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0.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1.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2.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91" r:id="rId1"/>
    <p:sldMasterId id="2147484307" r:id="rId2"/>
    <p:sldMasterId id="2147484319" r:id="rId3"/>
    <p:sldMasterId id="2147484331" r:id="rId4"/>
    <p:sldMasterId id="2147484342" r:id="rId5"/>
    <p:sldMasterId id="2147484354" r:id="rId6"/>
    <p:sldMasterId id="2147484366" r:id="rId7"/>
    <p:sldMasterId id="2147484378" r:id="rId8"/>
    <p:sldMasterId id="2147484390" r:id="rId9"/>
    <p:sldMasterId id="2147484403" r:id="rId10"/>
    <p:sldMasterId id="2147484415" r:id="rId11"/>
    <p:sldMasterId id="2147484427" r:id="rId12"/>
    <p:sldMasterId id="2147484446" r:id="rId13"/>
  </p:sldMasterIdLst>
  <p:notesMasterIdLst>
    <p:notesMasterId r:id="rId34"/>
  </p:notesMasterIdLst>
  <p:handoutMasterIdLst>
    <p:handoutMasterId r:id="rId35"/>
  </p:handoutMasterIdLst>
  <p:sldIdLst>
    <p:sldId id="612" r:id="rId14"/>
    <p:sldId id="792" r:id="rId15"/>
    <p:sldId id="778" r:id="rId16"/>
    <p:sldId id="786" r:id="rId17"/>
    <p:sldId id="797" r:id="rId18"/>
    <p:sldId id="779" r:id="rId19"/>
    <p:sldId id="785" r:id="rId20"/>
    <p:sldId id="794" r:id="rId21"/>
    <p:sldId id="780" r:id="rId22"/>
    <p:sldId id="787" r:id="rId23"/>
    <p:sldId id="788" r:id="rId24"/>
    <p:sldId id="798" r:id="rId25"/>
    <p:sldId id="799" r:id="rId26"/>
    <p:sldId id="800" r:id="rId27"/>
    <p:sldId id="789" r:id="rId28"/>
    <p:sldId id="790" r:id="rId29"/>
    <p:sldId id="791" r:id="rId30"/>
    <p:sldId id="795" r:id="rId31"/>
    <p:sldId id="796" r:id="rId32"/>
    <p:sldId id="801" r:id="rId33"/>
  </p:sldIdLst>
  <p:sldSz cx="9144000" cy="6858000" type="screen4x3"/>
  <p:notesSz cx="6797675" cy="9926638"/>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82B5"/>
    <a:srgbClr val="4D4F53"/>
    <a:srgbClr val="E5EEFF"/>
    <a:srgbClr val="C1EAFF"/>
    <a:srgbClr val="FFFF99"/>
    <a:srgbClr val="FFB612"/>
    <a:srgbClr val="FFFFCC"/>
    <a:srgbClr val="009900"/>
    <a:srgbClr val="08F813"/>
    <a:srgbClr val="A100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470" autoAdjust="0"/>
    <p:restoredTop sz="86477" autoAdjust="0"/>
  </p:normalViewPr>
  <p:slideViewPr>
    <p:cSldViewPr snapToGrid="0" showGuides="1">
      <p:cViewPr>
        <p:scale>
          <a:sx n="75" d="100"/>
          <a:sy n="75" d="100"/>
        </p:scale>
        <p:origin x="-1404" y="-330"/>
      </p:cViewPr>
      <p:guideLst>
        <p:guide orient="horz" pos="4319"/>
        <p:guide orient="horz" pos="3232"/>
        <p:guide orient="horz" pos="744"/>
        <p:guide orient="horz" pos="959"/>
        <p:guide orient="horz" pos="1998"/>
        <p:guide pos="256"/>
        <p:guide pos="5511"/>
        <p:guide pos="4858"/>
        <p:guide pos="4082"/>
        <p:guide pos="1134"/>
        <p:guide pos="281"/>
        <p:guide pos="2019"/>
        <p:guide pos="234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0" d="100"/>
        <a:sy n="110" d="100"/>
      </p:scale>
      <p:origin x="0" y="0"/>
    </p:cViewPr>
  </p:sorterViewPr>
  <p:notesViewPr>
    <p:cSldViewPr snapToGrid="0" showGuides="1">
      <p:cViewPr varScale="1">
        <p:scale>
          <a:sx n="73" d="100"/>
          <a:sy n="73" d="100"/>
        </p:scale>
        <p:origin x="-3396" y="-10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8.xml"/><Relationship Id="rId34"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7090" name="Rectangle 2"/>
          <p:cNvSpPr>
            <a:spLocks noGrp="1" noChangeArrowheads="1"/>
          </p:cNvSpPr>
          <p:nvPr>
            <p:ph type="hdr" sz="quarter"/>
          </p:nvPr>
        </p:nvSpPr>
        <p:spPr bwMode="auto">
          <a:xfrm>
            <a:off x="0" y="1"/>
            <a:ext cx="2946400" cy="49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fr-FR" altLang="fr-FR"/>
          </a:p>
        </p:txBody>
      </p:sp>
      <p:sp>
        <p:nvSpPr>
          <p:cNvPr id="217091" name="Rectangle 3"/>
          <p:cNvSpPr>
            <a:spLocks noGrp="1" noChangeArrowheads="1"/>
          </p:cNvSpPr>
          <p:nvPr>
            <p:ph type="dt" sz="quarter" idx="1"/>
          </p:nvPr>
        </p:nvSpPr>
        <p:spPr bwMode="auto">
          <a:xfrm>
            <a:off x="3849688" y="1"/>
            <a:ext cx="2946400" cy="49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fr-FR" altLang="fr-FR"/>
          </a:p>
        </p:txBody>
      </p:sp>
      <p:sp>
        <p:nvSpPr>
          <p:cNvPr id="217092" name="Rectangle 4"/>
          <p:cNvSpPr>
            <a:spLocks noGrp="1" noChangeArrowheads="1"/>
          </p:cNvSpPr>
          <p:nvPr>
            <p:ph type="ftr" sz="quarter" idx="2"/>
          </p:nvPr>
        </p:nvSpPr>
        <p:spPr bwMode="auto">
          <a:xfrm>
            <a:off x="0" y="9427828"/>
            <a:ext cx="2946400" cy="497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fr-FR" altLang="fr-FR"/>
          </a:p>
        </p:txBody>
      </p:sp>
      <p:sp>
        <p:nvSpPr>
          <p:cNvPr id="217093" name="Rectangle 5"/>
          <p:cNvSpPr>
            <a:spLocks noGrp="1" noChangeArrowheads="1"/>
          </p:cNvSpPr>
          <p:nvPr>
            <p:ph type="sldNum" sz="quarter" idx="3"/>
          </p:nvPr>
        </p:nvSpPr>
        <p:spPr bwMode="auto">
          <a:xfrm>
            <a:off x="3849688" y="9427828"/>
            <a:ext cx="2946400" cy="497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1992E052-8A77-4CEA-A5F8-0EDE2E6811E1}" type="slidenum">
              <a:rPr lang="fr-FR" altLang="fr-FR"/>
              <a:pPr>
                <a:defRPr/>
              </a:pPr>
              <a:t>‹N°›</a:t>
            </a:fld>
            <a:endParaRPr lang="fr-FR" altLang="fr-FR" dirty="0"/>
          </a:p>
        </p:txBody>
      </p:sp>
    </p:spTree>
    <p:extLst>
      <p:ext uri="{BB962C8B-B14F-4D97-AF65-F5344CB8AC3E}">
        <p14:creationId xmlns:p14="http://schemas.microsoft.com/office/powerpoint/2010/main" val="347782725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7698" name="Rectangle 2"/>
          <p:cNvSpPr>
            <a:spLocks noGrp="1" noChangeArrowheads="1"/>
          </p:cNvSpPr>
          <p:nvPr>
            <p:ph type="hdr" sz="quarter"/>
          </p:nvPr>
        </p:nvSpPr>
        <p:spPr bwMode="auto">
          <a:xfrm>
            <a:off x="0" y="1"/>
            <a:ext cx="2946400" cy="49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fr-FR" altLang="fr-FR"/>
          </a:p>
        </p:txBody>
      </p:sp>
      <p:sp>
        <p:nvSpPr>
          <p:cNvPr id="157699" name="Rectangle 3"/>
          <p:cNvSpPr>
            <a:spLocks noGrp="1" noChangeArrowheads="1"/>
          </p:cNvSpPr>
          <p:nvPr>
            <p:ph type="dt" idx="1"/>
          </p:nvPr>
        </p:nvSpPr>
        <p:spPr bwMode="auto">
          <a:xfrm>
            <a:off x="3849688" y="1"/>
            <a:ext cx="2946400" cy="49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fr-FR" altLang="fr-FR"/>
          </a:p>
        </p:txBody>
      </p:sp>
      <p:sp>
        <p:nvSpPr>
          <p:cNvPr id="9220"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p:spPr>
      </p:sp>
      <p:sp>
        <p:nvSpPr>
          <p:cNvPr id="157701" name="Rectangle 5"/>
          <p:cNvSpPr>
            <a:spLocks noGrp="1" noChangeArrowheads="1"/>
          </p:cNvSpPr>
          <p:nvPr>
            <p:ph type="body" sz="quarter" idx="3"/>
          </p:nvPr>
        </p:nvSpPr>
        <p:spPr bwMode="auto">
          <a:xfrm>
            <a:off x="679450" y="4714714"/>
            <a:ext cx="5438775" cy="4466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fr-FR" noProof="0" smtClean="0"/>
              <a:t>Cliquez pour modifier les styles du texte du masque</a:t>
            </a:r>
          </a:p>
          <a:p>
            <a:pPr lvl="1"/>
            <a:r>
              <a:rPr lang="fr-FR" altLang="fr-FR" noProof="0" smtClean="0"/>
              <a:t>Deuxième niveau</a:t>
            </a:r>
          </a:p>
          <a:p>
            <a:pPr lvl="2"/>
            <a:r>
              <a:rPr lang="fr-FR" altLang="fr-FR" noProof="0" smtClean="0"/>
              <a:t>Troisième niveau</a:t>
            </a:r>
          </a:p>
          <a:p>
            <a:pPr lvl="3"/>
            <a:r>
              <a:rPr lang="fr-FR" altLang="fr-FR" noProof="0" smtClean="0"/>
              <a:t>Quatrième niveau</a:t>
            </a:r>
          </a:p>
          <a:p>
            <a:pPr lvl="4"/>
            <a:r>
              <a:rPr lang="fr-FR" altLang="fr-FR" noProof="0" smtClean="0"/>
              <a:t>Cinquième niveau</a:t>
            </a:r>
          </a:p>
        </p:txBody>
      </p:sp>
      <p:sp>
        <p:nvSpPr>
          <p:cNvPr id="157702" name="Rectangle 6"/>
          <p:cNvSpPr>
            <a:spLocks noGrp="1" noChangeArrowheads="1"/>
          </p:cNvSpPr>
          <p:nvPr>
            <p:ph type="ftr" sz="quarter" idx="4"/>
          </p:nvPr>
        </p:nvSpPr>
        <p:spPr bwMode="auto">
          <a:xfrm>
            <a:off x="0" y="9427828"/>
            <a:ext cx="2946400" cy="497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fr-FR" altLang="fr-FR"/>
          </a:p>
        </p:txBody>
      </p:sp>
      <p:sp>
        <p:nvSpPr>
          <p:cNvPr id="157703" name="Rectangle 7"/>
          <p:cNvSpPr>
            <a:spLocks noGrp="1" noChangeArrowheads="1"/>
          </p:cNvSpPr>
          <p:nvPr>
            <p:ph type="sldNum" sz="quarter" idx="5"/>
          </p:nvPr>
        </p:nvSpPr>
        <p:spPr bwMode="auto">
          <a:xfrm>
            <a:off x="3849688" y="9427828"/>
            <a:ext cx="2946400" cy="497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19806D86-A2F4-4957-9E27-E1CD9F0CF2A8}" type="slidenum">
              <a:rPr lang="fr-FR" altLang="fr-FR"/>
              <a:pPr>
                <a:defRPr/>
              </a:pPr>
              <a:t>‹N°›</a:t>
            </a:fld>
            <a:endParaRPr lang="fr-FR" altLang="fr-FR" dirty="0"/>
          </a:p>
        </p:txBody>
      </p:sp>
    </p:spTree>
    <p:extLst>
      <p:ext uri="{BB962C8B-B14F-4D97-AF65-F5344CB8AC3E}">
        <p14:creationId xmlns:p14="http://schemas.microsoft.com/office/powerpoint/2010/main" val="7955912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Espace réservé de l'image des diapositives 1"/>
          <p:cNvSpPr>
            <a:spLocks noGrp="1" noRot="1" noChangeAspect="1" noTextEdit="1"/>
          </p:cNvSpPr>
          <p:nvPr>
            <p:ph type="sldImg"/>
          </p:nvPr>
        </p:nvSpPr>
        <p:spPr>
          <a:xfrm>
            <a:off x="385763" y="0"/>
            <a:ext cx="6026150" cy="4521200"/>
          </a:xfrm>
          <a:ln/>
        </p:spPr>
      </p:sp>
      <p:sp>
        <p:nvSpPr>
          <p:cNvPr id="125955" name="Espace réservé des commentaires 2"/>
          <p:cNvSpPr>
            <a:spLocks noGrp="1"/>
          </p:cNvSpPr>
          <p:nvPr>
            <p:ph type="body" idx="1"/>
          </p:nvPr>
        </p:nvSpPr>
        <p:spPr>
          <a:xfrm>
            <a:off x="2" y="4572000"/>
            <a:ext cx="6797675" cy="5354638"/>
          </a:xfrm>
          <a:noFill/>
          <a:ln/>
          <a:extLst/>
        </p:spPr>
        <p:txBody>
          <a:bodyPr lIns="91438" tIns="45719" rIns="91438" bIns="45719"/>
          <a:lstStyle/>
          <a:p>
            <a:pPr algn="just" eaLnBrk="1" hangingPunct="1">
              <a:spcBef>
                <a:spcPct val="0"/>
              </a:spcBef>
            </a:pPr>
            <a:r>
              <a:rPr lang="fr-FR" altLang="fr-FR" dirty="0" smtClean="0"/>
              <a:t>Le système ferroviaire est défini comme l’ensemble constitué par les infrastructures de transport public ferroviaire de voyageurs ou de marchandises, les matériels roulants de toute catégorie et origine qui les utilisent (1ère pointe), les personnels chargés de faire fonctionner et de maintenir ces équipements ou matériels (2ème pointe) et les procédures et organisations associées à cet effet (3ème pointe).</a:t>
            </a:r>
          </a:p>
          <a:p>
            <a:pPr algn="just" eaLnBrk="1" hangingPunct="1">
              <a:spcBef>
                <a:spcPct val="0"/>
              </a:spcBef>
              <a:buFont typeface="Wingdings" pitchFamily="2" charset="2"/>
              <a:buChar char="§"/>
            </a:pPr>
            <a:endParaRPr lang="fr-FR" altLang="fr-FR" dirty="0" smtClean="0"/>
          </a:p>
          <a:p>
            <a:pPr algn="just" eaLnBrk="1" hangingPunct="1">
              <a:spcBef>
                <a:spcPct val="0"/>
              </a:spcBef>
              <a:buFont typeface="Wingdings" pitchFamily="2" charset="2"/>
              <a:buChar char="§"/>
            </a:pPr>
            <a:endParaRPr lang="fr-FR" altLang="fr-FR" dirty="0" smtClean="0"/>
          </a:p>
          <a:p>
            <a:pPr algn="just" eaLnBrk="1" hangingPunct="1">
              <a:spcBef>
                <a:spcPct val="0"/>
              </a:spcBef>
            </a:pPr>
            <a:r>
              <a:rPr lang="fr-FR" altLang="fr-FR" dirty="0" smtClean="0">
                <a:sym typeface="Wingdings" pitchFamily="2" charset="2"/>
              </a:rPr>
              <a:t>Si l’on prend l’exemple de la circulation d’un train:</a:t>
            </a:r>
          </a:p>
          <a:p>
            <a:pPr algn="just" eaLnBrk="1" hangingPunct="1">
              <a:spcBef>
                <a:spcPct val="0"/>
              </a:spcBef>
            </a:pPr>
            <a:endParaRPr lang="fr-FR" altLang="fr-FR" dirty="0" smtClean="0">
              <a:sym typeface="Wingdings" pitchFamily="2" charset="2"/>
            </a:endParaRPr>
          </a:p>
          <a:p>
            <a:pPr algn="just" eaLnBrk="1" hangingPunct="1">
              <a:spcBef>
                <a:spcPct val="0"/>
              </a:spcBef>
              <a:buFont typeface="Wingdings" pitchFamily="2" charset="2"/>
              <a:buChar char="§"/>
            </a:pPr>
            <a:r>
              <a:rPr lang="fr-FR" altLang="fr-FR" dirty="0" smtClean="0">
                <a:sym typeface="Wingdings" pitchFamily="2" charset="2"/>
              </a:rPr>
              <a:t> Deux types d’outils : le matériel roulant et les installations de sécurité de l’infrastructure;</a:t>
            </a:r>
          </a:p>
          <a:p>
            <a:pPr algn="just" eaLnBrk="1" hangingPunct="1">
              <a:spcBef>
                <a:spcPct val="0"/>
              </a:spcBef>
              <a:buFont typeface="Wingdings" pitchFamily="2" charset="2"/>
              <a:buChar char="§"/>
            </a:pPr>
            <a:r>
              <a:rPr lang="fr-FR" altLang="fr-FR" dirty="0">
                <a:sym typeface="Wingdings" pitchFamily="2" charset="2"/>
              </a:rPr>
              <a:t> </a:t>
            </a:r>
            <a:r>
              <a:rPr lang="fr-FR" altLang="fr-FR" dirty="0" smtClean="0">
                <a:sym typeface="Wingdings" pitchFamily="2" charset="2"/>
              </a:rPr>
              <a:t>Deux familles d’opérateurs en charge de l’exploitation du système : les  roulants  et les  sédentaires;</a:t>
            </a:r>
          </a:p>
          <a:p>
            <a:pPr algn="just" eaLnBrk="1" hangingPunct="1">
              <a:spcBef>
                <a:spcPct val="0"/>
              </a:spcBef>
              <a:buFont typeface="Wingdings" pitchFamily="2" charset="2"/>
              <a:buChar char="§"/>
            </a:pPr>
            <a:r>
              <a:rPr lang="fr-FR" altLang="fr-FR" dirty="0">
                <a:sym typeface="Wingdings" pitchFamily="2" charset="2"/>
              </a:rPr>
              <a:t> </a:t>
            </a:r>
            <a:r>
              <a:rPr lang="fr-FR" altLang="fr-FR" dirty="0" smtClean="0">
                <a:sym typeface="Wingdings" pitchFamily="2" charset="2"/>
              </a:rPr>
              <a:t>Deux familles d’opérateurs en charge de l’intégrité physique du système : les mainteneurs du matériel roulant et les mainteneurs de l’infrastructure.</a:t>
            </a:r>
          </a:p>
          <a:p>
            <a:pPr algn="just" eaLnBrk="1" hangingPunct="1">
              <a:spcBef>
                <a:spcPct val="0"/>
              </a:spcBef>
              <a:buFont typeface="Wingdings" pitchFamily="2" charset="2"/>
              <a:buChar char="§"/>
            </a:pPr>
            <a:endParaRPr lang="fr-FR" altLang="fr-FR" dirty="0" smtClean="0">
              <a:sym typeface="Wingdings" pitchFamily="2" charset="2"/>
            </a:endParaRPr>
          </a:p>
          <a:p>
            <a:pPr algn="just" eaLnBrk="1" hangingPunct="1">
              <a:spcBef>
                <a:spcPct val="0"/>
              </a:spcBef>
            </a:pPr>
            <a:endParaRPr lang="fr-FR" altLang="fr-FR" dirty="0" smtClean="0">
              <a:sym typeface="Wingdings" pitchFamily="2" charset="2"/>
            </a:endParaRPr>
          </a:p>
          <a:p>
            <a:pPr algn="just" eaLnBrk="1" hangingPunct="1">
              <a:spcBef>
                <a:spcPct val="0"/>
              </a:spcBef>
            </a:pPr>
            <a:r>
              <a:rPr lang="fr-FR" altLang="fr-FR" dirty="0" smtClean="0">
                <a:sym typeface="Wingdings" pitchFamily="2" charset="2"/>
              </a:rPr>
              <a:t>Le rôle central de l’humain représente une des caractéristiques essentielles du système ferroviaire.</a:t>
            </a:r>
          </a:p>
          <a:p>
            <a:pPr algn="just" eaLnBrk="1" hangingPunct="1">
              <a:spcBef>
                <a:spcPct val="0"/>
              </a:spcBef>
              <a:buFont typeface="Wingdings" pitchFamily="2" charset="2"/>
              <a:buChar char="§"/>
            </a:pPr>
            <a:endParaRPr lang="fr-FR" altLang="fr-FR" dirty="0" smtClean="0"/>
          </a:p>
        </p:txBody>
      </p:sp>
      <p:sp>
        <p:nvSpPr>
          <p:cNvPr id="125956"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93" eaLnBrk="0" hangingPunct="0">
              <a:defRPr sz="4000">
                <a:solidFill>
                  <a:schemeClr val="tx1"/>
                </a:solidFill>
                <a:latin typeface="Arial" charset="0"/>
                <a:cs typeface="Arial" charset="0"/>
              </a:defRPr>
            </a:lvl1pPr>
            <a:lvl2pPr marL="742934" indent="-285744" defTabSz="912793" eaLnBrk="0" hangingPunct="0">
              <a:defRPr sz="4000">
                <a:solidFill>
                  <a:schemeClr val="tx1"/>
                </a:solidFill>
                <a:latin typeface="Arial" charset="0"/>
                <a:cs typeface="Arial" charset="0"/>
              </a:defRPr>
            </a:lvl2pPr>
            <a:lvl3pPr marL="1142974" indent="-228594" defTabSz="912793" eaLnBrk="0" hangingPunct="0">
              <a:defRPr sz="4000">
                <a:solidFill>
                  <a:schemeClr val="tx1"/>
                </a:solidFill>
                <a:latin typeface="Arial" charset="0"/>
                <a:cs typeface="Arial" charset="0"/>
              </a:defRPr>
            </a:lvl3pPr>
            <a:lvl4pPr marL="1600164" indent="-228594" defTabSz="912793" eaLnBrk="0" hangingPunct="0">
              <a:defRPr sz="4000">
                <a:solidFill>
                  <a:schemeClr val="tx1"/>
                </a:solidFill>
                <a:latin typeface="Arial" charset="0"/>
                <a:cs typeface="Arial" charset="0"/>
              </a:defRPr>
            </a:lvl4pPr>
            <a:lvl5pPr marL="2057354" indent="-228594" defTabSz="912793" eaLnBrk="0" hangingPunct="0">
              <a:defRPr sz="4000">
                <a:solidFill>
                  <a:schemeClr val="tx1"/>
                </a:solidFill>
                <a:latin typeface="Arial" charset="0"/>
                <a:cs typeface="Arial" charset="0"/>
              </a:defRPr>
            </a:lvl5pPr>
            <a:lvl6pPr marL="2514544" indent="-228594" defTabSz="912793" eaLnBrk="0" fontAlgn="base" hangingPunct="0">
              <a:spcBef>
                <a:spcPct val="0"/>
              </a:spcBef>
              <a:spcAft>
                <a:spcPct val="0"/>
              </a:spcAft>
              <a:defRPr sz="4000">
                <a:solidFill>
                  <a:schemeClr val="tx1"/>
                </a:solidFill>
                <a:latin typeface="Arial" charset="0"/>
                <a:cs typeface="Arial" charset="0"/>
              </a:defRPr>
            </a:lvl6pPr>
            <a:lvl7pPr marL="2971734" indent="-228594" defTabSz="912793" eaLnBrk="0" fontAlgn="base" hangingPunct="0">
              <a:spcBef>
                <a:spcPct val="0"/>
              </a:spcBef>
              <a:spcAft>
                <a:spcPct val="0"/>
              </a:spcAft>
              <a:defRPr sz="4000">
                <a:solidFill>
                  <a:schemeClr val="tx1"/>
                </a:solidFill>
                <a:latin typeface="Arial" charset="0"/>
                <a:cs typeface="Arial" charset="0"/>
              </a:defRPr>
            </a:lvl7pPr>
            <a:lvl8pPr marL="3428924" indent="-228594" defTabSz="912793" eaLnBrk="0" fontAlgn="base" hangingPunct="0">
              <a:spcBef>
                <a:spcPct val="0"/>
              </a:spcBef>
              <a:spcAft>
                <a:spcPct val="0"/>
              </a:spcAft>
              <a:defRPr sz="4000">
                <a:solidFill>
                  <a:schemeClr val="tx1"/>
                </a:solidFill>
                <a:latin typeface="Arial" charset="0"/>
                <a:cs typeface="Arial" charset="0"/>
              </a:defRPr>
            </a:lvl8pPr>
            <a:lvl9pPr marL="3886114" indent="-228594" defTabSz="912793" eaLnBrk="0" fontAlgn="base" hangingPunct="0">
              <a:spcBef>
                <a:spcPct val="0"/>
              </a:spcBef>
              <a:spcAft>
                <a:spcPct val="0"/>
              </a:spcAft>
              <a:defRPr sz="4000">
                <a:solidFill>
                  <a:schemeClr val="tx1"/>
                </a:solidFill>
                <a:latin typeface="Arial" charset="0"/>
                <a:cs typeface="Arial" charset="0"/>
              </a:defRPr>
            </a:lvl9pPr>
          </a:lstStyle>
          <a:p>
            <a:pPr eaLnBrk="1" hangingPunct="1"/>
            <a:fld id="{EA60CBF8-FF00-43F7-B3E3-DB97F73A12E7}" type="slidenum">
              <a:rPr lang="fr-FR" altLang="fr-FR" sz="1200">
                <a:latin typeface="Calibri" pitchFamily="34" charset="0"/>
              </a:rPr>
              <a:pPr eaLnBrk="1" hangingPunct="1"/>
              <a:t>2</a:t>
            </a:fld>
            <a:endParaRPr lang="fr-FR" altLang="fr-FR" sz="1200" dirty="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Espace réservé de l'image des diapositives 1"/>
          <p:cNvSpPr>
            <a:spLocks noGrp="1" noRot="1" noChangeAspect="1" noTextEdit="1"/>
          </p:cNvSpPr>
          <p:nvPr>
            <p:ph type="sldImg"/>
          </p:nvPr>
        </p:nvSpPr>
        <p:spPr>
          <a:ln/>
        </p:spPr>
      </p:sp>
      <p:sp>
        <p:nvSpPr>
          <p:cNvPr id="22531"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smtClean="0">
                <a:latin typeface="Arial" pitchFamily="34" charset="0"/>
                <a:cs typeface="Arial" pitchFamily="34" charset="0"/>
              </a:rPr>
              <a:t>I will tell you the story of this incident, a short story.</a:t>
            </a:r>
          </a:p>
          <a:p>
            <a:r>
              <a:rPr lang="fr-FR" altLang="fr-FR" smtClean="0">
                <a:latin typeface="Arial" pitchFamily="34" charset="0"/>
                <a:cs typeface="Arial" pitchFamily="34" charset="0"/>
              </a:rPr>
              <a:t>What is written in red is not correct.</a:t>
            </a:r>
          </a:p>
        </p:txBody>
      </p:sp>
      <p:sp>
        <p:nvSpPr>
          <p:cNvPr id="22532" name="Espace réservé de la date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39384" indent="-284378">
              <a:defRPr>
                <a:solidFill>
                  <a:schemeClr val="tx1"/>
                </a:solidFill>
                <a:latin typeface="Arial" pitchFamily="34" charset="0"/>
                <a:cs typeface="Arial" pitchFamily="34" charset="0"/>
              </a:defRPr>
            </a:lvl2pPr>
            <a:lvl3pPr marL="1137514" indent="-227503">
              <a:defRPr>
                <a:solidFill>
                  <a:schemeClr val="tx1"/>
                </a:solidFill>
                <a:latin typeface="Arial" pitchFamily="34" charset="0"/>
                <a:cs typeface="Arial" pitchFamily="34" charset="0"/>
              </a:defRPr>
            </a:lvl3pPr>
            <a:lvl4pPr marL="1592519" indent="-227503">
              <a:defRPr>
                <a:solidFill>
                  <a:schemeClr val="tx1"/>
                </a:solidFill>
                <a:latin typeface="Arial" pitchFamily="34" charset="0"/>
                <a:cs typeface="Arial" pitchFamily="34" charset="0"/>
              </a:defRPr>
            </a:lvl4pPr>
            <a:lvl5pPr marL="2047524" indent="-227503">
              <a:defRPr>
                <a:solidFill>
                  <a:schemeClr val="tx1"/>
                </a:solidFill>
                <a:latin typeface="Arial" pitchFamily="34" charset="0"/>
                <a:cs typeface="Arial" pitchFamily="34" charset="0"/>
              </a:defRPr>
            </a:lvl5pPr>
            <a:lvl6pPr marL="2502530" indent="-227503" eaLnBrk="0" fontAlgn="base" hangingPunct="0">
              <a:spcBef>
                <a:spcPct val="0"/>
              </a:spcBef>
              <a:spcAft>
                <a:spcPct val="0"/>
              </a:spcAft>
              <a:defRPr>
                <a:solidFill>
                  <a:schemeClr val="tx1"/>
                </a:solidFill>
                <a:latin typeface="Arial" pitchFamily="34" charset="0"/>
                <a:cs typeface="Arial" pitchFamily="34" charset="0"/>
              </a:defRPr>
            </a:lvl6pPr>
            <a:lvl7pPr marL="2957535" indent="-227503" eaLnBrk="0" fontAlgn="base" hangingPunct="0">
              <a:spcBef>
                <a:spcPct val="0"/>
              </a:spcBef>
              <a:spcAft>
                <a:spcPct val="0"/>
              </a:spcAft>
              <a:defRPr>
                <a:solidFill>
                  <a:schemeClr val="tx1"/>
                </a:solidFill>
                <a:latin typeface="Arial" pitchFamily="34" charset="0"/>
                <a:cs typeface="Arial" pitchFamily="34" charset="0"/>
              </a:defRPr>
            </a:lvl7pPr>
            <a:lvl8pPr marL="3412541" indent="-227503" eaLnBrk="0" fontAlgn="base" hangingPunct="0">
              <a:spcBef>
                <a:spcPct val="0"/>
              </a:spcBef>
              <a:spcAft>
                <a:spcPct val="0"/>
              </a:spcAft>
              <a:defRPr>
                <a:solidFill>
                  <a:schemeClr val="tx1"/>
                </a:solidFill>
                <a:latin typeface="Arial" pitchFamily="34" charset="0"/>
                <a:cs typeface="Arial" pitchFamily="34" charset="0"/>
              </a:defRPr>
            </a:lvl8pPr>
            <a:lvl9pPr marL="3867546" indent="-227503" eaLnBrk="0" fontAlgn="base" hangingPunct="0">
              <a:spcBef>
                <a:spcPct val="0"/>
              </a:spcBef>
              <a:spcAft>
                <a:spcPct val="0"/>
              </a:spcAft>
              <a:defRPr>
                <a:solidFill>
                  <a:schemeClr val="tx1"/>
                </a:solidFill>
                <a:latin typeface="Arial" pitchFamily="34" charset="0"/>
                <a:cs typeface="Arial" pitchFamily="34" charset="0"/>
              </a:defRPr>
            </a:lvl9pPr>
          </a:lstStyle>
          <a:p>
            <a:r>
              <a:rPr lang="fr-FR" altLang="fr-FR" smtClean="0"/>
              <a:t>Avril 2012</a:t>
            </a:r>
          </a:p>
        </p:txBody>
      </p:sp>
      <p:sp>
        <p:nvSpPr>
          <p:cNvPr id="22533" name="Espace réservé du pied de page 4"/>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39384" indent="-284378">
              <a:defRPr>
                <a:solidFill>
                  <a:schemeClr val="tx1"/>
                </a:solidFill>
                <a:latin typeface="Arial" pitchFamily="34" charset="0"/>
                <a:cs typeface="Arial" pitchFamily="34" charset="0"/>
              </a:defRPr>
            </a:lvl2pPr>
            <a:lvl3pPr marL="1137514" indent="-227503">
              <a:defRPr>
                <a:solidFill>
                  <a:schemeClr val="tx1"/>
                </a:solidFill>
                <a:latin typeface="Arial" pitchFamily="34" charset="0"/>
                <a:cs typeface="Arial" pitchFamily="34" charset="0"/>
              </a:defRPr>
            </a:lvl3pPr>
            <a:lvl4pPr marL="1592519" indent="-227503">
              <a:defRPr>
                <a:solidFill>
                  <a:schemeClr val="tx1"/>
                </a:solidFill>
                <a:latin typeface="Arial" pitchFamily="34" charset="0"/>
                <a:cs typeface="Arial" pitchFamily="34" charset="0"/>
              </a:defRPr>
            </a:lvl4pPr>
            <a:lvl5pPr marL="2047524" indent="-227503">
              <a:defRPr>
                <a:solidFill>
                  <a:schemeClr val="tx1"/>
                </a:solidFill>
                <a:latin typeface="Arial" pitchFamily="34" charset="0"/>
                <a:cs typeface="Arial" pitchFamily="34" charset="0"/>
              </a:defRPr>
            </a:lvl5pPr>
            <a:lvl6pPr marL="2502530" indent="-227503" eaLnBrk="0" fontAlgn="base" hangingPunct="0">
              <a:spcBef>
                <a:spcPct val="0"/>
              </a:spcBef>
              <a:spcAft>
                <a:spcPct val="0"/>
              </a:spcAft>
              <a:defRPr>
                <a:solidFill>
                  <a:schemeClr val="tx1"/>
                </a:solidFill>
                <a:latin typeface="Arial" pitchFamily="34" charset="0"/>
                <a:cs typeface="Arial" pitchFamily="34" charset="0"/>
              </a:defRPr>
            </a:lvl6pPr>
            <a:lvl7pPr marL="2957535" indent="-227503" eaLnBrk="0" fontAlgn="base" hangingPunct="0">
              <a:spcBef>
                <a:spcPct val="0"/>
              </a:spcBef>
              <a:spcAft>
                <a:spcPct val="0"/>
              </a:spcAft>
              <a:defRPr>
                <a:solidFill>
                  <a:schemeClr val="tx1"/>
                </a:solidFill>
                <a:latin typeface="Arial" pitchFamily="34" charset="0"/>
                <a:cs typeface="Arial" pitchFamily="34" charset="0"/>
              </a:defRPr>
            </a:lvl7pPr>
            <a:lvl8pPr marL="3412541" indent="-227503" eaLnBrk="0" fontAlgn="base" hangingPunct="0">
              <a:spcBef>
                <a:spcPct val="0"/>
              </a:spcBef>
              <a:spcAft>
                <a:spcPct val="0"/>
              </a:spcAft>
              <a:defRPr>
                <a:solidFill>
                  <a:schemeClr val="tx1"/>
                </a:solidFill>
                <a:latin typeface="Arial" pitchFamily="34" charset="0"/>
                <a:cs typeface="Arial" pitchFamily="34" charset="0"/>
              </a:defRPr>
            </a:lvl8pPr>
            <a:lvl9pPr marL="3867546" indent="-227503" eaLnBrk="0" fontAlgn="base" hangingPunct="0">
              <a:spcBef>
                <a:spcPct val="0"/>
              </a:spcBef>
              <a:spcAft>
                <a:spcPct val="0"/>
              </a:spcAft>
              <a:defRPr>
                <a:solidFill>
                  <a:schemeClr val="tx1"/>
                </a:solidFill>
                <a:latin typeface="Arial" pitchFamily="34" charset="0"/>
                <a:cs typeface="Arial" pitchFamily="34" charset="0"/>
              </a:defRPr>
            </a:lvl9pPr>
          </a:lstStyle>
          <a:p>
            <a:r>
              <a:rPr lang="fr-FR" altLang="fr-FR" smtClean="0"/>
              <a:t>Page </a:t>
            </a:r>
          </a:p>
        </p:txBody>
      </p:sp>
      <p:sp>
        <p:nvSpPr>
          <p:cNvPr id="22534" name="Espace réservé du numéro de diapositive 5"/>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39384" indent="-284378">
              <a:defRPr>
                <a:solidFill>
                  <a:schemeClr val="tx1"/>
                </a:solidFill>
                <a:latin typeface="Arial" pitchFamily="34" charset="0"/>
                <a:cs typeface="Arial" pitchFamily="34" charset="0"/>
              </a:defRPr>
            </a:lvl2pPr>
            <a:lvl3pPr marL="1137514" indent="-227503">
              <a:defRPr>
                <a:solidFill>
                  <a:schemeClr val="tx1"/>
                </a:solidFill>
                <a:latin typeface="Arial" pitchFamily="34" charset="0"/>
                <a:cs typeface="Arial" pitchFamily="34" charset="0"/>
              </a:defRPr>
            </a:lvl3pPr>
            <a:lvl4pPr marL="1592519" indent="-227503">
              <a:defRPr>
                <a:solidFill>
                  <a:schemeClr val="tx1"/>
                </a:solidFill>
                <a:latin typeface="Arial" pitchFamily="34" charset="0"/>
                <a:cs typeface="Arial" pitchFamily="34" charset="0"/>
              </a:defRPr>
            </a:lvl4pPr>
            <a:lvl5pPr marL="2047524" indent="-227503">
              <a:defRPr>
                <a:solidFill>
                  <a:schemeClr val="tx1"/>
                </a:solidFill>
                <a:latin typeface="Arial" pitchFamily="34" charset="0"/>
                <a:cs typeface="Arial" pitchFamily="34" charset="0"/>
              </a:defRPr>
            </a:lvl5pPr>
            <a:lvl6pPr marL="2502530" indent="-227503" eaLnBrk="0" fontAlgn="base" hangingPunct="0">
              <a:spcBef>
                <a:spcPct val="0"/>
              </a:spcBef>
              <a:spcAft>
                <a:spcPct val="0"/>
              </a:spcAft>
              <a:defRPr>
                <a:solidFill>
                  <a:schemeClr val="tx1"/>
                </a:solidFill>
                <a:latin typeface="Arial" pitchFamily="34" charset="0"/>
                <a:cs typeface="Arial" pitchFamily="34" charset="0"/>
              </a:defRPr>
            </a:lvl6pPr>
            <a:lvl7pPr marL="2957535" indent="-227503" eaLnBrk="0" fontAlgn="base" hangingPunct="0">
              <a:spcBef>
                <a:spcPct val="0"/>
              </a:spcBef>
              <a:spcAft>
                <a:spcPct val="0"/>
              </a:spcAft>
              <a:defRPr>
                <a:solidFill>
                  <a:schemeClr val="tx1"/>
                </a:solidFill>
                <a:latin typeface="Arial" pitchFamily="34" charset="0"/>
                <a:cs typeface="Arial" pitchFamily="34" charset="0"/>
              </a:defRPr>
            </a:lvl7pPr>
            <a:lvl8pPr marL="3412541" indent="-227503" eaLnBrk="0" fontAlgn="base" hangingPunct="0">
              <a:spcBef>
                <a:spcPct val="0"/>
              </a:spcBef>
              <a:spcAft>
                <a:spcPct val="0"/>
              </a:spcAft>
              <a:defRPr>
                <a:solidFill>
                  <a:schemeClr val="tx1"/>
                </a:solidFill>
                <a:latin typeface="Arial" pitchFamily="34" charset="0"/>
                <a:cs typeface="Arial" pitchFamily="34" charset="0"/>
              </a:defRPr>
            </a:lvl8pPr>
            <a:lvl9pPr marL="3867546" indent="-227503" eaLnBrk="0" fontAlgn="base" hangingPunct="0">
              <a:spcBef>
                <a:spcPct val="0"/>
              </a:spcBef>
              <a:spcAft>
                <a:spcPct val="0"/>
              </a:spcAft>
              <a:defRPr>
                <a:solidFill>
                  <a:schemeClr val="tx1"/>
                </a:solidFill>
                <a:latin typeface="Arial" pitchFamily="34" charset="0"/>
                <a:cs typeface="Arial" pitchFamily="34" charset="0"/>
              </a:defRPr>
            </a:lvl9pPr>
          </a:lstStyle>
          <a:p>
            <a:fld id="{C83E6FD4-F962-455B-831B-0F80F3DEE6AD}" type="slidenum">
              <a:rPr lang="fr-FR" altLang="en-US" smtClean="0"/>
              <a:pPr/>
              <a:t>12</a:t>
            </a:fld>
            <a:endParaRPr lang="fr-FR"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ce réservé de l'image des diapositives 1"/>
          <p:cNvSpPr>
            <a:spLocks noGrp="1" noRot="1" noChangeAspect="1" noTextEdit="1"/>
          </p:cNvSpPr>
          <p:nvPr>
            <p:ph type="sldImg"/>
          </p:nvPr>
        </p:nvSpPr>
        <p:spPr>
          <a:ln/>
        </p:spPr>
      </p:sp>
      <p:sp>
        <p:nvSpPr>
          <p:cNvPr id="23555"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latin typeface="Arial" pitchFamily="34" charset="0"/>
              <a:cs typeface="Arial" pitchFamily="34" charset="0"/>
            </a:endParaRPr>
          </a:p>
        </p:txBody>
      </p:sp>
      <p:sp>
        <p:nvSpPr>
          <p:cNvPr id="23556" name="Espace réservé de la date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39384" indent="-284378">
              <a:defRPr>
                <a:solidFill>
                  <a:schemeClr val="tx1"/>
                </a:solidFill>
                <a:latin typeface="Arial" pitchFamily="34" charset="0"/>
                <a:cs typeface="Arial" pitchFamily="34" charset="0"/>
              </a:defRPr>
            </a:lvl2pPr>
            <a:lvl3pPr marL="1137514" indent="-227503">
              <a:defRPr>
                <a:solidFill>
                  <a:schemeClr val="tx1"/>
                </a:solidFill>
                <a:latin typeface="Arial" pitchFamily="34" charset="0"/>
                <a:cs typeface="Arial" pitchFamily="34" charset="0"/>
              </a:defRPr>
            </a:lvl3pPr>
            <a:lvl4pPr marL="1592519" indent="-227503">
              <a:defRPr>
                <a:solidFill>
                  <a:schemeClr val="tx1"/>
                </a:solidFill>
                <a:latin typeface="Arial" pitchFamily="34" charset="0"/>
                <a:cs typeface="Arial" pitchFamily="34" charset="0"/>
              </a:defRPr>
            </a:lvl4pPr>
            <a:lvl5pPr marL="2047524" indent="-227503">
              <a:defRPr>
                <a:solidFill>
                  <a:schemeClr val="tx1"/>
                </a:solidFill>
                <a:latin typeface="Arial" pitchFamily="34" charset="0"/>
                <a:cs typeface="Arial" pitchFamily="34" charset="0"/>
              </a:defRPr>
            </a:lvl5pPr>
            <a:lvl6pPr marL="2502530" indent="-227503" eaLnBrk="0" fontAlgn="base" hangingPunct="0">
              <a:spcBef>
                <a:spcPct val="0"/>
              </a:spcBef>
              <a:spcAft>
                <a:spcPct val="0"/>
              </a:spcAft>
              <a:defRPr>
                <a:solidFill>
                  <a:schemeClr val="tx1"/>
                </a:solidFill>
                <a:latin typeface="Arial" pitchFamily="34" charset="0"/>
                <a:cs typeface="Arial" pitchFamily="34" charset="0"/>
              </a:defRPr>
            </a:lvl6pPr>
            <a:lvl7pPr marL="2957535" indent="-227503" eaLnBrk="0" fontAlgn="base" hangingPunct="0">
              <a:spcBef>
                <a:spcPct val="0"/>
              </a:spcBef>
              <a:spcAft>
                <a:spcPct val="0"/>
              </a:spcAft>
              <a:defRPr>
                <a:solidFill>
                  <a:schemeClr val="tx1"/>
                </a:solidFill>
                <a:latin typeface="Arial" pitchFamily="34" charset="0"/>
                <a:cs typeface="Arial" pitchFamily="34" charset="0"/>
              </a:defRPr>
            </a:lvl7pPr>
            <a:lvl8pPr marL="3412541" indent="-227503" eaLnBrk="0" fontAlgn="base" hangingPunct="0">
              <a:spcBef>
                <a:spcPct val="0"/>
              </a:spcBef>
              <a:spcAft>
                <a:spcPct val="0"/>
              </a:spcAft>
              <a:defRPr>
                <a:solidFill>
                  <a:schemeClr val="tx1"/>
                </a:solidFill>
                <a:latin typeface="Arial" pitchFamily="34" charset="0"/>
                <a:cs typeface="Arial" pitchFamily="34" charset="0"/>
              </a:defRPr>
            </a:lvl8pPr>
            <a:lvl9pPr marL="3867546" indent="-227503" eaLnBrk="0" fontAlgn="base" hangingPunct="0">
              <a:spcBef>
                <a:spcPct val="0"/>
              </a:spcBef>
              <a:spcAft>
                <a:spcPct val="0"/>
              </a:spcAft>
              <a:defRPr>
                <a:solidFill>
                  <a:schemeClr val="tx1"/>
                </a:solidFill>
                <a:latin typeface="Arial" pitchFamily="34" charset="0"/>
                <a:cs typeface="Arial" pitchFamily="34" charset="0"/>
              </a:defRPr>
            </a:lvl9pPr>
          </a:lstStyle>
          <a:p>
            <a:r>
              <a:rPr lang="fr-FR" altLang="fr-FR" smtClean="0"/>
              <a:t>Avril 2012</a:t>
            </a:r>
          </a:p>
        </p:txBody>
      </p:sp>
      <p:sp>
        <p:nvSpPr>
          <p:cNvPr id="23557" name="Espace réservé du pied de page 4"/>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39384" indent="-284378">
              <a:defRPr>
                <a:solidFill>
                  <a:schemeClr val="tx1"/>
                </a:solidFill>
                <a:latin typeface="Arial" pitchFamily="34" charset="0"/>
                <a:cs typeface="Arial" pitchFamily="34" charset="0"/>
              </a:defRPr>
            </a:lvl2pPr>
            <a:lvl3pPr marL="1137514" indent="-227503">
              <a:defRPr>
                <a:solidFill>
                  <a:schemeClr val="tx1"/>
                </a:solidFill>
                <a:latin typeface="Arial" pitchFamily="34" charset="0"/>
                <a:cs typeface="Arial" pitchFamily="34" charset="0"/>
              </a:defRPr>
            </a:lvl3pPr>
            <a:lvl4pPr marL="1592519" indent="-227503">
              <a:defRPr>
                <a:solidFill>
                  <a:schemeClr val="tx1"/>
                </a:solidFill>
                <a:latin typeface="Arial" pitchFamily="34" charset="0"/>
                <a:cs typeface="Arial" pitchFamily="34" charset="0"/>
              </a:defRPr>
            </a:lvl4pPr>
            <a:lvl5pPr marL="2047524" indent="-227503">
              <a:defRPr>
                <a:solidFill>
                  <a:schemeClr val="tx1"/>
                </a:solidFill>
                <a:latin typeface="Arial" pitchFamily="34" charset="0"/>
                <a:cs typeface="Arial" pitchFamily="34" charset="0"/>
              </a:defRPr>
            </a:lvl5pPr>
            <a:lvl6pPr marL="2502530" indent="-227503" eaLnBrk="0" fontAlgn="base" hangingPunct="0">
              <a:spcBef>
                <a:spcPct val="0"/>
              </a:spcBef>
              <a:spcAft>
                <a:spcPct val="0"/>
              </a:spcAft>
              <a:defRPr>
                <a:solidFill>
                  <a:schemeClr val="tx1"/>
                </a:solidFill>
                <a:latin typeface="Arial" pitchFamily="34" charset="0"/>
                <a:cs typeface="Arial" pitchFamily="34" charset="0"/>
              </a:defRPr>
            </a:lvl6pPr>
            <a:lvl7pPr marL="2957535" indent="-227503" eaLnBrk="0" fontAlgn="base" hangingPunct="0">
              <a:spcBef>
                <a:spcPct val="0"/>
              </a:spcBef>
              <a:spcAft>
                <a:spcPct val="0"/>
              </a:spcAft>
              <a:defRPr>
                <a:solidFill>
                  <a:schemeClr val="tx1"/>
                </a:solidFill>
                <a:latin typeface="Arial" pitchFamily="34" charset="0"/>
                <a:cs typeface="Arial" pitchFamily="34" charset="0"/>
              </a:defRPr>
            </a:lvl7pPr>
            <a:lvl8pPr marL="3412541" indent="-227503" eaLnBrk="0" fontAlgn="base" hangingPunct="0">
              <a:spcBef>
                <a:spcPct val="0"/>
              </a:spcBef>
              <a:spcAft>
                <a:spcPct val="0"/>
              </a:spcAft>
              <a:defRPr>
                <a:solidFill>
                  <a:schemeClr val="tx1"/>
                </a:solidFill>
                <a:latin typeface="Arial" pitchFamily="34" charset="0"/>
                <a:cs typeface="Arial" pitchFamily="34" charset="0"/>
              </a:defRPr>
            </a:lvl8pPr>
            <a:lvl9pPr marL="3867546" indent="-227503" eaLnBrk="0" fontAlgn="base" hangingPunct="0">
              <a:spcBef>
                <a:spcPct val="0"/>
              </a:spcBef>
              <a:spcAft>
                <a:spcPct val="0"/>
              </a:spcAft>
              <a:defRPr>
                <a:solidFill>
                  <a:schemeClr val="tx1"/>
                </a:solidFill>
                <a:latin typeface="Arial" pitchFamily="34" charset="0"/>
                <a:cs typeface="Arial" pitchFamily="34" charset="0"/>
              </a:defRPr>
            </a:lvl9pPr>
          </a:lstStyle>
          <a:p>
            <a:r>
              <a:rPr lang="fr-FR" altLang="fr-FR" smtClean="0"/>
              <a:t>Page </a:t>
            </a:r>
          </a:p>
        </p:txBody>
      </p:sp>
      <p:sp>
        <p:nvSpPr>
          <p:cNvPr id="23558" name="Espace réservé du numéro de diapositive 5"/>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39384" indent="-284378">
              <a:defRPr>
                <a:solidFill>
                  <a:schemeClr val="tx1"/>
                </a:solidFill>
                <a:latin typeface="Arial" pitchFamily="34" charset="0"/>
                <a:cs typeface="Arial" pitchFamily="34" charset="0"/>
              </a:defRPr>
            </a:lvl2pPr>
            <a:lvl3pPr marL="1137514" indent="-227503">
              <a:defRPr>
                <a:solidFill>
                  <a:schemeClr val="tx1"/>
                </a:solidFill>
                <a:latin typeface="Arial" pitchFamily="34" charset="0"/>
                <a:cs typeface="Arial" pitchFamily="34" charset="0"/>
              </a:defRPr>
            </a:lvl3pPr>
            <a:lvl4pPr marL="1592519" indent="-227503">
              <a:defRPr>
                <a:solidFill>
                  <a:schemeClr val="tx1"/>
                </a:solidFill>
                <a:latin typeface="Arial" pitchFamily="34" charset="0"/>
                <a:cs typeface="Arial" pitchFamily="34" charset="0"/>
              </a:defRPr>
            </a:lvl4pPr>
            <a:lvl5pPr marL="2047524" indent="-227503">
              <a:defRPr>
                <a:solidFill>
                  <a:schemeClr val="tx1"/>
                </a:solidFill>
                <a:latin typeface="Arial" pitchFamily="34" charset="0"/>
                <a:cs typeface="Arial" pitchFamily="34" charset="0"/>
              </a:defRPr>
            </a:lvl5pPr>
            <a:lvl6pPr marL="2502530" indent="-227503" eaLnBrk="0" fontAlgn="base" hangingPunct="0">
              <a:spcBef>
                <a:spcPct val="0"/>
              </a:spcBef>
              <a:spcAft>
                <a:spcPct val="0"/>
              </a:spcAft>
              <a:defRPr>
                <a:solidFill>
                  <a:schemeClr val="tx1"/>
                </a:solidFill>
                <a:latin typeface="Arial" pitchFamily="34" charset="0"/>
                <a:cs typeface="Arial" pitchFamily="34" charset="0"/>
              </a:defRPr>
            </a:lvl6pPr>
            <a:lvl7pPr marL="2957535" indent="-227503" eaLnBrk="0" fontAlgn="base" hangingPunct="0">
              <a:spcBef>
                <a:spcPct val="0"/>
              </a:spcBef>
              <a:spcAft>
                <a:spcPct val="0"/>
              </a:spcAft>
              <a:defRPr>
                <a:solidFill>
                  <a:schemeClr val="tx1"/>
                </a:solidFill>
                <a:latin typeface="Arial" pitchFamily="34" charset="0"/>
                <a:cs typeface="Arial" pitchFamily="34" charset="0"/>
              </a:defRPr>
            </a:lvl7pPr>
            <a:lvl8pPr marL="3412541" indent="-227503" eaLnBrk="0" fontAlgn="base" hangingPunct="0">
              <a:spcBef>
                <a:spcPct val="0"/>
              </a:spcBef>
              <a:spcAft>
                <a:spcPct val="0"/>
              </a:spcAft>
              <a:defRPr>
                <a:solidFill>
                  <a:schemeClr val="tx1"/>
                </a:solidFill>
                <a:latin typeface="Arial" pitchFamily="34" charset="0"/>
                <a:cs typeface="Arial" pitchFamily="34" charset="0"/>
              </a:defRPr>
            </a:lvl8pPr>
            <a:lvl9pPr marL="3867546" indent="-227503" eaLnBrk="0" fontAlgn="base" hangingPunct="0">
              <a:spcBef>
                <a:spcPct val="0"/>
              </a:spcBef>
              <a:spcAft>
                <a:spcPct val="0"/>
              </a:spcAft>
              <a:defRPr>
                <a:solidFill>
                  <a:schemeClr val="tx1"/>
                </a:solidFill>
                <a:latin typeface="Arial" pitchFamily="34" charset="0"/>
                <a:cs typeface="Arial" pitchFamily="34" charset="0"/>
              </a:defRPr>
            </a:lvl9pPr>
          </a:lstStyle>
          <a:p>
            <a:fld id="{CAC289CA-7B9A-4504-8D7B-E334FC73C06C}" type="slidenum">
              <a:rPr lang="fr-FR" altLang="en-US" smtClean="0"/>
              <a:pPr/>
              <a:t>13</a:t>
            </a:fld>
            <a:endParaRPr lang="fr-FR"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Espace réservé de l'image des diapositives 1"/>
          <p:cNvSpPr>
            <a:spLocks noGrp="1" noRot="1" noChangeAspect="1" noTextEdit="1"/>
          </p:cNvSpPr>
          <p:nvPr>
            <p:ph type="sldImg"/>
          </p:nvPr>
        </p:nvSpPr>
        <p:spPr>
          <a:ln/>
        </p:spPr>
      </p:sp>
      <p:sp>
        <p:nvSpPr>
          <p:cNvPr id="24579"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smtClean="0">
                <a:latin typeface="Arial" pitchFamily="34" charset="0"/>
                <a:cs typeface="Arial" pitchFamily="34" charset="0"/>
              </a:rPr>
              <a:t>If the conclusion of the inquiry would have been error and violation, the post incident action plan could have been,,,</a:t>
            </a:r>
          </a:p>
        </p:txBody>
      </p:sp>
      <p:sp>
        <p:nvSpPr>
          <p:cNvPr id="24580" name="Espace réservé de la date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39384" indent="-284378">
              <a:defRPr>
                <a:solidFill>
                  <a:schemeClr val="tx1"/>
                </a:solidFill>
                <a:latin typeface="Arial" pitchFamily="34" charset="0"/>
                <a:cs typeface="Arial" pitchFamily="34" charset="0"/>
              </a:defRPr>
            </a:lvl2pPr>
            <a:lvl3pPr marL="1137514" indent="-227503">
              <a:defRPr>
                <a:solidFill>
                  <a:schemeClr val="tx1"/>
                </a:solidFill>
                <a:latin typeface="Arial" pitchFamily="34" charset="0"/>
                <a:cs typeface="Arial" pitchFamily="34" charset="0"/>
              </a:defRPr>
            </a:lvl3pPr>
            <a:lvl4pPr marL="1592519" indent="-227503">
              <a:defRPr>
                <a:solidFill>
                  <a:schemeClr val="tx1"/>
                </a:solidFill>
                <a:latin typeface="Arial" pitchFamily="34" charset="0"/>
                <a:cs typeface="Arial" pitchFamily="34" charset="0"/>
              </a:defRPr>
            </a:lvl4pPr>
            <a:lvl5pPr marL="2047524" indent="-227503">
              <a:defRPr>
                <a:solidFill>
                  <a:schemeClr val="tx1"/>
                </a:solidFill>
                <a:latin typeface="Arial" pitchFamily="34" charset="0"/>
                <a:cs typeface="Arial" pitchFamily="34" charset="0"/>
              </a:defRPr>
            </a:lvl5pPr>
            <a:lvl6pPr marL="2502530" indent="-227503" eaLnBrk="0" fontAlgn="base" hangingPunct="0">
              <a:spcBef>
                <a:spcPct val="0"/>
              </a:spcBef>
              <a:spcAft>
                <a:spcPct val="0"/>
              </a:spcAft>
              <a:defRPr>
                <a:solidFill>
                  <a:schemeClr val="tx1"/>
                </a:solidFill>
                <a:latin typeface="Arial" pitchFamily="34" charset="0"/>
                <a:cs typeface="Arial" pitchFamily="34" charset="0"/>
              </a:defRPr>
            </a:lvl6pPr>
            <a:lvl7pPr marL="2957535" indent="-227503" eaLnBrk="0" fontAlgn="base" hangingPunct="0">
              <a:spcBef>
                <a:spcPct val="0"/>
              </a:spcBef>
              <a:spcAft>
                <a:spcPct val="0"/>
              </a:spcAft>
              <a:defRPr>
                <a:solidFill>
                  <a:schemeClr val="tx1"/>
                </a:solidFill>
                <a:latin typeface="Arial" pitchFamily="34" charset="0"/>
                <a:cs typeface="Arial" pitchFamily="34" charset="0"/>
              </a:defRPr>
            </a:lvl7pPr>
            <a:lvl8pPr marL="3412541" indent="-227503" eaLnBrk="0" fontAlgn="base" hangingPunct="0">
              <a:spcBef>
                <a:spcPct val="0"/>
              </a:spcBef>
              <a:spcAft>
                <a:spcPct val="0"/>
              </a:spcAft>
              <a:defRPr>
                <a:solidFill>
                  <a:schemeClr val="tx1"/>
                </a:solidFill>
                <a:latin typeface="Arial" pitchFamily="34" charset="0"/>
                <a:cs typeface="Arial" pitchFamily="34" charset="0"/>
              </a:defRPr>
            </a:lvl8pPr>
            <a:lvl9pPr marL="3867546" indent="-227503" eaLnBrk="0" fontAlgn="base" hangingPunct="0">
              <a:spcBef>
                <a:spcPct val="0"/>
              </a:spcBef>
              <a:spcAft>
                <a:spcPct val="0"/>
              </a:spcAft>
              <a:defRPr>
                <a:solidFill>
                  <a:schemeClr val="tx1"/>
                </a:solidFill>
                <a:latin typeface="Arial" pitchFamily="34" charset="0"/>
                <a:cs typeface="Arial" pitchFamily="34" charset="0"/>
              </a:defRPr>
            </a:lvl9pPr>
          </a:lstStyle>
          <a:p>
            <a:r>
              <a:rPr lang="fr-FR" altLang="fr-FR" smtClean="0"/>
              <a:t>Avril 2012</a:t>
            </a:r>
          </a:p>
        </p:txBody>
      </p:sp>
      <p:sp>
        <p:nvSpPr>
          <p:cNvPr id="24581" name="Espace réservé du pied de page 4"/>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39384" indent="-284378">
              <a:defRPr>
                <a:solidFill>
                  <a:schemeClr val="tx1"/>
                </a:solidFill>
                <a:latin typeface="Arial" pitchFamily="34" charset="0"/>
                <a:cs typeface="Arial" pitchFamily="34" charset="0"/>
              </a:defRPr>
            </a:lvl2pPr>
            <a:lvl3pPr marL="1137514" indent="-227503">
              <a:defRPr>
                <a:solidFill>
                  <a:schemeClr val="tx1"/>
                </a:solidFill>
                <a:latin typeface="Arial" pitchFamily="34" charset="0"/>
                <a:cs typeface="Arial" pitchFamily="34" charset="0"/>
              </a:defRPr>
            </a:lvl3pPr>
            <a:lvl4pPr marL="1592519" indent="-227503">
              <a:defRPr>
                <a:solidFill>
                  <a:schemeClr val="tx1"/>
                </a:solidFill>
                <a:latin typeface="Arial" pitchFamily="34" charset="0"/>
                <a:cs typeface="Arial" pitchFamily="34" charset="0"/>
              </a:defRPr>
            </a:lvl4pPr>
            <a:lvl5pPr marL="2047524" indent="-227503">
              <a:defRPr>
                <a:solidFill>
                  <a:schemeClr val="tx1"/>
                </a:solidFill>
                <a:latin typeface="Arial" pitchFamily="34" charset="0"/>
                <a:cs typeface="Arial" pitchFamily="34" charset="0"/>
              </a:defRPr>
            </a:lvl5pPr>
            <a:lvl6pPr marL="2502530" indent="-227503" eaLnBrk="0" fontAlgn="base" hangingPunct="0">
              <a:spcBef>
                <a:spcPct val="0"/>
              </a:spcBef>
              <a:spcAft>
                <a:spcPct val="0"/>
              </a:spcAft>
              <a:defRPr>
                <a:solidFill>
                  <a:schemeClr val="tx1"/>
                </a:solidFill>
                <a:latin typeface="Arial" pitchFamily="34" charset="0"/>
                <a:cs typeface="Arial" pitchFamily="34" charset="0"/>
              </a:defRPr>
            </a:lvl6pPr>
            <a:lvl7pPr marL="2957535" indent="-227503" eaLnBrk="0" fontAlgn="base" hangingPunct="0">
              <a:spcBef>
                <a:spcPct val="0"/>
              </a:spcBef>
              <a:spcAft>
                <a:spcPct val="0"/>
              </a:spcAft>
              <a:defRPr>
                <a:solidFill>
                  <a:schemeClr val="tx1"/>
                </a:solidFill>
                <a:latin typeface="Arial" pitchFamily="34" charset="0"/>
                <a:cs typeface="Arial" pitchFamily="34" charset="0"/>
              </a:defRPr>
            </a:lvl7pPr>
            <a:lvl8pPr marL="3412541" indent="-227503" eaLnBrk="0" fontAlgn="base" hangingPunct="0">
              <a:spcBef>
                <a:spcPct val="0"/>
              </a:spcBef>
              <a:spcAft>
                <a:spcPct val="0"/>
              </a:spcAft>
              <a:defRPr>
                <a:solidFill>
                  <a:schemeClr val="tx1"/>
                </a:solidFill>
                <a:latin typeface="Arial" pitchFamily="34" charset="0"/>
                <a:cs typeface="Arial" pitchFamily="34" charset="0"/>
              </a:defRPr>
            </a:lvl8pPr>
            <a:lvl9pPr marL="3867546" indent="-227503" eaLnBrk="0" fontAlgn="base" hangingPunct="0">
              <a:spcBef>
                <a:spcPct val="0"/>
              </a:spcBef>
              <a:spcAft>
                <a:spcPct val="0"/>
              </a:spcAft>
              <a:defRPr>
                <a:solidFill>
                  <a:schemeClr val="tx1"/>
                </a:solidFill>
                <a:latin typeface="Arial" pitchFamily="34" charset="0"/>
                <a:cs typeface="Arial" pitchFamily="34" charset="0"/>
              </a:defRPr>
            </a:lvl9pPr>
          </a:lstStyle>
          <a:p>
            <a:r>
              <a:rPr lang="fr-FR" altLang="fr-FR" smtClean="0"/>
              <a:t>Page </a:t>
            </a:r>
          </a:p>
        </p:txBody>
      </p:sp>
      <p:sp>
        <p:nvSpPr>
          <p:cNvPr id="24582" name="Espace réservé du numéro de diapositive 5"/>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39384" indent="-284378">
              <a:defRPr>
                <a:solidFill>
                  <a:schemeClr val="tx1"/>
                </a:solidFill>
                <a:latin typeface="Arial" pitchFamily="34" charset="0"/>
                <a:cs typeface="Arial" pitchFamily="34" charset="0"/>
              </a:defRPr>
            </a:lvl2pPr>
            <a:lvl3pPr marL="1137514" indent="-227503">
              <a:defRPr>
                <a:solidFill>
                  <a:schemeClr val="tx1"/>
                </a:solidFill>
                <a:latin typeface="Arial" pitchFamily="34" charset="0"/>
                <a:cs typeface="Arial" pitchFamily="34" charset="0"/>
              </a:defRPr>
            </a:lvl3pPr>
            <a:lvl4pPr marL="1592519" indent="-227503">
              <a:defRPr>
                <a:solidFill>
                  <a:schemeClr val="tx1"/>
                </a:solidFill>
                <a:latin typeface="Arial" pitchFamily="34" charset="0"/>
                <a:cs typeface="Arial" pitchFamily="34" charset="0"/>
              </a:defRPr>
            </a:lvl4pPr>
            <a:lvl5pPr marL="2047524" indent="-227503">
              <a:defRPr>
                <a:solidFill>
                  <a:schemeClr val="tx1"/>
                </a:solidFill>
                <a:latin typeface="Arial" pitchFamily="34" charset="0"/>
                <a:cs typeface="Arial" pitchFamily="34" charset="0"/>
              </a:defRPr>
            </a:lvl5pPr>
            <a:lvl6pPr marL="2502530" indent="-227503" eaLnBrk="0" fontAlgn="base" hangingPunct="0">
              <a:spcBef>
                <a:spcPct val="0"/>
              </a:spcBef>
              <a:spcAft>
                <a:spcPct val="0"/>
              </a:spcAft>
              <a:defRPr>
                <a:solidFill>
                  <a:schemeClr val="tx1"/>
                </a:solidFill>
                <a:latin typeface="Arial" pitchFamily="34" charset="0"/>
                <a:cs typeface="Arial" pitchFamily="34" charset="0"/>
              </a:defRPr>
            </a:lvl6pPr>
            <a:lvl7pPr marL="2957535" indent="-227503" eaLnBrk="0" fontAlgn="base" hangingPunct="0">
              <a:spcBef>
                <a:spcPct val="0"/>
              </a:spcBef>
              <a:spcAft>
                <a:spcPct val="0"/>
              </a:spcAft>
              <a:defRPr>
                <a:solidFill>
                  <a:schemeClr val="tx1"/>
                </a:solidFill>
                <a:latin typeface="Arial" pitchFamily="34" charset="0"/>
                <a:cs typeface="Arial" pitchFamily="34" charset="0"/>
              </a:defRPr>
            </a:lvl7pPr>
            <a:lvl8pPr marL="3412541" indent="-227503" eaLnBrk="0" fontAlgn="base" hangingPunct="0">
              <a:spcBef>
                <a:spcPct val="0"/>
              </a:spcBef>
              <a:spcAft>
                <a:spcPct val="0"/>
              </a:spcAft>
              <a:defRPr>
                <a:solidFill>
                  <a:schemeClr val="tx1"/>
                </a:solidFill>
                <a:latin typeface="Arial" pitchFamily="34" charset="0"/>
                <a:cs typeface="Arial" pitchFamily="34" charset="0"/>
              </a:defRPr>
            </a:lvl8pPr>
            <a:lvl9pPr marL="3867546" indent="-227503" eaLnBrk="0" fontAlgn="base" hangingPunct="0">
              <a:spcBef>
                <a:spcPct val="0"/>
              </a:spcBef>
              <a:spcAft>
                <a:spcPct val="0"/>
              </a:spcAft>
              <a:defRPr>
                <a:solidFill>
                  <a:schemeClr val="tx1"/>
                </a:solidFill>
                <a:latin typeface="Arial" pitchFamily="34" charset="0"/>
                <a:cs typeface="Arial" pitchFamily="34" charset="0"/>
              </a:defRPr>
            </a:lvl9pPr>
          </a:lstStyle>
          <a:p>
            <a:fld id="{B2A5EFC3-FC2F-4157-953E-961BD472FE38}" type="slidenum">
              <a:rPr lang="fr-FR" altLang="en-US" smtClean="0"/>
              <a:pPr/>
              <a:t>14</a:t>
            </a:fld>
            <a:endParaRPr lang="fr-FR"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endParaRPr lang="fr-FR" altLang="fr-FR" sz="900">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a:xfrm>
            <a:off x="917575" y="744538"/>
            <a:ext cx="4962525" cy="3722687"/>
          </a:xfrm>
          <a:ln/>
        </p:spPr>
      </p:sp>
      <p:sp>
        <p:nvSpPr>
          <p:cNvPr id="3072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latin typeface="Arial" pitchFamily="34" charset="0"/>
              <a:ea typeface="ＭＳ Ｐゴシック" pitchFamily="34" charset="-128"/>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3"/>
          <p:cNvSpPr>
            <a:spLocks noGrp="1" noChangeArrowheads="1"/>
          </p:cNvSpPr>
          <p:nvPr>
            <p:ph type="dt" sz="quarter" idx="1"/>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fr-FR" altLang="fr-FR" smtClean="0"/>
              <a:t>Avril 2012</a:t>
            </a:r>
          </a:p>
        </p:txBody>
      </p:sp>
      <p:sp>
        <p:nvSpPr>
          <p:cNvPr id="204803" name="Rectangle 6"/>
          <p:cNvSpPr>
            <a:spLocks noGrp="1" noChangeArrowheads="1"/>
          </p:cNvSpPr>
          <p:nvPr>
            <p:ph type="ftr" sz="quarter" idx="4"/>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fr-FR" altLang="fr-FR" smtClean="0"/>
              <a:t>Page </a:t>
            </a:r>
          </a:p>
        </p:txBody>
      </p:sp>
      <p:sp>
        <p:nvSpPr>
          <p:cNvPr id="204804"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F889AF4-DFCE-488A-91C5-C3A5890C5308}" type="slidenum">
              <a:rPr lang="fr-FR" altLang="fr-FR" smtClean="0"/>
              <a:pPr eaLnBrk="1" hangingPunct="1"/>
              <a:t>4</a:t>
            </a:fld>
            <a:endParaRPr lang="fr-FR" altLang="fr-FR" smtClean="0"/>
          </a:p>
        </p:txBody>
      </p:sp>
      <p:sp>
        <p:nvSpPr>
          <p:cNvPr id="204805" name="Rectangle 2"/>
          <p:cNvSpPr>
            <a:spLocks noGrp="1" noRot="1" noChangeAspect="1" noChangeArrowheads="1" noTextEdit="1"/>
          </p:cNvSpPr>
          <p:nvPr>
            <p:ph type="sldImg"/>
          </p:nvPr>
        </p:nvSpPr>
        <p:spPr>
          <a:xfrm>
            <a:off x="917575" y="744538"/>
            <a:ext cx="4962525" cy="3722687"/>
          </a:xfrm>
          <a:ln/>
        </p:spPr>
      </p:sp>
      <p:sp>
        <p:nvSpPr>
          <p:cNvPr id="204806" name="Rectangle 3"/>
          <p:cNvSpPr>
            <a:spLocks noGrp="1" noChangeArrowheads="1"/>
          </p:cNvSpPr>
          <p:nvPr>
            <p:ph type="body" idx="1"/>
          </p:nvPr>
        </p:nvSpPr>
        <p:spPr>
          <a:noFill/>
        </p:spPr>
        <p:txBody>
          <a:bodyPr/>
          <a:lstStyle/>
          <a:p>
            <a:pPr eaLnBrk="1" hangingPunct="1"/>
            <a:r>
              <a:rPr lang="fr-FR" altLang="fr-FR" smtClean="0">
                <a:latin typeface="Arial" pitchFamily="34" charset="0"/>
                <a:cs typeface="Arial" pitchFamily="34" charset="0"/>
              </a:rPr>
              <a:t>Montrer que le résultat obtenu est le produit d’une activité qui est elle-même influencée par les 4 pavés</a:t>
            </a:r>
          </a:p>
          <a:p>
            <a:pPr eaLnBrk="1" hangingPunct="1"/>
            <a:endParaRPr lang="fr-FR" altLang="fr-FR" smtClean="0">
              <a:latin typeface="Arial" pitchFamily="34" charset="0"/>
              <a:cs typeface="Arial" pitchFamily="34" charset="0"/>
            </a:endParaRPr>
          </a:p>
          <a:p>
            <a:pPr eaLnBrk="1" hangingPunct="1"/>
            <a:r>
              <a:rPr lang="fr-FR" altLang="fr-FR" smtClean="0">
                <a:latin typeface="Arial" pitchFamily="34" charset="0"/>
                <a:cs typeface="Arial" pitchFamily="34" charset="0"/>
              </a:rPr>
              <a:t>Qu’est-ce que la situation de travail ?</a:t>
            </a:r>
          </a:p>
          <a:p>
            <a:pPr eaLnBrk="1" hangingPunct="1"/>
            <a:r>
              <a:rPr lang="fr-FR" altLang="fr-FR" smtClean="0">
                <a:latin typeface="Arial" pitchFamily="34" charset="0"/>
                <a:cs typeface="Arial" pitchFamily="34" charset="0"/>
              </a:rPr>
              <a:t>L’activité réelle est toujours en écart par rapport à la norme </a:t>
            </a:r>
          </a:p>
          <a:p>
            <a:pPr eaLnBrk="1" hangingPunct="1"/>
            <a:r>
              <a:rPr lang="fr-FR" altLang="fr-FR" smtClean="0">
                <a:latin typeface="Arial" pitchFamily="34" charset="0"/>
                <a:cs typeface="Arial" pitchFamily="34" charset="0"/>
              </a:rPr>
              <a:t>Ne pas oublier les comportements d’initiative qui peuvent être aussi impactés par le changement: signalements, alertes, réaction face à l’imprévu, à la variabilité (fonction de régulation). </a:t>
            </a:r>
          </a:p>
          <a:p>
            <a:pPr eaLnBrk="1" hangingPunct="1"/>
            <a:r>
              <a:rPr lang="fr-FR" altLang="fr-FR" smtClean="0">
                <a:latin typeface="Arial" pitchFamily="34" charset="0"/>
                <a:cs typeface="Arial" pitchFamily="34" charset="0"/>
              </a:rPr>
              <a:t>Par ex démotivation, éloignement de la hiérarchie, perte de repères car nouvelles situations, pression du confort individuel</a:t>
            </a:r>
          </a:p>
          <a:p>
            <a:pPr eaLnBrk="1" hangingPunct="1"/>
            <a:r>
              <a:rPr lang="fr-FR" altLang="fr-FR" smtClean="0">
                <a:latin typeface="Arial" pitchFamily="34" charset="0"/>
                <a:cs typeface="Arial" pitchFamily="34" charset="0"/>
              </a:rPr>
              <a:t>Sécurité réglée =/ sécurité gérée</a:t>
            </a:r>
          </a:p>
          <a:p>
            <a:pPr eaLnBrk="1" hangingPunct="1"/>
            <a:endParaRPr lang="fr-FR" altLang="fr-FR" smtClean="0">
              <a:latin typeface="Arial" pitchFamily="34" charset="0"/>
              <a:cs typeface="Arial" pitchFamily="34" charset="0"/>
            </a:endParaRPr>
          </a:p>
          <a:p>
            <a:pPr eaLnBrk="1" hangingPunct="1"/>
            <a:r>
              <a:rPr lang="en-GB" altLang="fr-FR" smtClean="0">
                <a:latin typeface="Arial" pitchFamily="34" charset="0"/>
                <a:cs typeface="Arial" pitchFamily="34" charset="0"/>
              </a:rPr>
              <a:t>If we ask the question « what means the check of the GAME » , in other words « how do we do to obtain a well-established certainty that the safety level will be at least equal in the future organisation ?...so we quite naturally arrive to the topic of human factors.</a:t>
            </a:r>
          </a:p>
          <a:p>
            <a:pPr eaLnBrk="1" hangingPunct="1"/>
            <a:endParaRPr lang="en-GB" altLang="fr-FR" smtClean="0">
              <a:latin typeface="Arial" pitchFamily="34" charset="0"/>
              <a:cs typeface="Arial" pitchFamily="34" charset="0"/>
            </a:endParaRPr>
          </a:p>
          <a:p>
            <a:pPr eaLnBrk="1" hangingPunct="1"/>
            <a:r>
              <a:rPr lang="en-GB" altLang="fr-FR" smtClean="0">
                <a:latin typeface="Arial" pitchFamily="34" charset="0"/>
                <a:cs typeface="Arial" pitchFamily="34" charset="0"/>
              </a:rPr>
              <a:t>So why ?</a:t>
            </a:r>
          </a:p>
          <a:p>
            <a:pPr eaLnBrk="1" hangingPunct="1"/>
            <a:r>
              <a:rPr lang="en-GB" altLang="fr-FR" smtClean="0">
                <a:latin typeface="Arial" pitchFamily="34" charset="0"/>
                <a:cs typeface="Arial" pitchFamily="34" charset="0"/>
              </a:rPr>
              <a:t>Because what we want to assess is in fact the expected activity of the workforce in the planned organisation.</a:t>
            </a:r>
          </a:p>
          <a:p>
            <a:pPr eaLnBrk="1" hangingPunct="1"/>
            <a:r>
              <a:rPr lang="en-GB" altLang="fr-FR" smtClean="0">
                <a:latin typeface="Arial" pitchFamily="34" charset="0"/>
                <a:cs typeface="Arial" pitchFamily="34" charset="0"/>
              </a:rPr>
              <a:t>It is the real activity that will produce either safety, industrial safety, or non-safety. It is not only the future organisation that will influence the safety results, it is mainly what the workers will response, decide et do in the future organisation. How they will communicate, how they will cooperate, collaborate.</a:t>
            </a:r>
          </a:p>
          <a:p>
            <a:pPr eaLnBrk="1" hangingPunct="1"/>
            <a:endParaRPr lang="en-GB" altLang="fr-FR" smtClean="0">
              <a:latin typeface="Arial" pitchFamily="34" charset="0"/>
              <a:cs typeface="Arial" pitchFamily="34" charset="0"/>
            </a:endParaRPr>
          </a:p>
          <a:p>
            <a:pPr eaLnBrk="1" hangingPunct="1"/>
            <a:r>
              <a:rPr lang="en-GB" altLang="fr-FR" smtClean="0">
                <a:latin typeface="Arial" pitchFamily="34" charset="0"/>
                <a:cs typeface="Arial" pitchFamily="34" charset="0"/>
              </a:rPr>
              <a:t>And we have to consider that the human activity is influenced by a lot of factors linked to organisation, management, workgroups, working conditions and individuals.</a:t>
            </a:r>
          </a:p>
          <a:p>
            <a:pPr eaLnBrk="1" hangingPunct="1"/>
            <a:endParaRPr lang="en-GB" altLang="fr-FR" smtClean="0">
              <a:latin typeface="Arial" pitchFamily="34"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ce réservé de l'image des diapositives 1"/>
          <p:cNvSpPr>
            <a:spLocks noGrp="1" noRot="1" noChangeAspect="1" noTextEdit="1"/>
          </p:cNvSpPr>
          <p:nvPr>
            <p:ph type="sldImg"/>
          </p:nvPr>
        </p:nvSpPr>
        <p:spPr>
          <a:ln/>
        </p:spPr>
      </p:sp>
      <p:sp>
        <p:nvSpPr>
          <p:cNvPr id="40963" name="Espace réservé des commentaires 2"/>
          <p:cNvSpPr>
            <a:spLocks noGrp="1"/>
          </p:cNvSpPr>
          <p:nvPr>
            <p:ph type="body" idx="1"/>
          </p:nvPr>
        </p:nvSpPr>
        <p:spPr>
          <a:noFill/>
        </p:spPr>
        <p:txBody>
          <a:bodyPr/>
          <a:lstStyle/>
          <a:p>
            <a:pPr marL="183794" indent="-183794" eaLnBrk="1" hangingPunct="1"/>
            <a:endParaRPr lang="fr-FR" altLang="fr-FR" smtClean="0">
              <a:latin typeface="Arial" pitchFamily="34" charset="0"/>
            </a:endParaRPr>
          </a:p>
        </p:txBody>
      </p:sp>
      <p:sp>
        <p:nvSpPr>
          <p:cNvPr id="40964" name="Espace réservé du numéro de diapositive 3"/>
          <p:cNvSpPr>
            <a:spLocks noGrp="1"/>
          </p:cNvSpPr>
          <p:nvPr>
            <p:ph type="sldNum" sz="quarter" idx="5"/>
          </p:nvPr>
        </p:nvSpPr>
        <p:spPr>
          <a:noFill/>
        </p:spPr>
        <p:txBody>
          <a:bodyPr/>
          <a:lstStyle>
            <a:lvl1pPr defTabSz="922035" eaLnBrk="0" hangingPunct="0">
              <a:defRPr b="1">
                <a:solidFill>
                  <a:srgbClr val="084887"/>
                </a:solidFill>
                <a:latin typeface="Arial" pitchFamily="34" charset="0"/>
                <a:cs typeface="Arial" pitchFamily="34" charset="0"/>
              </a:defRPr>
            </a:lvl1pPr>
            <a:lvl2pPr marL="716798" indent="-275692" defTabSz="922035" eaLnBrk="0" hangingPunct="0">
              <a:defRPr b="1">
                <a:solidFill>
                  <a:srgbClr val="084887"/>
                </a:solidFill>
                <a:latin typeface="Arial" pitchFamily="34" charset="0"/>
                <a:cs typeface="Arial" pitchFamily="34" charset="0"/>
              </a:defRPr>
            </a:lvl2pPr>
            <a:lvl3pPr marL="1102766" indent="-220553" defTabSz="922035" eaLnBrk="0" hangingPunct="0">
              <a:defRPr b="1">
                <a:solidFill>
                  <a:srgbClr val="084887"/>
                </a:solidFill>
                <a:latin typeface="Arial" pitchFamily="34" charset="0"/>
                <a:cs typeface="Arial" pitchFamily="34" charset="0"/>
              </a:defRPr>
            </a:lvl3pPr>
            <a:lvl4pPr marL="1543873" indent="-220553" defTabSz="922035" eaLnBrk="0" hangingPunct="0">
              <a:defRPr b="1">
                <a:solidFill>
                  <a:srgbClr val="084887"/>
                </a:solidFill>
                <a:latin typeface="Arial" pitchFamily="34" charset="0"/>
                <a:cs typeface="Arial" pitchFamily="34" charset="0"/>
              </a:defRPr>
            </a:lvl4pPr>
            <a:lvl5pPr marL="1984980" indent="-220553" defTabSz="922035" eaLnBrk="0" hangingPunct="0">
              <a:defRPr b="1">
                <a:solidFill>
                  <a:srgbClr val="084887"/>
                </a:solidFill>
                <a:latin typeface="Arial" pitchFamily="34" charset="0"/>
                <a:cs typeface="Arial" pitchFamily="34" charset="0"/>
              </a:defRPr>
            </a:lvl5pPr>
            <a:lvl6pPr marL="2426086" indent="-220553" defTabSz="922035" eaLnBrk="0" fontAlgn="base" hangingPunct="0">
              <a:spcBef>
                <a:spcPct val="0"/>
              </a:spcBef>
              <a:spcAft>
                <a:spcPct val="0"/>
              </a:spcAft>
              <a:defRPr b="1">
                <a:solidFill>
                  <a:srgbClr val="084887"/>
                </a:solidFill>
                <a:latin typeface="Arial" pitchFamily="34" charset="0"/>
                <a:cs typeface="Arial" pitchFamily="34" charset="0"/>
              </a:defRPr>
            </a:lvl6pPr>
            <a:lvl7pPr marL="2867193" indent="-220553" defTabSz="922035" eaLnBrk="0" fontAlgn="base" hangingPunct="0">
              <a:spcBef>
                <a:spcPct val="0"/>
              </a:spcBef>
              <a:spcAft>
                <a:spcPct val="0"/>
              </a:spcAft>
              <a:defRPr b="1">
                <a:solidFill>
                  <a:srgbClr val="084887"/>
                </a:solidFill>
                <a:latin typeface="Arial" pitchFamily="34" charset="0"/>
                <a:cs typeface="Arial" pitchFamily="34" charset="0"/>
              </a:defRPr>
            </a:lvl7pPr>
            <a:lvl8pPr marL="3308299" indent="-220553" defTabSz="922035" eaLnBrk="0" fontAlgn="base" hangingPunct="0">
              <a:spcBef>
                <a:spcPct val="0"/>
              </a:spcBef>
              <a:spcAft>
                <a:spcPct val="0"/>
              </a:spcAft>
              <a:defRPr b="1">
                <a:solidFill>
                  <a:srgbClr val="084887"/>
                </a:solidFill>
                <a:latin typeface="Arial" pitchFamily="34" charset="0"/>
                <a:cs typeface="Arial" pitchFamily="34" charset="0"/>
              </a:defRPr>
            </a:lvl8pPr>
            <a:lvl9pPr marL="3749406" indent="-220553" defTabSz="922035" eaLnBrk="0" fontAlgn="base" hangingPunct="0">
              <a:spcBef>
                <a:spcPct val="0"/>
              </a:spcBef>
              <a:spcAft>
                <a:spcPct val="0"/>
              </a:spcAft>
              <a:defRPr b="1">
                <a:solidFill>
                  <a:srgbClr val="084887"/>
                </a:solidFill>
                <a:latin typeface="Arial" pitchFamily="34" charset="0"/>
                <a:cs typeface="Arial" pitchFamily="34" charset="0"/>
              </a:defRPr>
            </a:lvl9pPr>
          </a:lstStyle>
          <a:p>
            <a:pPr eaLnBrk="1" hangingPunct="1"/>
            <a:fld id="{B87BEE18-15C8-4133-AA8F-538773B64556}" type="slidenum">
              <a:rPr lang="fr-FR" altLang="fr-FR" b="0" smtClean="0">
                <a:solidFill>
                  <a:schemeClr val="tx1"/>
                </a:solidFill>
              </a:rPr>
              <a:pPr eaLnBrk="1" hangingPunct="1"/>
              <a:t>5</a:t>
            </a:fld>
            <a:endParaRPr lang="fr-FR" altLang="fr-FR" b="0" smtClean="0">
              <a:solidFill>
                <a:schemeClr val="tx1"/>
              </a:solidFill>
            </a:endParaRPr>
          </a:p>
        </p:txBody>
      </p:sp>
      <p:sp>
        <p:nvSpPr>
          <p:cNvPr id="40965" name="Espace réservé de la date 4"/>
          <p:cNvSpPr>
            <a:spLocks noGrp="1"/>
          </p:cNvSpPr>
          <p:nvPr>
            <p:ph type="dt" sz="quarter" idx="1"/>
          </p:nvPr>
        </p:nvSpPr>
        <p:spPr>
          <a:noFill/>
        </p:spPr>
        <p:txBody>
          <a:bodyPr/>
          <a:lstStyle>
            <a:lvl1pPr defTabSz="922035" eaLnBrk="0" hangingPunct="0">
              <a:defRPr b="1">
                <a:solidFill>
                  <a:srgbClr val="084887"/>
                </a:solidFill>
                <a:latin typeface="Arial" pitchFamily="34" charset="0"/>
                <a:cs typeface="Arial" pitchFamily="34" charset="0"/>
              </a:defRPr>
            </a:lvl1pPr>
            <a:lvl2pPr marL="716798" indent="-275692" defTabSz="922035" eaLnBrk="0" hangingPunct="0">
              <a:defRPr b="1">
                <a:solidFill>
                  <a:srgbClr val="084887"/>
                </a:solidFill>
                <a:latin typeface="Arial" pitchFamily="34" charset="0"/>
                <a:cs typeface="Arial" pitchFamily="34" charset="0"/>
              </a:defRPr>
            </a:lvl2pPr>
            <a:lvl3pPr marL="1102766" indent="-220553" defTabSz="922035" eaLnBrk="0" hangingPunct="0">
              <a:defRPr b="1">
                <a:solidFill>
                  <a:srgbClr val="084887"/>
                </a:solidFill>
                <a:latin typeface="Arial" pitchFamily="34" charset="0"/>
                <a:cs typeface="Arial" pitchFamily="34" charset="0"/>
              </a:defRPr>
            </a:lvl3pPr>
            <a:lvl4pPr marL="1543873" indent="-220553" defTabSz="922035" eaLnBrk="0" hangingPunct="0">
              <a:defRPr b="1">
                <a:solidFill>
                  <a:srgbClr val="084887"/>
                </a:solidFill>
                <a:latin typeface="Arial" pitchFamily="34" charset="0"/>
                <a:cs typeface="Arial" pitchFamily="34" charset="0"/>
              </a:defRPr>
            </a:lvl4pPr>
            <a:lvl5pPr marL="1984980" indent="-220553" defTabSz="922035" eaLnBrk="0" hangingPunct="0">
              <a:defRPr b="1">
                <a:solidFill>
                  <a:srgbClr val="084887"/>
                </a:solidFill>
                <a:latin typeface="Arial" pitchFamily="34" charset="0"/>
                <a:cs typeface="Arial" pitchFamily="34" charset="0"/>
              </a:defRPr>
            </a:lvl5pPr>
            <a:lvl6pPr marL="2426086" indent="-220553" defTabSz="922035" eaLnBrk="0" fontAlgn="base" hangingPunct="0">
              <a:spcBef>
                <a:spcPct val="0"/>
              </a:spcBef>
              <a:spcAft>
                <a:spcPct val="0"/>
              </a:spcAft>
              <a:defRPr b="1">
                <a:solidFill>
                  <a:srgbClr val="084887"/>
                </a:solidFill>
                <a:latin typeface="Arial" pitchFamily="34" charset="0"/>
                <a:cs typeface="Arial" pitchFamily="34" charset="0"/>
              </a:defRPr>
            </a:lvl6pPr>
            <a:lvl7pPr marL="2867193" indent="-220553" defTabSz="922035" eaLnBrk="0" fontAlgn="base" hangingPunct="0">
              <a:spcBef>
                <a:spcPct val="0"/>
              </a:spcBef>
              <a:spcAft>
                <a:spcPct val="0"/>
              </a:spcAft>
              <a:defRPr b="1">
                <a:solidFill>
                  <a:srgbClr val="084887"/>
                </a:solidFill>
                <a:latin typeface="Arial" pitchFamily="34" charset="0"/>
                <a:cs typeface="Arial" pitchFamily="34" charset="0"/>
              </a:defRPr>
            </a:lvl7pPr>
            <a:lvl8pPr marL="3308299" indent="-220553" defTabSz="922035" eaLnBrk="0" fontAlgn="base" hangingPunct="0">
              <a:spcBef>
                <a:spcPct val="0"/>
              </a:spcBef>
              <a:spcAft>
                <a:spcPct val="0"/>
              </a:spcAft>
              <a:defRPr b="1">
                <a:solidFill>
                  <a:srgbClr val="084887"/>
                </a:solidFill>
                <a:latin typeface="Arial" pitchFamily="34" charset="0"/>
                <a:cs typeface="Arial" pitchFamily="34" charset="0"/>
              </a:defRPr>
            </a:lvl8pPr>
            <a:lvl9pPr marL="3749406" indent="-220553" defTabSz="922035" eaLnBrk="0" fontAlgn="base" hangingPunct="0">
              <a:spcBef>
                <a:spcPct val="0"/>
              </a:spcBef>
              <a:spcAft>
                <a:spcPct val="0"/>
              </a:spcAft>
              <a:defRPr b="1">
                <a:solidFill>
                  <a:srgbClr val="084887"/>
                </a:solidFill>
                <a:latin typeface="Arial" pitchFamily="34" charset="0"/>
                <a:cs typeface="Arial" pitchFamily="34" charset="0"/>
              </a:defRPr>
            </a:lvl9pPr>
          </a:lstStyle>
          <a:p>
            <a:pPr eaLnBrk="1" hangingPunct="1"/>
            <a:endParaRPr lang="fr-FR" altLang="fr-FR" b="0" smtClean="0">
              <a:solidFill>
                <a:srgbClr val="006699"/>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ChangeArrowheads="1" noTextEdit="1"/>
          </p:cNvSpPr>
          <p:nvPr>
            <p:ph type="sldImg"/>
          </p:nvPr>
        </p:nvSpPr>
        <p:spPr>
          <a:xfrm>
            <a:off x="917575" y="744538"/>
            <a:ext cx="4962525" cy="3722687"/>
          </a:xfrm>
          <a:ln/>
        </p:spPr>
      </p:sp>
      <p:sp>
        <p:nvSpPr>
          <p:cNvPr id="3277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smtClean="0">
                <a:latin typeface="Arial" pitchFamily="34" charset="0"/>
                <a:ea typeface="ＭＳ Ｐゴシック" pitchFamily="34" charset="-128"/>
                <a:cs typeface="Arial" pitchFamily="34" charset="0"/>
              </a:rPr>
              <a:t>La performance de l’organisation est la résultante de performances humaines. Chaque performance humaine est la résultante de facteurs d’influence. </a:t>
            </a:r>
          </a:p>
          <a:p>
            <a:r>
              <a:rPr lang="fr-FR" altLang="fr-FR" smtClean="0">
                <a:latin typeface="Arial" pitchFamily="34" charset="0"/>
                <a:ea typeface="ＭＳ Ｐゴシック" pitchFamily="34" charset="-128"/>
                <a:cs typeface="Arial" pitchFamily="34" charset="0"/>
              </a:rPr>
              <a:t>Interaction dans les deux sens : individuel vers orga et orga vers individuel.</a:t>
            </a:r>
          </a:p>
          <a:p>
            <a:r>
              <a:rPr lang="fr-FR" altLang="fr-FR" smtClean="0">
                <a:latin typeface="Arial" pitchFamily="34" charset="0"/>
                <a:ea typeface="ＭＳ Ｐゴシック" pitchFamily="34" charset="-128"/>
                <a:cs typeface="Arial" pitchFamily="34" charset="0"/>
              </a:rPr>
              <a:t>  </a:t>
            </a:r>
          </a:p>
          <a:p>
            <a:endParaRPr lang="fr-FR" altLang="fr-FR" smtClean="0">
              <a:latin typeface="Arial" pitchFamily="34" charset="0"/>
              <a:ea typeface="ＭＳ Ｐゴシック" pitchFamily="34" charset="-128"/>
              <a:cs typeface="Arial" pitchFamily="34" charset="0"/>
            </a:endParaRPr>
          </a:p>
          <a:p>
            <a:r>
              <a:rPr lang="fr-FR" altLang="fr-FR" smtClean="0">
                <a:latin typeface="Arial" pitchFamily="34" charset="0"/>
                <a:ea typeface="ＭＳ Ｐゴシック" pitchFamily="34" charset="-128"/>
                <a:cs typeface="Arial" pitchFamily="34" charset="0"/>
              </a:rPr>
              <a:t>Ici l’approche est plutôt systémique.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Espace réservé de l'image des diapositives 1"/>
          <p:cNvSpPr>
            <a:spLocks noGrp="1" noRot="1" noChangeAspect="1"/>
          </p:cNvSpPr>
          <p:nvPr>
            <p:ph type="sldImg"/>
          </p:nvPr>
        </p:nvSpPr>
        <p:spPr>
          <a:ln/>
        </p:spPr>
      </p:sp>
      <p:sp>
        <p:nvSpPr>
          <p:cNvPr id="24578"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p>
        </p:txBody>
      </p:sp>
      <p:sp>
        <p:nvSpPr>
          <p:cNvPr id="24579" name="Espace réservé de la date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21749" eaLnBrk="0" hangingPunct="0">
              <a:defRPr b="1">
                <a:solidFill>
                  <a:srgbClr val="084887"/>
                </a:solidFill>
                <a:latin typeface="Arial" charset="0"/>
                <a:cs typeface="Arial" charset="0"/>
              </a:defRPr>
            </a:lvl1pPr>
            <a:lvl2pPr marL="716575" indent="-275606" algn="ctr" defTabSz="921749" eaLnBrk="0" hangingPunct="0">
              <a:defRPr b="1">
                <a:solidFill>
                  <a:srgbClr val="084887"/>
                </a:solidFill>
                <a:latin typeface="Arial" charset="0"/>
                <a:cs typeface="Arial" charset="0"/>
              </a:defRPr>
            </a:lvl2pPr>
            <a:lvl3pPr marL="1102424" indent="-220485" algn="ctr" defTabSz="921749" eaLnBrk="0" hangingPunct="0">
              <a:defRPr b="1">
                <a:solidFill>
                  <a:srgbClr val="084887"/>
                </a:solidFill>
                <a:latin typeface="Arial" charset="0"/>
                <a:cs typeface="Arial" charset="0"/>
              </a:defRPr>
            </a:lvl3pPr>
            <a:lvl4pPr marL="1543393" indent="-220485" algn="ctr" defTabSz="921749" eaLnBrk="0" hangingPunct="0">
              <a:defRPr b="1">
                <a:solidFill>
                  <a:srgbClr val="084887"/>
                </a:solidFill>
                <a:latin typeface="Arial" charset="0"/>
                <a:cs typeface="Arial" charset="0"/>
              </a:defRPr>
            </a:lvl4pPr>
            <a:lvl5pPr marL="1984362" indent="-220485" algn="ctr" defTabSz="921749" eaLnBrk="0" hangingPunct="0">
              <a:defRPr b="1">
                <a:solidFill>
                  <a:srgbClr val="084887"/>
                </a:solidFill>
                <a:latin typeface="Arial" charset="0"/>
                <a:cs typeface="Arial" charset="0"/>
              </a:defRPr>
            </a:lvl5pPr>
            <a:lvl6pPr marL="2425332" indent="-220485" algn="ctr" defTabSz="921749" eaLnBrk="0" fontAlgn="base" hangingPunct="0">
              <a:spcBef>
                <a:spcPct val="0"/>
              </a:spcBef>
              <a:spcAft>
                <a:spcPct val="0"/>
              </a:spcAft>
              <a:defRPr b="1">
                <a:solidFill>
                  <a:srgbClr val="084887"/>
                </a:solidFill>
                <a:latin typeface="Arial" charset="0"/>
                <a:cs typeface="Arial" charset="0"/>
              </a:defRPr>
            </a:lvl6pPr>
            <a:lvl7pPr marL="2866301" indent="-220485" algn="ctr" defTabSz="921749" eaLnBrk="0" fontAlgn="base" hangingPunct="0">
              <a:spcBef>
                <a:spcPct val="0"/>
              </a:spcBef>
              <a:spcAft>
                <a:spcPct val="0"/>
              </a:spcAft>
              <a:defRPr b="1">
                <a:solidFill>
                  <a:srgbClr val="084887"/>
                </a:solidFill>
                <a:latin typeface="Arial" charset="0"/>
                <a:cs typeface="Arial" charset="0"/>
              </a:defRPr>
            </a:lvl7pPr>
            <a:lvl8pPr marL="3307271" indent="-220485" algn="ctr" defTabSz="921749" eaLnBrk="0" fontAlgn="base" hangingPunct="0">
              <a:spcBef>
                <a:spcPct val="0"/>
              </a:spcBef>
              <a:spcAft>
                <a:spcPct val="0"/>
              </a:spcAft>
              <a:defRPr b="1">
                <a:solidFill>
                  <a:srgbClr val="084887"/>
                </a:solidFill>
                <a:latin typeface="Arial" charset="0"/>
                <a:cs typeface="Arial" charset="0"/>
              </a:defRPr>
            </a:lvl8pPr>
            <a:lvl9pPr marL="3748240" indent="-220485" algn="ctr" defTabSz="921749" eaLnBrk="0" fontAlgn="base" hangingPunct="0">
              <a:spcBef>
                <a:spcPct val="0"/>
              </a:spcBef>
              <a:spcAft>
                <a:spcPct val="0"/>
              </a:spcAft>
              <a:defRPr b="1">
                <a:solidFill>
                  <a:srgbClr val="084887"/>
                </a:solidFill>
                <a:latin typeface="Arial" charset="0"/>
                <a:cs typeface="Arial" charset="0"/>
              </a:defRPr>
            </a:lvl9pPr>
          </a:lstStyle>
          <a:p>
            <a:pPr algn="r" eaLnBrk="1" hangingPunct="1"/>
            <a:endParaRPr lang="fr-FR" altLang="fr-FR" b="0" smtClean="0">
              <a:solidFill>
                <a:srgbClr val="006699"/>
              </a:solidFill>
            </a:endParaRPr>
          </a:p>
        </p:txBody>
      </p:sp>
      <p:sp>
        <p:nvSpPr>
          <p:cNvPr id="24580" name="Espace réservé du numéro de diapositive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21749" eaLnBrk="0" hangingPunct="0">
              <a:defRPr b="1">
                <a:solidFill>
                  <a:srgbClr val="084887"/>
                </a:solidFill>
                <a:latin typeface="Arial" charset="0"/>
                <a:cs typeface="Arial" charset="0"/>
              </a:defRPr>
            </a:lvl1pPr>
            <a:lvl2pPr marL="716575" indent="-275606" algn="ctr" defTabSz="921749" eaLnBrk="0" hangingPunct="0">
              <a:defRPr b="1">
                <a:solidFill>
                  <a:srgbClr val="084887"/>
                </a:solidFill>
                <a:latin typeface="Arial" charset="0"/>
                <a:cs typeface="Arial" charset="0"/>
              </a:defRPr>
            </a:lvl2pPr>
            <a:lvl3pPr marL="1102424" indent="-220485" algn="ctr" defTabSz="921749" eaLnBrk="0" hangingPunct="0">
              <a:defRPr b="1">
                <a:solidFill>
                  <a:srgbClr val="084887"/>
                </a:solidFill>
                <a:latin typeface="Arial" charset="0"/>
                <a:cs typeface="Arial" charset="0"/>
              </a:defRPr>
            </a:lvl3pPr>
            <a:lvl4pPr marL="1543393" indent="-220485" algn="ctr" defTabSz="921749" eaLnBrk="0" hangingPunct="0">
              <a:defRPr b="1">
                <a:solidFill>
                  <a:srgbClr val="084887"/>
                </a:solidFill>
                <a:latin typeface="Arial" charset="0"/>
                <a:cs typeface="Arial" charset="0"/>
              </a:defRPr>
            </a:lvl4pPr>
            <a:lvl5pPr marL="1984362" indent="-220485" algn="ctr" defTabSz="921749" eaLnBrk="0" hangingPunct="0">
              <a:defRPr b="1">
                <a:solidFill>
                  <a:srgbClr val="084887"/>
                </a:solidFill>
                <a:latin typeface="Arial" charset="0"/>
                <a:cs typeface="Arial" charset="0"/>
              </a:defRPr>
            </a:lvl5pPr>
            <a:lvl6pPr marL="2425332" indent="-220485" algn="ctr" defTabSz="921749" eaLnBrk="0" fontAlgn="base" hangingPunct="0">
              <a:spcBef>
                <a:spcPct val="0"/>
              </a:spcBef>
              <a:spcAft>
                <a:spcPct val="0"/>
              </a:spcAft>
              <a:defRPr b="1">
                <a:solidFill>
                  <a:srgbClr val="084887"/>
                </a:solidFill>
                <a:latin typeface="Arial" charset="0"/>
                <a:cs typeface="Arial" charset="0"/>
              </a:defRPr>
            </a:lvl6pPr>
            <a:lvl7pPr marL="2866301" indent="-220485" algn="ctr" defTabSz="921749" eaLnBrk="0" fontAlgn="base" hangingPunct="0">
              <a:spcBef>
                <a:spcPct val="0"/>
              </a:spcBef>
              <a:spcAft>
                <a:spcPct val="0"/>
              </a:spcAft>
              <a:defRPr b="1">
                <a:solidFill>
                  <a:srgbClr val="084887"/>
                </a:solidFill>
                <a:latin typeface="Arial" charset="0"/>
                <a:cs typeface="Arial" charset="0"/>
              </a:defRPr>
            </a:lvl7pPr>
            <a:lvl8pPr marL="3307271" indent="-220485" algn="ctr" defTabSz="921749" eaLnBrk="0" fontAlgn="base" hangingPunct="0">
              <a:spcBef>
                <a:spcPct val="0"/>
              </a:spcBef>
              <a:spcAft>
                <a:spcPct val="0"/>
              </a:spcAft>
              <a:defRPr b="1">
                <a:solidFill>
                  <a:srgbClr val="084887"/>
                </a:solidFill>
                <a:latin typeface="Arial" charset="0"/>
                <a:cs typeface="Arial" charset="0"/>
              </a:defRPr>
            </a:lvl8pPr>
            <a:lvl9pPr marL="3748240" indent="-220485" algn="ctr" defTabSz="921749" eaLnBrk="0" fontAlgn="base" hangingPunct="0">
              <a:spcBef>
                <a:spcPct val="0"/>
              </a:spcBef>
              <a:spcAft>
                <a:spcPct val="0"/>
              </a:spcAft>
              <a:defRPr b="1">
                <a:solidFill>
                  <a:srgbClr val="084887"/>
                </a:solidFill>
                <a:latin typeface="Arial" charset="0"/>
                <a:cs typeface="Arial" charset="0"/>
              </a:defRPr>
            </a:lvl9pPr>
          </a:lstStyle>
          <a:p>
            <a:pPr algn="r" eaLnBrk="1" hangingPunct="1"/>
            <a:fld id="{85500F7D-AE6E-487E-8895-CA20DB3B1DB5}" type="slidenum">
              <a:rPr lang="fr-FR" altLang="fr-FR" b="0" smtClean="0">
                <a:solidFill>
                  <a:schemeClr val="tx1"/>
                </a:solidFill>
              </a:rPr>
              <a:pPr algn="r" eaLnBrk="1" hangingPunct="1"/>
              <a:t>7</a:t>
            </a:fld>
            <a:endParaRPr lang="fr-FR" altLang="fr-FR" b="0" smtClean="0">
              <a:solidFill>
                <a:schemeClr val="tx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xfrm>
            <a:off x="1311275" y="533400"/>
            <a:ext cx="4043363" cy="3033713"/>
          </a:xfrm>
          <a:ln/>
        </p:spPr>
      </p:sp>
      <p:sp>
        <p:nvSpPr>
          <p:cNvPr id="43010" name="Rectangle 3"/>
          <p:cNvSpPr>
            <a:spLocks noGrp="1" noChangeArrowheads="1"/>
          </p:cNvSpPr>
          <p:nvPr>
            <p:ph type="body" idx="1"/>
          </p:nvPr>
        </p:nvSpPr>
        <p:spPr>
          <a:xfrm>
            <a:off x="413177" y="3715369"/>
            <a:ext cx="5971321" cy="62158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141" indent="-228141" eaLnBrk="1" hangingPunct="1">
              <a:lnSpc>
                <a:spcPct val="80000"/>
              </a:lnSpc>
              <a:spcBef>
                <a:spcPct val="0"/>
              </a:spcBef>
            </a:pPr>
            <a:endParaRPr lang="fr-FR" altLang="fr-FR" sz="1000"/>
          </a:p>
        </p:txBody>
      </p:sp>
      <p:sp>
        <p:nvSpPr>
          <p:cNvPr id="43011" name="Espace réservé de l'en-tête 1"/>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21749" eaLnBrk="0" hangingPunct="0">
              <a:defRPr b="1">
                <a:solidFill>
                  <a:srgbClr val="084887"/>
                </a:solidFill>
                <a:latin typeface="Arial" charset="0"/>
                <a:cs typeface="Arial" charset="0"/>
              </a:defRPr>
            </a:lvl1pPr>
            <a:lvl2pPr marL="716575" indent="-275606" algn="ctr" defTabSz="921749" eaLnBrk="0" hangingPunct="0">
              <a:defRPr b="1">
                <a:solidFill>
                  <a:srgbClr val="084887"/>
                </a:solidFill>
                <a:latin typeface="Arial" charset="0"/>
                <a:cs typeface="Arial" charset="0"/>
              </a:defRPr>
            </a:lvl2pPr>
            <a:lvl3pPr marL="1102424" indent="-220485" algn="ctr" defTabSz="921749" eaLnBrk="0" hangingPunct="0">
              <a:defRPr b="1">
                <a:solidFill>
                  <a:srgbClr val="084887"/>
                </a:solidFill>
                <a:latin typeface="Arial" charset="0"/>
                <a:cs typeface="Arial" charset="0"/>
              </a:defRPr>
            </a:lvl3pPr>
            <a:lvl4pPr marL="1543393" indent="-220485" algn="ctr" defTabSz="921749" eaLnBrk="0" hangingPunct="0">
              <a:defRPr b="1">
                <a:solidFill>
                  <a:srgbClr val="084887"/>
                </a:solidFill>
                <a:latin typeface="Arial" charset="0"/>
                <a:cs typeface="Arial" charset="0"/>
              </a:defRPr>
            </a:lvl4pPr>
            <a:lvl5pPr marL="1984362" indent="-220485" algn="ctr" defTabSz="921749" eaLnBrk="0" hangingPunct="0">
              <a:defRPr b="1">
                <a:solidFill>
                  <a:srgbClr val="084887"/>
                </a:solidFill>
                <a:latin typeface="Arial" charset="0"/>
                <a:cs typeface="Arial" charset="0"/>
              </a:defRPr>
            </a:lvl5pPr>
            <a:lvl6pPr marL="2425332" indent="-220485" algn="ctr" defTabSz="921749" eaLnBrk="0" fontAlgn="base" hangingPunct="0">
              <a:spcBef>
                <a:spcPct val="0"/>
              </a:spcBef>
              <a:spcAft>
                <a:spcPct val="0"/>
              </a:spcAft>
              <a:defRPr b="1">
                <a:solidFill>
                  <a:srgbClr val="084887"/>
                </a:solidFill>
                <a:latin typeface="Arial" charset="0"/>
                <a:cs typeface="Arial" charset="0"/>
              </a:defRPr>
            </a:lvl6pPr>
            <a:lvl7pPr marL="2866301" indent="-220485" algn="ctr" defTabSz="921749" eaLnBrk="0" fontAlgn="base" hangingPunct="0">
              <a:spcBef>
                <a:spcPct val="0"/>
              </a:spcBef>
              <a:spcAft>
                <a:spcPct val="0"/>
              </a:spcAft>
              <a:defRPr b="1">
                <a:solidFill>
                  <a:srgbClr val="084887"/>
                </a:solidFill>
                <a:latin typeface="Arial" charset="0"/>
                <a:cs typeface="Arial" charset="0"/>
              </a:defRPr>
            </a:lvl7pPr>
            <a:lvl8pPr marL="3307271" indent="-220485" algn="ctr" defTabSz="921749" eaLnBrk="0" fontAlgn="base" hangingPunct="0">
              <a:spcBef>
                <a:spcPct val="0"/>
              </a:spcBef>
              <a:spcAft>
                <a:spcPct val="0"/>
              </a:spcAft>
              <a:defRPr b="1">
                <a:solidFill>
                  <a:srgbClr val="084887"/>
                </a:solidFill>
                <a:latin typeface="Arial" charset="0"/>
                <a:cs typeface="Arial" charset="0"/>
              </a:defRPr>
            </a:lvl8pPr>
            <a:lvl9pPr marL="3748240" indent="-220485" algn="ctr" defTabSz="921749" eaLnBrk="0" fontAlgn="base" hangingPunct="0">
              <a:spcBef>
                <a:spcPct val="0"/>
              </a:spcBef>
              <a:spcAft>
                <a:spcPct val="0"/>
              </a:spcAft>
              <a:defRPr b="1">
                <a:solidFill>
                  <a:srgbClr val="084887"/>
                </a:solidFill>
                <a:latin typeface="Arial" charset="0"/>
                <a:cs typeface="Arial" charset="0"/>
              </a:defRPr>
            </a:lvl9pPr>
          </a:lstStyle>
          <a:p>
            <a:pPr algn="l" eaLnBrk="1" hangingPunct="1"/>
            <a:r>
              <a:rPr lang="fr-FR" altLang="fr-FR">
                <a:solidFill>
                  <a:srgbClr val="006699"/>
                </a:solidFill>
              </a:rPr>
              <a:t>SNCF-CRM – Gestion des erreurs</a:t>
            </a:r>
          </a:p>
        </p:txBody>
      </p:sp>
      <p:sp>
        <p:nvSpPr>
          <p:cNvPr id="43012" name="Espace réservé de la date 2"/>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21749" eaLnBrk="0" hangingPunct="0">
              <a:defRPr b="1">
                <a:solidFill>
                  <a:srgbClr val="084887"/>
                </a:solidFill>
                <a:latin typeface="Arial" charset="0"/>
                <a:cs typeface="Arial" charset="0"/>
              </a:defRPr>
            </a:lvl1pPr>
            <a:lvl2pPr marL="716575" indent="-275606" algn="ctr" defTabSz="921749" eaLnBrk="0" hangingPunct="0">
              <a:defRPr b="1">
                <a:solidFill>
                  <a:srgbClr val="084887"/>
                </a:solidFill>
                <a:latin typeface="Arial" charset="0"/>
                <a:cs typeface="Arial" charset="0"/>
              </a:defRPr>
            </a:lvl2pPr>
            <a:lvl3pPr marL="1102424" indent="-220485" algn="ctr" defTabSz="921749" eaLnBrk="0" hangingPunct="0">
              <a:defRPr b="1">
                <a:solidFill>
                  <a:srgbClr val="084887"/>
                </a:solidFill>
                <a:latin typeface="Arial" charset="0"/>
                <a:cs typeface="Arial" charset="0"/>
              </a:defRPr>
            </a:lvl3pPr>
            <a:lvl4pPr marL="1543393" indent="-220485" algn="ctr" defTabSz="921749" eaLnBrk="0" hangingPunct="0">
              <a:defRPr b="1">
                <a:solidFill>
                  <a:srgbClr val="084887"/>
                </a:solidFill>
                <a:latin typeface="Arial" charset="0"/>
                <a:cs typeface="Arial" charset="0"/>
              </a:defRPr>
            </a:lvl4pPr>
            <a:lvl5pPr marL="1984362" indent="-220485" algn="ctr" defTabSz="921749" eaLnBrk="0" hangingPunct="0">
              <a:defRPr b="1">
                <a:solidFill>
                  <a:srgbClr val="084887"/>
                </a:solidFill>
                <a:latin typeface="Arial" charset="0"/>
                <a:cs typeface="Arial" charset="0"/>
              </a:defRPr>
            </a:lvl5pPr>
            <a:lvl6pPr marL="2425332" indent="-220485" algn="ctr" defTabSz="921749" eaLnBrk="0" fontAlgn="base" hangingPunct="0">
              <a:spcBef>
                <a:spcPct val="0"/>
              </a:spcBef>
              <a:spcAft>
                <a:spcPct val="0"/>
              </a:spcAft>
              <a:defRPr b="1">
                <a:solidFill>
                  <a:srgbClr val="084887"/>
                </a:solidFill>
                <a:latin typeface="Arial" charset="0"/>
                <a:cs typeface="Arial" charset="0"/>
              </a:defRPr>
            </a:lvl6pPr>
            <a:lvl7pPr marL="2866301" indent="-220485" algn="ctr" defTabSz="921749" eaLnBrk="0" fontAlgn="base" hangingPunct="0">
              <a:spcBef>
                <a:spcPct val="0"/>
              </a:spcBef>
              <a:spcAft>
                <a:spcPct val="0"/>
              </a:spcAft>
              <a:defRPr b="1">
                <a:solidFill>
                  <a:srgbClr val="084887"/>
                </a:solidFill>
                <a:latin typeface="Arial" charset="0"/>
                <a:cs typeface="Arial" charset="0"/>
              </a:defRPr>
            </a:lvl7pPr>
            <a:lvl8pPr marL="3307271" indent="-220485" algn="ctr" defTabSz="921749" eaLnBrk="0" fontAlgn="base" hangingPunct="0">
              <a:spcBef>
                <a:spcPct val="0"/>
              </a:spcBef>
              <a:spcAft>
                <a:spcPct val="0"/>
              </a:spcAft>
              <a:defRPr b="1">
                <a:solidFill>
                  <a:srgbClr val="084887"/>
                </a:solidFill>
                <a:latin typeface="Arial" charset="0"/>
                <a:cs typeface="Arial" charset="0"/>
              </a:defRPr>
            </a:lvl8pPr>
            <a:lvl9pPr marL="3748240" indent="-220485" algn="ctr" defTabSz="921749" eaLnBrk="0" fontAlgn="base" hangingPunct="0">
              <a:spcBef>
                <a:spcPct val="0"/>
              </a:spcBef>
              <a:spcAft>
                <a:spcPct val="0"/>
              </a:spcAft>
              <a:defRPr b="1">
                <a:solidFill>
                  <a:srgbClr val="084887"/>
                </a:solidFill>
                <a:latin typeface="Arial" charset="0"/>
                <a:cs typeface="Arial" charset="0"/>
              </a:defRPr>
            </a:lvl9pPr>
          </a:lstStyle>
          <a:p>
            <a:pPr algn="r" eaLnBrk="1" hangingPunct="1"/>
            <a:r>
              <a:rPr lang="fr-FR" altLang="fr-FR" b="0" smtClean="0">
                <a:solidFill>
                  <a:srgbClr val="006699"/>
                </a:solidFill>
              </a:rPr>
              <a:t>2011</a:t>
            </a:r>
          </a:p>
        </p:txBody>
      </p:sp>
      <p:sp>
        <p:nvSpPr>
          <p:cNvPr id="43013" name="Espace réservé du pied de page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21749" eaLnBrk="0" hangingPunct="0">
              <a:defRPr b="1">
                <a:solidFill>
                  <a:srgbClr val="084887"/>
                </a:solidFill>
                <a:latin typeface="Arial" charset="0"/>
                <a:cs typeface="Arial" charset="0"/>
              </a:defRPr>
            </a:lvl1pPr>
            <a:lvl2pPr marL="716575" indent="-275606" algn="ctr" defTabSz="921749" eaLnBrk="0" hangingPunct="0">
              <a:defRPr b="1">
                <a:solidFill>
                  <a:srgbClr val="084887"/>
                </a:solidFill>
                <a:latin typeface="Arial" charset="0"/>
                <a:cs typeface="Arial" charset="0"/>
              </a:defRPr>
            </a:lvl2pPr>
            <a:lvl3pPr marL="1102424" indent="-220485" algn="ctr" defTabSz="921749" eaLnBrk="0" hangingPunct="0">
              <a:defRPr b="1">
                <a:solidFill>
                  <a:srgbClr val="084887"/>
                </a:solidFill>
                <a:latin typeface="Arial" charset="0"/>
                <a:cs typeface="Arial" charset="0"/>
              </a:defRPr>
            </a:lvl3pPr>
            <a:lvl4pPr marL="1543393" indent="-220485" algn="ctr" defTabSz="921749" eaLnBrk="0" hangingPunct="0">
              <a:defRPr b="1">
                <a:solidFill>
                  <a:srgbClr val="084887"/>
                </a:solidFill>
                <a:latin typeface="Arial" charset="0"/>
                <a:cs typeface="Arial" charset="0"/>
              </a:defRPr>
            </a:lvl4pPr>
            <a:lvl5pPr marL="1984362" indent="-220485" algn="ctr" defTabSz="921749" eaLnBrk="0" hangingPunct="0">
              <a:defRPr b="1">
                <a:solidFill>
                  <a:srgbClr val="084887"/>
                </a:solidFill>
                <a:latin typeface="Arial" charset="0"/>
                <a:cs typeface="Arial" charset="0"/>
              </a:defRPr>
            </a:lvl5pPr>
            <a:lvl6pPr marL="2425332" indent="-220485" algn="ctr" defTabSz="921749" eaLnBrk="0" fontAlgn="base" hangingPunct="0">
              <a:spcBef>
                <a:spcPct val="0"/>
              </a:spcBef>
              <a:spcAft>
                <a:spcPct val="0"/>
              </a:spcAft>
              <a:defRPr b="1">
                <a:solidFill>
                  <a:srgbClr val="084887"/>
                </a:solidFill>
                <a:latin typeface="Arial" charset="0"/>
                <a:cs typeface="Arial" charset="0"/>
              </a:defRPr>
            </a:lvl6pPr>
            <a:lvl7pPr marL="2866301" indent="-220485" algn="ctr" defTabSz="921749" eaLnBrk="0" fontAlgn="base" hangingPunct="0">
              <a:spcBef>
                <a:spcPct val="0"/>
              </a:spcBef>
              <a:spcAft>
                <a:spcPct val="0"/>
              </a:spcAft>
              <a:defRPr b="1">
                <a:solidFill>
                  <a:srgbClr val="084887"/>
                </a:solidFill>
                <a:latin typeface="Arial" charset="0"/>
                <a:cs typeface="Arial" charset="0"/>
              </a:defRPr>
            </a:lvl7pPr>
            <a:lvl8pPr marL="3307271" indent="-220485" algn="ctr" defTabSz="921749" eaLnBrk="0" fontAlgn="base" hangingPunct="0">
              <a:spcBef>
                <a:spcPct val="0"/>
              </a:spcBef>
              <a:spcAft>
                <a:spcPct val="0"/>
              </a:spcAft>
              <a:defRPr b="1">
                <a:solidFill>
                  <a:srgbClr val="084887"/>
                </a:solidFill>
                <a:latin typeface="Arial" charset="0"/>
                <a:cs typeface="Arial" charset="0"/>
              </a:defRPr>
            </a:lvl8pPr>
            <a:lvl9pPr marL="3748240" indent="-220485" algn="ctr" defTabSz="921749" eaLnBrk="0" fontAlgn="base" hangingPunct="0">
              <a:spcBef>
                <a:spcPct val="0"/>
              </a:spcBef>
              <a:spcAft>
                <a:spcPct val="0"/>
              </a:spcAft>
              <a:defRPr b="1">
                <a:solidFill>
                  <a:srgbClr val="084887"/>
                </a:solidFill>
                <a:latin typeface="Arial" charset="0"/>
                <a:cs typeface="Arial" charset="0"/>
              </a:defRPr>
            </a:lvl9pPr>
          </a:lstStyle>
          <a:p>
            <a:pPr algn="l" eaLnBrk="1" hangingPunct="1"/>
            <a:r>
              <a:rPr lang="fr-FR" altLang="fr-FR" b="0">
                <a:solidFill>
                  <a:schemeClr val="tx1"/>
                </a:solidFill>
              </a:rPr>
              <a:t>Dédale</a:t>
            </a:r>
          </a:p>
        </p:txBody>
      </p:sp>
      <p:sp>
        <p:nvSpPr>
          <p:cNvPr id="43014" name="Espace réservé du numéro de diapositive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21749" eaLnBrk="0" hangingPunct="0">
              <a:defRPr b="1">
                <a:solidFill>
                  <a:srgbClr val="084887"/>
                </a:solidFill>
                <a:latin typeface="Arial" charset="0"/>
                <a:cs typeface="Arial" charset="0"/>
              </a:defRPr>
            </a:lvl1pPr>
            <a:lvl2pPr marL="716575" indent="-275606" algn="ctr" defTabSz="921749" eaLnBrk="0" hangingPunct="0">
              <a:defRPr b="1">
                <a:solidFill>
                  <a:srgbClr val="084887"/>
                </a:solidFill>
                <a:latin typeface="Arial" charset="0"/>
                <a:cs typeface="Arial" charset="0"/>
              </a:defRPr>
            </a:lvl2pPr>
            <a:lvl3pPr marL="1102424" indent="-220485" algn="ctr" defTabSz="921749" eaLnBrk="0" hangingPunct="0">
              <a:defRPr b="1">
                <a:solidFill>
                  <a:srgbClr val="084887"/>
                </a:solidFill>
                <a:latin typeface="Arial" charset="0"/>
                <a:cs typeface="Arial" charset="0"/>
              </a:defRPr>
            </a:lvl3pPr>
            <a:lvl4pPr marL="1543393" indent="-220485" algn="ctr" defTabSz="921749" eaLnBrk="0" hangingPunct="0">
              <a:defRPr b="1">
                <a:solidFill>
                  <a:srgbClr val="084887"/>
                </a:solidFill>
                <a:latin typeface="Arial" charset="0"/>
                <a:cs typeface="Arial" charset="0"/>
              </a:defRPr>
            </a:lvl4pPr>
            <a:lvl5pPr marL="1984362" indent="-220485" algn="ctr" defTabSz="921749" eaLnBrk="0" hangingPunct="0">
              <a:defRPr b="1">
                <a:solidFill>
                  <a:srgbClr val="084887"/>
                </a:solidFill>
                <a:latin typeface="Arial" charset="0"/>
                <a:cs typeface="Arial" charset="0"/>
              </a:defRPr>
            </a:lvl5pPr>
            <a:lvl6pPr marL="2425332" indent="-220485" algn="ctr" defTabSz="921749" eaLnBrk="0" fontAlgn="base" hangingPunct="0">
              <a:spcBef>
                <a:spcPct val="0"/>
              </a:spcBef>
              <a:spcAft>
                <a:spcPct val="0"/>
              </a:spcAft>
              <a:defRPr b="1">
                <a:solidFill>
                  <a:srgbClr val="084887"/>
                </a:solidFill>
                <a:latin typeface="Arial" charset="0"/>
                <a:cs typeface="Arial" charset="0"/>
              </a:defRPr>
            </a:lvl6pPr>
            <a:lvl7pPr marL="2866301" indent="-220485" algn="ctr" defTabSz="921749" eaLnBrk="0" fontAlgn="base" hangingPunct="0">
              <a:spcBef>
                <a:spcPct val="0"/>
              </a:spcBef>
              <a:spcAft>
                <a:spcPct val="0"/>
              </a:spcAft>
              <a:defRPr b="1">
                <a:solidFill>
                  <a:srgbClr val="084887"/>
                </a:solidFill>
                <a:latin typeface="Arial" charset="0"/>
                <a:cs typeface="Arial" charset="0"/>
              </a:defRPr>
            </a:lvl7pPr>
            <a:lvl8pPr marL="3307271" indent="-220485" algn="ctr" defTabSz="921749" eaLnBrk="0" fontAlgn="base" hangingPunct="0">
              <a:spcBef>
                <a:spcPct val="0"/>
              </a:spcBef>
              <a:spcAft>
                <a:spcPct val="0"/>
              </a:spcAft>
              <a:defRPr b="1">
                <a:solidFill>
                  <a:srgbClr val="084887"/>
                </a:solidFill>
                <a:latin typeface="Arial" charset="0"/>
                <a:cs typeface="Arial" charset="0"/>
              </a:defRPr>
            </a:lvl8pPr>
            <a:lvl9pPr marL="3748240" indent="-220485" algn="ctr" defTabSz="921749" eaLnBrk="0" fontAlgn="base" hangingPunct="0">
              <a:spcBef>
                <a:spcPct val="0"/>
              </a:spcBef>
              <a:spcAft>
                <a:spcPct val="0"/>
              </a:spcAft>
              <a:defRPr b="1">
                <a:solidFill>
                  <a:srgbClr val="084887"/>
                </a:solidFill>
                <a:latin typeface="Arial" charset="0"/>
                <a:cs typeface="Arial" charset="0"/>
              </a:defRPr>
            </a:lvl9pPr>
          </a:lstStyle>
          <a:p>
            <a:pPr algn="r" eaLnBrk="1" hangingPunct="1"/>
            <a:fld id="{1A1423CF-65CB-48E6-9F29-598D2ED76F65}" type="slidenum">
              <a:rPr lang="fr-FR" altLang="fr-FR" b="0" smtClean="0">
                <a:solidFill>
                  <a:schemeClr val="tx1"/>
                </a:solidFill>
              </a:rPr>
              <a:pPr algn="r" eaLnBrk="1" hangingPunct="1"/>
              <a:t>8</a:t>
            </a:fld>
            <a:endParaRPr lang="fr-FR" altLang="fr-FR" b="0" smtClean="0">
              <a:solidFill>
                <a:schemeClr val="tx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txBox="1">
            <a:spLocks noGrp="1" noChangeArrowheads="1"/>
          </p:cNvSpPr>
          <p:nvPr/>
        </p:nvSpPr>
        <p:spPr bwMode="auto">
          <a:xfrm>
            <a:off x="0" y="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fontAlgn="base">
              <a:spcBef>
                <a:spcPct val="0"/>
              </a:spcBef>
              <a:spcAft>
                <a:spcPct val="0"/>
              </a:spcAft>
              <a:defRPr>
                <a:solidFill>
                  <a:schemeClr val="tx1"/>
                </a:solidFill>
                <a:latin typeface="Arial" pitchFamily="34" charset="0"/>
                <a:ea typeface="ＭＳ Ｐゴシック" pitchFamily="34" charset="-128"/>
              </a:defRPr>
            </a:lvl6pPr>
            <a:lvl7pPr marL="2971800" indent="-228600" fontAlgn="base">
              <a:spcBef>
                <a:spcPct val="0"/>
              </a:spcBef>
              <a:spcAft>
                <a:spcPct val="0"/>
              </a:spcAft>
              <a:defRPr>
                <a:solidFill>
                  <a:schemeClr val="tx1"/>
                </a:solidFill>
                <a:latin typeface="Arial" pitchFamily="34" charset="0"/>
                <a:ea typeface="ＭＳ Ｐゴシック" pitchFamily="34" charset="-128"/>
              </a:defRPr>
            </a:lvl7pPr>
            <a:lvl8pPr marL="3429000" indent="-228600" fontAlgn="base">
              <a:spcBef>
                <a:spcPct val="0"/>
              </a:spcBef>
              <a:spcAft>
                <a:spcPct val="0"/>
              </a:spcAft>
              <a:defRPr>
                <a:solidFill>
                  <a:schemeClr val="tx1"/>
                </a:solidFill>
                <a:latin typeface="Arial" pitchFamily="34" charset="0"/>
                <a:ea typeface="ＭＳ Ｐゴシック" pitchFamily="34" charset="-128"/>
              </a:defRPr>
            </a:lvl8pPr>
            <a:lvl9pPr marL="3886200" indent="-228600" fontAlgn="base">
              <a:spcBef>
                <a:spcPct val="0"/>
              </a:spcBef>
              <a:spcAft>
                <a:spcPct val="0"/>
              </a:spcAft>
              <a:defRPr>
                <a:solidFill>
                  <a:schemeClr val="tx1"/>
                </a:solidFill>
                <a:latin typeface="Arial" pitchFamily="34" charset="0"/>
                <a:ea typeface="ＭＳ Ｐゴシック" pitchFamily="34" charset="-128"/>
              </a:defRPr>
            </a:lvl9pPr>
          </a:lstStyle>
          <a:p>
            <a:r>
              <a:rPr lang="fr-FR" altLang="fr-FR" sz="1200"/>
              <a:t>M4 – ENCOURAGER LES REMONTEES ET AMELIORER LE REX</a:t>
            </a:r>
          </a:p>
        </p:txBody>
      </p:sp>
      <p:sp>
        <p:nvSpPr>
          <p:cNvPr id="34818" name="Rectangle 6"/>
          <p:cNvSpPr txBox="1">
            <a:spLocks noGrp="1" noChangeArrowheads="1"/>
          </p:cNvSpPr>
          <p:nvPr/>
        </p:nvSpPr>
        <p:spPr bwMode="auto">
          <a:xfrm>
            <a:off x="0"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fontAlgn="base">
              <a:spcBef>
                <a:spcPct val="0"/>
              </a:spcBef>
              <a:spcAft>
                <a:spcPct val="0"/>
              </a:spcAft>
              <a:defRPr>
                <a:solidFill>
                  <a:schemeClr val="tx1"/>
                </a:solidFill>
                <a:latin typeface="Arial" pitchFamily="34" charset="0"/>
                <a:ea typeface="ＭＳ Ｐゴシック" pitchFamily="34" charset="-128"/>
              </a:defRPr>
            </a:lvl6pPr>
            <a:lvl7pPr marL="2971800" indent="-228600" fontAlgn="base">
              <a:spcBef>
                <a:spcPct val="0"/>
              </a:spcBef>
              <a:spcAft>
                <a:spcPct val="0"/>
              </a:spcAft>
              <a:defRPr>
                <a:solidFill>
                  <a:schemeClr val="tx1"/>
                </a:solidFill>
                <a:latin typeface="Arial" pitchFamily="34" charset="0"/>
                <a:ea typeface="ＭＳ Ｐゴシック" pitchFamily="34" charset="-128"/>
              </a:defRPr>
            </a:lvl7pPr>
            <a:lvl8pPr marL="3429000" indent="-228600" fontAlgn="base">
              <a:spcBef>
                <a:spcPct val="0"/>
              </a:spcBef>
              <a:spcAft>
                <a:spcPct val="0"/>
              </a:spcAft>
              <a:defRPr>
                <a:solidFill>
                  <a:schemeClr val="tx1"/>
                </a:solidFill>
                <a:latin typeface="Arial" pitchFamily="34" charset="0"/>
                <a:ea typeface="ＭＳ Ｐゴシック" pitchFamily="34" charset="-128"/>
              </a:defRPr>
            </a:lvl8pPr>
            <a:lvl9pPr marL="3886200" indent="-228600" fontAlgn="base">
              <a:spcBef>
                <a:spcPct val="0"/>
              </a:spcBef>
              <a:spcAft>
                <a:spcPct val="0"/>
              </a:spcAft>
              <a:defRPr>
                <a:solidFill>
                  <a:schemeClr val="tx1"/>
                </a:solidFill>
                <a:latin typeface="Arial" pitchFamily="34" charset="0"/>
                <a:ea typeface="ＭＳ Ｐゴシック" pitchFamily="34" charset="-128"/>
              </a:defRPr>
            </a:lvl9pPr>
          </a:lstStyle>
          <a:p>
            <a:r>
              <a:rPr lang="fr-FR" altLang="fr-FR" sz="1200"/>
              <a:t>© Dédale 2009</a:t>
            </a:r>
          </a:p>
        </p:txBody>
      </p:sp>
      <p:sp>
        <p:nvSpPr>
          <p:cNvPr id="34819"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fontAlgn="base">
              <a:spcBef>
                <a:spcPct val="0"/>
              </a:spcBef>
              <a:spcAft>
                <a:spcPct val="0"/>
              </a:spcAft>
              <a:defRPr>
                <a:solidFill>
                  <a:schemeClr val="tx1"/>
                </a:solidFill>
                <a:latin typeface="Arial" pitchFamily="34" charset="0"/>
                <a:ea typeface="ＭＳ Ｐゴシック" pitchFamily="34" charset="-128"/>
              </a:defRPr>
            </a:lvl6pPr>
            <a:lvl7pPr marL="2971800" indent="-228600" fontAlgn="base">
              <a:spcBef>
                <a:spcPct val="0"/>
              </a:spcBef>
              <a:spcAft>
                <a:spcPct val="0"/>
              </a:spcAft>
              <a:defRPr>
                <a:solidFill>
                  <a:schemeClr val="tx1"/>
                </a:solidFill>
                <a:latin typeface="Arial" pitchFamily="34" charset="0"/>
                <a:ea typeface="ＭＳ Ｐゴシック" pitchFamily="34" charset="-128"/>
              </a:defRPr>
            </a:lvl7pPr>
            <a:lvl8pPr marL="3429000" indent="-228600" fontAlgn="base">
              <a:spcBef>
                <a:spcPct val="0"/>
              </a:spcBef>
              <a:spcAft>
                <a:spcPct val="0"/>
              </a:spcAft>
              <a:defRPr>
                <a:solidFill>
                  <a:schemeClr val="tx1"/>
                </a:solidFill>
                <a:latin typeface="Arial" pitchFamily="34" charset="0"/>
                <a:ea typeface="ＭＳ Ｐゴシック" pitchFamily="34" charset="-128"/>
              </a:defRPr>
            </a:lvl8pPr>
            <a:lvl9pPr marL="3886200" indent="-228600" fontAlgn="base">
              <a:spcBef>
                <a:spcPct val="0"/>
              </a:spcBef>
              <a:spcAft>
                <a:spcPct val="0"/>
              </a:spcAft>
              <a:defRPr>
                <a:solidFill>
                  <a:schemeClr val="tx1"/>
                </a:solidFill>
                <a:latin typeface="Arial" pitchFamily="34" charset="0"/>
                <a:ea typeface="ＭＳ Ｐゴシック" pitchFamily="34" charset="-128"/>
              </a:defRPr>
            </a:lvl9pPr>
          </a:lstStyle>
          <a:p>
            <a:pPr algn="r"/>
            <a:fld id="{6FF5DF22-4FF4-4B96-B072-FFAB4AEC021A}" type="slidenum">
              <a:rPr lang="fr-FR" altLang="fr-FR" sz="1200"/>
              <a:pPr algn="r"/>
              <a:t>9</a:t>
            </a:fld>
            <a:endParaRPr lang="fr-FR" altLang="fr-FR" sz="1200"/>
          </a:p>
        </p:txBody>
      </p:sp>
      <p:sp>
        <p:nvSpPr>
          <p:cNvPr id="34820" name="Rectangle 2"/>
          <p:cNvSpPr>
            <a:spLocks noGrp="1" noRot="1" noChangeAspect="1" noChangeArrowheads="1" noTextEdit="1"/>
          </p:cNvSpPr>
          <p:nvPr>
            <p:ph type="sldImg"/>
          </p:nvPr>
        </p:nvSpPr>
        <p:spPr>
          <a:xfrm>
            <a:off x="917575" y="744538"/>
            <a:ext cx="4962525" cy="3722687"/>
          </a:xfrm>
          <a:ln/>
        </p:spPr>
      </p:sp>
      <p:sp>
        <p:nvSpPr>
          <p:cNvPr id="3482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fr-FR" altLang="fr-FR" sz="900" b="1" smtClean="0">
                <a:latin typeface="Arial" pitchFamily="34" charset="0"/>
                <a:ea typeface="ＭＳ Ｐゴシック" pitchFamily="34" charset="-128"/>
                <a:cs typeface="Arial" pitchFamily="34" charset="0"/>
              </a:rPr>
              <a:t>Présentation du modèle en plaque de Reason (swiss cheese model) :</a:t>
            </a:r>
          </a:p>
          <a:p>
            <a:pPr lvl="1">
              <a:lnSpc>
                <a:spcPct val="90000"/>
              </a:lnSpc>
              <a:buFontTx/>
              <a:buChar char="•"/>
            </a:pPr>
            <a:r>
              <a:rPr lang="fr-FR" altLang="fr-FR" sz="900" smtClean="0">
                <a:latin typeface="Arial" pitchFamily="34" charset="0"/>
                <a:cs typeface="Arial" pitchFamily="34" charset="0"/>
              </a:rPr>
              <a:t>Pour que les dangers rencontrés au quotidien ne conduisent pas à l’accident, l’entreprise se protège en mettant en place des défenses à tous les niveaux : </a:t>
            </a:r>
          </a:p>
          <a:p>
            <a:pPr lvl="2">
              <a:lnSpc>
                <a:spcPct val="90000"/>
              </a:lnSpc>
              <a:buFontTx/>
              <a:buChar char="•"/>
            </a:pPr>
            <a:r>
              <a:rPr lang="fr-FR" altLang="fr-FR" sz="900" smtClean="0">
                <a:latin typeface="Arial" pitchFamily="34" charset="0"/>
                <a:cs typeface="Arial" pitchFamily="34" charset="0"/>
              </a:rPr>
              <a:t>Organisation : management, organisation des équipes, planification des travaux, achat des outils adéquats, culture sécurité, …</a:t>
            </a:r>
          </a:p>
          <a:p>
            <a:pPr lvl="2">
              <a:lnSpc>
                <a:spcPct val="90000"/>
              </a:lnSpc>
              <a:buFontTx/>
              <a:buChar char="•"/>
            </a:pPr>
            <a:r>
              <a:rPr lang="fr-FR" altLang="fr-FR" sz="900" smtClean="0">
                <a:latin typeface="Arial" pitchFamily="34" charset="0"/>
                <a:cs typeface="Arial" pitchFamily="34" charset="0"/>
              </a:rPr>
              <a:t>Conditions de réalisation : équipements de sécurité, outils adaptés et disponibles, conditions de travail (horaires, déplacements, …) …</a:t>
            </a:r>
          </a:p>
          <a:p>
            <a:pPr lvl="2">
              <a:lnSpc>
                <a:spcPct val="90000"/>
              </a:lnSpc>
              <a:buFontTx/>
              <a:buChar char="•"/>
            </a:pPr>
            <a:r>
              <a:rPr lang="fr-FR" altLang="fr-FR" sz="900" smtClean="0">
                <a:latin typeface="Arial" pitchFamily="34" charset="0"/>
                <a:cs typeface="Arial" pitchFamily="34" charset="0"/>
              </a:rPr>
              <a:t>Acteurs : les agents d’exécutions et leur professionnalisme, qualification, compétences, … mais aussi les agents de maîtrise et la direction (qualité de la préparation, rédaction des modes opératoires, …)</a:t>
            </a:r>
          </a:p>
          <a:p>
            <a:pPr lvl="2">
              <a:lnSpc>
                <a:spcPct val="90000"/>
              </a:lnSpc>
              <a:buFontTx/>
              <a:buChar char="•"/>
            </a:pPr>
            <a:r>
              <a:rPr lang="fr-FR" altLang="fr-FR" sz="900" smtClean="0">
                <a:latin typeface="Arial" pitchFamily="34" charset="0"/>
                <a:cs typeface="Arial" pitchFamily="34" charset="0"/>
              </a:rPr>
              <a:t>Défenses installées : tous les équipements prévus pour éviter les accidents (ex. ceinture de sécurité, EPI, détecteurs de gaz, …)</a:t>
            </a:r>
          </a:p>
          <a:p>
            <a:pPr lvl="2">
              <a:lnSpc>
                <a:spcPct val="90000"/>
              </a:lnSpc>
            </a:pPr>
            <a:endParaRPr lang="fr-FR" altLang="fr-FR" sz="900" smtClean="0">
              <a:latin typeface="Arial" pitchFamily="34" charset="0"/>
              <a:cs typeface="Arial" pitchFamily="34" charset="0"/>
            </a:endParaRPr>
          </a:p>
          <a:p>
            <a:pPr lvl="1">
              <a:lnSpc>
                <a:spcPct val="90000"/>
              </a:lnSpc>
              <a:buFontTx/>
              <a:buChar char="•"/>
            </a:pPr>
            <a:r>
              <a:rPr lang="fr-FR" altLang="fr-FR" sz="900" smtClean="0">
                <a:latin typeface="Arial" pitchFamily="34" charset="0"/>
                <a:cs typeface="Arial" pitchFamily="34" charset="0"/>
              </a:rPr>
              <a:t> Les choses ne sont jamais parfaites, à chaque niveau de l’organisation des défaillances (erreurs, dérives, …) sont produites :</a:t>
            </a:r>
          </a:p>
          <a:p>
            <a:pPr lvl="2">
              <a:lnSpc>
                <a:spcPct val="90000"/>
              </a:lnSpc>
              <a:buFontTx/>
              <a:buChar char="•"/>
            </a:pPr>
            <a:r>
              <a:rPr lang="fr-FR" altLang="fr-FR" sz="900" smtClean="0">
                <a:latin typeface="Arial" pitchFamily="34" charset="0"/>
                <a:cs typeface="Arial" pitchFamily="34" charset="0"/>
              </a:rPr>
              <a:t> Des défaillances actives : toutes les erreurs ou les dérives commises en temps réel par les différents agents</a:t>
            </a:r>
          </a:p>
          <a:p>
            <a:pPr lvl="2">
              <a:lnSpc>
                <a:spcPct val="90000"/>
              </a:lnSpc>
              <a:buFontTx/>
              <a:buChar char="•"/>
            </a:pPr>
            <a:r>
              <a:rPr lang="fr-FR" altLang="fr-FR" sz="900" smtClean="0">
                <a:latin typeface="Arial" pitchFamily="34" charset="0"/>
                <a:cs typeface="Arial" pitchFamily="34" charset="0"/>
              </a:rPr>
              <a:t> Des défaillances latentes : tous les défauts cachés liés des décisions ou des actions passées non optimales (ex. une procédure fausse, un mauvais numéro, …)</a:t>
            </a:r>
          </a:p>
          <a:p>
            <a:pPr lvl="2">
              <a:lnSpc>
                <a:spcPct val="90000"/>
              </a:lnSpc>
            </a:pPr>
            <a:endParaRPr lang="fr-FR" altLang="fr-FR" sz="900" smtClean="0">
              <a:latin typeface="Arial" pitchFamily="34" charset="0"/>
              <a:cs typeface="Arial" pitchFamily="34" charset="0"/>
            </a:endParaRPr>
          </a:p>
          <a:p>
            <a:pPr lvl="1">
              <a:lnSpc>
                <a:spcPct val="90000"/>
              </a:lnSpc>
              <a:buFontTx/>
              <a:buChar char="•"/>
            </a:pPr>
            <a:r>
              <a:rPr lang="fr-FR" altLang="fr-FR" sz="900" smtClean="0">
                <a:latin typeface="Arial" pitchFamily="34" charset="0"/>
                <a:cs typeface="Arial" pitchFamily="34" charset="0"/>
              </a:rPr>
              <a:t> Pour avoir un accident, il faut (1) que les protections développées par chaque niveau de l’organisation aient échouées, (2) que le contexte permette à cet événement d’avoir lieu (souvenez vous de la petite vieille à sa fenêtre). C’est pour cela que l’on parle d’</a:t>
            </a:r>
            <a:r>
              <a:rPr lang="fr-FR" altLang="fr-FR" sz="900" b="1" smtClean="0">
                <a:latin typeface="Arial" pitchFamily="34" charset="0"/>
                <a:cs typeface="Arial" pitchFamily="34" charset="0"/>
              </a:rPr>
              <a:t>événement conjoncturel.</a:t>
            </a:r>
            <a:endParaRPr lang="fr-FR" altLang="fr-FR" sz="900" i="1" smtClean="0">
              <a:latin typeface="Arial" pitchFamily="34" charset="0"/>
              <a:cs typeface="Arial" pitchFamily="34" charset="0"/>
            </a:endParaRPr>
          </a:p>
          <a:p>
            <a:pPr lvl="1">
              <a:lnSpc>
                <a:spcPct val="90000"/>
              </a:lnSpc>
              <a:buFontTx/>
              <a:buChar char="•"/>
            </a:pPr>
            <a:endParaRPr lang="fr-FR" altLang="fr-FR" sz="900" smtClean="0">
              <a:latin typeface="Arial" pitchFamily="34" charset="0"/>
              <a:cs typeface="Arial" pitchFamily="34" charset="0"/>
            </a:endParaRPr>
          </a:p>
        </p:txBody>
      </p:sp>
      <p:sp>
        <p:nvSpPr>
          <p:cNvPr id="34822" name="Espace réservé de la date 7"/>
          <p:cNvSpPr txBox="1">
            <a:spLocks noGrp="1"/>
          </p:cNvSpPr>
          <p:nvPr/>
        </p:nvSpPr>
        <p:spPr bwMode="auto">
          <a:xfrm>
            <a:off x="3849688" y="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fontAlgn="base">
              <a:spcBef>
                <a:spcPct val="0"/>
              </a:spcBef>
              <a:spcAft>
                <a:spcPct val="0"/>
              </a:spcAft>
              <a:defRPr>
                <a:solidFill>
                  <a:schemeClr val="tx1"/>
                </a:solidFill>
                <a:latin typeface="Arial" pitchFamily="34" charset="0"/>
                <a:ea typeface="ＭＳ Ｐゴシック" pitchFamily="34" charset="-128"/>
              </a:defRPr>
            </a:lvl6pPr>
            <a:lvl7pPr marL="2971800" indent="-228600" fontAlgn="base">
              <a:spcBef>
                <a:spcPct val="0"/>
              </a:spcBef>
              <a:spcAft>
                <a:spcPct val="0"/>
              </a:spcAft>
              <a:defRPr>
                <a:solidFill>
                  <a:schemeClr val="tx1"/>
                </a:solidFill>
                <a:latin typeface="Arial" pitchFamily="34" charset="0"/>
                <a:ea typeface="ＭＳ Ｐゴシック" pitchFamily="34" charset="-128"/>
              </a:defRPr>
            </a:lvl7pPr>
            <a:lvl8pPr marL="3429000" indent="-228600" fontAlgn="base">
              <a:spcBef>
                <a:spcPct val="0"/>
              </a:spcBef>
              <a:spcAft>
                <a:spcPct val="0"/>
              </a:spcAft>
              <a:defRPr>
                <a:solidFill>
                  <a:schemeClr val="tx1"/>
                </a:solidFill>
                <a:latin typeface="Arial" pitchFamily="34" charset="0"/>
                <a:ea typeface="ＭＳ Ｐゴシック" pitchFamily="34" charset="-128"/>
              </a:defRPr>
            </a:lvl8pPr>
            <a:lvl9pPr marL="3886200" indent="-228600" fontAlgn="base">
              <a:spcBef>
                <a:spcPct val="0"/>
              </a:spcBef>
              <a:spcAft>
                <a:spcPct val="0"/>
              </a:spcAft>
              <a:defRPr>
                <a:solidFill>
                  <a:schemeClr val="tx1"/>
                </a:solidFill>
                <a:latin typeface="Arial" pitchFamily="34" charset="0"/>
                <a:ea typeface="ＭＳ Ｐゴシック" pitchFamily="34" charset="-128"/>
              </a:defRPr>
            </a:lvl9pPr>
          </a:lstStyle>
          <a:p>
            <a:pPr algn="r"/>
            <a:endParaRPr lang="fr-FR" altLang="fr-FR"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917575" y="744538"/>
            <a:ext cx="4962525" cy="3722687"/>
          </a:xfrm>
          <a:ln/>
        </p:spPr>
      </p:sp>
      <p:sp>
        <p:nvSpPr>
          <p:cNvPr id="32771" name="Rectangle 3"/>
          <p:cNvSpPr>
            <a:spLocks noGrp="1" noChangeArrowheads="1"/>
          </p:cNvSpPr>
          <p:nvPr>
            <p:ph type="body" idx="1"/>
          </p:nvPr>
        </p:nvSpPr>
        <p:spPr>
          <a:xfrm>
            <a:off x="904875" y="4714875"/>
            <a:ext cx="4987925"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sz="1400" smtClean="0">
                <a:solidFill>
                  <a:srgbClr val="4D4F53"/>
                </a:solidFill>
                <a:ea typeface="ＭＳ Ｐゴシック" pitchFamily="34" charset="-128"/>
                <a:sym typeface="Wingdings" pitchFamily="2" charset="2"/>
              </a:rPr>
              <a:t>Accidents which are "incomprehensible" from the safety model perspective: good planes + good pilots = safety</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3.xml"/><Relationship Id="rId4" Type="http://schemas.openxmlformats.org/officeDocument/2006/relationships/image" Target="../media/image4.png"/></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3.xml"/><Relationship Id="rId4" Type="http://schemas.openxmlformats.org/officeDocument/2006/relationships/image" Target="../media/image5.png"/></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re standard">
    <p:spTree>
      <p:nvGrpSpPr>
        <p:cNvPr id="1" name=""/>
        <p:cNvGrpSpPr/>
        <p:nvPr/>
      </p:nvGrpSpPr>
      <p:grpSpPr>
        <a:xfrm>
          <a:off x="0" y="0"/>
          <a:ext cx="0" cy="0"/>
          <a:chOff x="0" y="0"/>
          <a:chExt cx="0" cy="0"/>
        </a:xfrm>
      </p:grpSpPr>
      <p:sp>
        <p:nvSpPr>
          <p:cNvPr id="3074" name="Rectangle 2"/>
          <p:cNvSpPr>
            <a:spLocks noGrp="1" noChangeArrowheads="1"/>
          </p:cNvSpPr>
          <p:nvPr>
            <p:ph type="ctrTitle" hasCustomPrompt="1"/>
          </p:nvPr>
        </p:nvSpPr>
        <p:spPr>
          <a:xfrm>
            <a:off x="383931" y="1268760"/>
            <a:ext cx="7683012" cy="538536"/>
          </a:xfrm>
          <a:extLst>
            <a:ext uri="{909E8E84-426E-40DD-AFC4-6F175D3DCCD1}">
              <a14:hiddenFill xmlns:a14="http://schemas.microsoft.com/office/drawing/2010/main">
                <a:solidFill>
                  <a:schemeClr val="tx2"/>
                </a:solidFill>
              </a14:hiddenFill>
            </a:ext>
          </a:extLst>
        </p:spPr>
        <p:txBody>
          <a:bodyPr wrap="square" tIns="118792" anchor="t">
            <a:spAutoFit/>
          </a:bodyPr>
          <a:lstStyle>
            <a:lvl1pPr>
              <a:defRPr sz="3400">
                <a:solidFill>
                  <a:srgbClr val="0088CE"/>
                </a:solidFill>
              </a:defRPr>
            </a:lvl1pPr>
          </a:lstStyle>
          <a:p>
            <a:pPr lvl="0"/>
            <a:r>
              <a:rPr lang="fr-FR" noProof="0" dirty="0" smtClean="0"/>
              <a:t>TITRE, ARIAL, 34</a:t>
            </a:r>
          </a:p>
        </p:txBody>
      </p:sp>
      <p:sp>
        <p:nvSpPr>
          <p:cNvPr id="3075" name="Rectangle 3"/>
          <p:cNvSpPr>
            <a:spLocks noGrp="1" noChangeArrowheads="1"/>
          </p:cNvSpPr>
          <p:nvPr>
            <p:ph type="subTitle" idx="1" hasCustomPrompt="1"/>
          </p:nvPr>
        </p:nvSpPr>
        <p:spPr>
          <a:xfrm>
            <a:off x="383931" y="1823294"/>
            <a:ext cx="7683012" cy="424732"/>
          </a:xfrm>
          <a:extLst>
            <a:ext uri="{91240B29-F687-4F45-9708-019B960494DF}">
              <a14:hiddenLine xmlns:a14="http://schemas.microsoft.com/office/drawing/2010/main" w="9525" algn="ctr">
                <a:solidFill>
                  <a:schemeClr val="tx1"/>
                </a:solidFill>
                <a:miter lim="800000"/>
                <a:headEnd/>
                <a:tailEnd/>
              </a14:hiddenLine>
            </a:ext>
          </a:extLst>
        </p:spPr>
        <p:txBody>
          <a:bodyPr wrap="square" lIns="0" rIns="0">
            <a:spAutoFit/>
          </a:bodyPr>
          <a:lstStyle>
            <a:lvl1pPr marL="0" indent="0">
              <a:lnSpc>
                <a:spcPct val="90000"/>
              </a:lnSpc>
              <a:spcBef>
                <a:spcPct val="0"/>
              </a:spcBef>
              <a:buFontTx/>
              <a:buNone/>
              <a:defRPr sz="2400" cap="all" baseline="0">
                <a:solidFill>
                  <a:schemeClr val="tx1"/>
                </a:solidFill>
              </a:defRPr>
            </a:lvl1pPr>
          </a:lstStyle>
          <a:p>
            <a:pPr lvl="0"/>
            <a:r>
              <a:rPr lang="fr-FR" noProof="0" dirty="0" smtClean="0"/>
              <a:t>sous-titre, ARIAL, 24</a:t>
            </a:r>
          </a:p>
        </p:txBody>
      </p:sp>
      <p:pic>
        <p:nvPicPr>
          <p:cNvPr id="9" name="Imag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32786" y="6336609"/>
            <a:ext cx="402762" cy="230557"/>
          </a:xfrm>
          <a:prstGeom prst="rect">
            <a:avLst/>
          </a:prstGeom>
        </p:spPr>
      </p:pic>
      <p:pic>
        <p:nvPicPr>
          <p:cNvPr id="2" name="Imag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68866">
            <a:off x="5241614" y="3297234"/>
            <a:ext cx="2383655" cy="2569834"/>
          </a:xfrm>
          <a:prstGeom prst="rect">
            <a:avLst/>
          </a:prstGeom>
        </p:spPr>
      </p:pic>
      <p:pic>
        <p:nvPicPr>
          <p:cNvPr id="7" name="Imag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75639" y="6299364"/>
            <a:ext cx="2326801" cy="356617"/>
          </a:xfrm>
          <a:prstGeom prst="rect">
            <a:avLst/>
          </a:prstGeom>
          <a:noFill/>
          <a:ln>
            <a:noFill/>
          </a:ln>
        </p:spPr>
      </p:pic>
      <p:sp>
        <p:nvSpPr>
          <p:cNvPr id="4" name="Espace réservé du texte 3"/>
          <p:cNvSpPr>
            <a:spLocks noGrp="1"/>
          </p:cNvSpPr>
          <p:nvPr>
            <p:ph type="body" sz="quarter" idx="10" hasCustomPrompt="1"/>
          </p:nvPr>
        </p:nvSpPr>
        <p:spPr>
          <a:xfrm>
            <a:off x="384458" y="2996192"/>
            <a:ext cx="4187542" cy="360809"/>
          </a:xfrm>
        </p:spPr>
        <p:txBody>
          <a:bodyPr/>
          <a:lstStyle>
            <a:lvl1pPr>
              <a:defRPr/>
            </a:lvl1pPr>
          </a:lstStyle>
          <a:p>
            <a:pPr lvl="0"/>
            <a:r>
              <a:rPr lang="fr-FR" dirty="0" smtClean="0"/>
              <a:t>DATE</a:t>
            </a:r>
          </a:p>
        </p:txBody>
      </p:sp>
    </p:spTree>
    <p:extLst>
      <p:ext uri="{BB962C8B-B14F-4D97-AF65-F5344CB8AC3E}">
        <p14:creationId xmlns:p14="http://schemas.microsoft.com/office/powerpoint/2010/main" val="29821294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dirty="0" smtClean="0"/>
              <a:t>TITRE, sur 2 lignes, 24, ARIAL</a:t>
            </a:r>
            <a:endParaRPr lang="fr-FR" dirty="0"/>
          </a:p>
        </p:txBody>
      </p:sp>
      <p:sp>
        <p:nvSpPr>
          <p:cNvPr id="3" name="Espace réservé du contenu 2"/>
          <p:cNvSpPr>
            <a:spLocks noGrp="1"/>
          </p:cNvSpPr>
          <p:nvPr>
            <p:ph idx="1"/>
          </p:nvPr>
        </p:nvSpPr>
        <p:spPr>
          <a:xfrm>
            <a:off x="383932" y="1268421"/>
            <a:ext cx="8376138" cy="4824409"/>
          </a:xfrm>
        </p:spPr>
        <p:txBody>
          <a:bodyPr/>
          <a:lstStyle>
            <a:lvl1pPr algn="l" rtl="0" eaLnBrk="1" fontAlgn="base" hangingPunct="1">
              <a:spcAft>
                <a:spcPct val="0"/>
              </a:spcAft>
              <a:defRPr lang="fr-FR" sz="1400" dirty="0" smtClean="0">
                <a:solidFill>
                  <a:schemeClr val="tx1"/>
                </a:solidFill>
                <a:latin typeface="+mn-lt"/>
                <a:ea typeface="+mn-ea"/>
                <a:cs typeface="+mn-cs"/>
              </a:defRPr>
            </a:lvl1pPr>
            <a:lvl2pPr algn="l" rtl="0" eaLnBrk="1" fontAlgn="base" hangingPunct="1">
              <a:spcAft>
                <a:spcPct val="0"/>
              </a:spcAft>
              <a:defRPr lang="fr-FR" sz="1400" dirty="0" smtClean="0">
                <a:solidFill>
                  <a:schemeClr val="tx1"/>
                </a:solidFill>
                <a:latin typeface="+mn-lt"/>
                <a:ea typeface="+mn-ea"/>
                <a:cs typeface="+mn-cs"/>
              </a:defRPr>
            </a:lvl2pPr>
            <a:lvl3pPr algn="l" rtl="0" eaLnBrk="1" fontAlgn="base" hangingPunct="1">
              <a:spcAft>
                <a:spcPct val="0"/>
              </a:spcAft>
              <a:defRPr lang="fr-FR" sz="1400" dirty="0" smtClean="0">
                <a:solidFill>
                  <a:schemeClr val="tx1"/>
                </a:solidFill>
                <a:latin typeface="+mn-lt"/>
                <a:ea typeface="+mn-ea"/>
                <a:cs typeface="+mn-cs"/>
              </a:defRPr>
            </a:lvl3pPr>
            <a:lvl4pPr algn="l" rtl="0" eaLnBrk="1" fontAlgn="base" hangingPunct="1">
              <a:spcAft>
                <a:spcPct val="0"/>
              </a:spcAft>
              <a:defRPr lang="fr-FR" sz="1400" dirty="0" smtClean="0">
                <a:solidFill>
                  <a:schemeClr val="tx1"/>
                </a:solidFill>
                <a:latin typeface="+mn-lt"/>
                <a:ea typeface="+mn-ea"/>
                <a:cs typeface="+mn-cs"/>
              </a:defRPr>
            </a:lvl4pPr>
            <a:lvl5pPr algn="l" rtl="0" eaLnBrk="1" fontAlgn="base" hangingPunct="1">
              <a:spcAft>
                <a:spcPct val="0"/>
              </a:spcAft>
              <a:defRPr lang="fr-FR" sz="1400" dirty="0">
                <a:solidFill>
                  <a:schemeClr val="tx1"/>
                </a:solidFill>
                <a:latin typeface="+mn-lt"/>
                <a:ea typeface="+mn-ea"/>
                <a:cs typeface="+mn-cs"/>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2234336388"/>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6"/>
          <p:cNvSpPr>
            <a:spLocks noGrp="1" noChangeArrowheads="1"/>
          </p:cNvSpPr>
          <p:nvPr>
            <p:ph type="sldNum" sz="quarter" idx="10"/>
          </p:nvPr>
        </p:nvSpPr>
        <p:spPr>
          <a:xfrm>
            <a:off x="452441" y="6375406"/>
            <a:ext cx="287337" cy="106363"/>
          </a:xfrm>
          <a:prstGeom prst="rect">
            <a:avLst/>
          </a:prstGeom>
          <a:ln/>
        </p:spPr>
        <p:txBody>
          <a:bodyPr/>
          <a:lstStyle>
            <a:lvl1pPr>
              <a:defRPr/>
            </a:lvl1pPr>
          </a:lstStyle>
          <a:p>
            <a:pPr>
              <a:defRPr/>
            </a:pPr>
            <a:fld id="{FD37BA4B-5ACC-4361-B393-73EF59D68F2A}" type="slidenum">
              <a:rPr lang="fr-FR" altLang="fr-FR">
                <a:solidFill>
                  <a:srgbClr val="4D4F53"/>
                </a:solidFill>
              </a:rPr>
              <a:pPr>
                <a:defRPr/>
              </a:pPr>
              <a:t>‹N°›</a:t>
            </a:fld>
            <a:endParaRPr lang="fr-FR" altLang="fr-FR" dirty="0">
              <a:solidFill>
                <a:srgbClr val="4D4F53"/>
              </a:solidFill>
            </a:endParaRPr>
          </a:p>
        </p:txBody>
      </p:sp>
    </p:spTree>
    <p:extLst>
      <p:ext uri="{BB962C8B-B14F-4D97-AF65-F5344CB8AC3E}">
        <p14:creationId xmlns:p14="http://schemas.microsoft.com/office/powerpoint/2010/main" val="333397715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57975" y="260350"/>
            <a:ext cx="2090738" cy="5518150"/>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381003" y="260350"/>
            <a:ext cx="6124575" cy="551815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6"/>
          <p:cNvSpPr>
            <a:spLocks noGrp="1" noChangeArrowheads="1"/>
          </p:cNvSpPr>
          <p:nvPr>
            <p:ph type="sldNum" sz="quarter" idx="10"/>
          </p:nvPr>
        </p:nvSpPr>
        <p:spPr>
          <a:xfrm>
            <a:off x="452441" y="6375406"/>
            <a:ext cx="287337" cy="106363"/>
          </a:xfrm>
          <a:prstGeom prst="rect">
            <a:avLst/>
          </a:prstGeom>
          <a:ln/>
        </p:spPr>
        <p:txBody>
          <a:bodyPr/>
          <a:lstStyle>
            <a:lvl1pPr>
              <a:defRPr/>
            </a:lvl1pPr>
          </a:lstStyle>
          <a:p>
            <a:pPr>
              <a:defRPr/>
            </a:pPr>
            <a:fld id="{F787A675-CFF3-4E21-AAEC-E37C24E25DED}" type="slidenum">
              <a:rPr lang="fr-FR" altLang="fr-FR">
                <a:solidFill>
                  <a:srgbClr val="4D4F53"/>
                </a:solidFill>
              </a:rPr>
              <a:pPr>
                <a:defRPr/>
              </a:pPr>
              <a:t>‹N°›</a:t>
            </a:fld>
            <a:endParaRPr lang="fr-FR" altLang="fr-FR" dirty="0">
              <a:solidFill>
                <a:srgbClr val="4D4F53"/>
              </a:solidFill>
            </a:endParaRPr>
          </a:p>
        </p:txBody>
      </p:sp>
    </p:spTree>
    <p:extLst>
      <p:ext uri="{BB962C8B-B14F-4D97-AF65-F5344CB8AC3E}">
        <p14:creationId xmlns:p14="http://schemas.microsoft.com/office/powerpoint/2010/main" val="405829601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31"/>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FR"/>
          </a:p>
        </p:txBody>
      </p:sp>
      <p:sp>
        <p:nvSpPr>
          <p:cNvPr id="4" name="Rectangle 6"/>
          <p:cNvSpPr>
            <a:spLocks noGrp="1" noChangeArrowheads="1"/>
          </p:cNvSpPr>
          <p:nvPr>
            <p:ph type="sldNum" sz="quarter" idx="10"/>
          </p:nvPr>
        </p:nvSpPr>
        <p:spPr>
          <a:ln/>
        </p:spPr>
        <p:txBody>
          <a:bodyPr/>
          <a:lstStyle>
            <a:lvl1pPr>
              <a:defRPr/>
            </a:lvl1pPr>
          </a:lstStyle>
          <a:p>
            <a:pPr>
              <a:defRPr/>
            </a:pPr>
            <a:fld id="{8A3FFA8A-29EF-4E24-874F-65CC8BFA62EB}" type="slidenum">
              <a:rPr lang="fr-FR" altLang="fr-FR">
                <a:solidFill>
                  <a:srgbClr val="4D4F53"/>
                </a:solidFill>
              </a:rPr>
              <a:pPr>
                <a:defRPr/>
              </a:pPr>
              <a:t>‹N°›</a:t>
            </a:fld>
            <a:endParaRPr lang="fr-FR" altLang="fr-FR" dirty="0">
              <a:solidFill>
                <a:srgbClr val="4D4F53"/>
              </a:solidFill>
            </a:endParaRPr>
          </a:p>
        </p:txBody>
      </p:sp>
    </p:spTree>
    <p:extLst>
      <p:ext uri="{BB962C8B-B14F-4D97-AF65-F5344CB8AC3E}">
        <p14:creationId xmlns:p14="http://schemas.microsoft.com/office/powerpoint/2010/main" val="83950743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6"/>
          <p:cNvSpPr>
            <a:spLocks noGrp="1" noChangeArrowheads="1"/>
          </p:cNvSpPr>
          <p:nvPr>
            <p:ph type="sldNum" sz="quarter" idx="10"/>
          </p:nvPr>
        </p:nvSpPr>
        <p:spPr>
          <a:ln/>
        </p:spPr>
        <p:txBody>
          <a:bodyPr/>
          <a:lstStyle>
            <a:lvl1pPr>
              <a:defRPr/>
            </a:lvl1pPr>
          </a:lstStyle>
          <a:p>
            <a:pPr>
              <a:defRPr/>
            </a:pPr>
            <a:fld id="{0CC9FECE-CFE5-4C83-9831-847DAC8BE821}" type="slidenum">
              <a:rPr lang="fr-FR" altLang="fr-FR">
                <a:solidFill>
                  <a:srgbClr val="4D4F53"/>
                </a:solidFill>
              </a:rPr>
              <a:pPr>
                <a:defRPr/>
              </a:pPr>
              <a:t>‹N°›</a:t>
            </a:fld>
            <a:endParaRPr lang="fr-FR" altLang="fr-FR" dirty="0">
              <a:solidFill>
                <a:srgbClr val="4D4F53"/>
              </a:solidFill>
            </a:endParaRPr>
          </a:p>
        </p:txBody>
      </p:sp>
    </p:spTree>
    <p:extLst>
      <p:ext uri="{BB962C8B-B14F-4D97-AF65-F5344CB8AC3E}">
        <p14:creationId xmlns:p14="http://schemas.microsoft.com/office/powerpoint/2010/main" val="134685669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6"/>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6"/>
          <p:cNvSpPr>
            <a:spLocks noGrp="1" noChangeArrowheads="1"/>
          </p:cNvSpPr>
          <p:nvPr>
            <p:ph type="sldNum" sz="quarter" idx="10"/>
          </p:nvPr>
        </p:nvSpPr>
        <p:spPr>
          <a:ln/>
        </p:spPr>
        <p:txBody>
          <a:bodyPr/>
          <a:lstStyle>
            <a:lvl1pPr>
              <a:defRPr/>
            </a:lvl1pPr>
          </a:lstStyle>
          <a:p>
            <a:pPr>
              <a:defRPr/>
            </a:pPr>
            <a:fld id="{3DBB6F91-E4CC-4A45-BCA8-9B7A554147EB}" type="slidenum">
              <a:rPr lang="fr-FR" altLang="fr-FR">
                <a:solidFill>
                  <a:srgbClr val="4D4F53"/>
                </a:solidFill>
              </a:rPr>
              <a:pPr>
                <a:defRPr/>
              </a:pPr>
              <a:t>‹N°›</a:t>
            </a:fld>
            <a:endParaRPr lang="fr-FR" altLang="fr-FR" dirty="0">
              <a:solidFill>
                <a:srgbClr val="4D4F53"/>
              </a:solidFill>
            </a:endParaRPr>
          </a:p>
        </p:txBody>
      </p:sp>
    </p:spTree>
    <p:extLst>
      <p:ext uri="{BB962C8B-B14F-4D97-AF65-F5344CB8AC3E}">
        <p14:creationId xmlns:p14="http://schemas.microsoft.com/office/powerpoint/2010/main" val="44905147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381000" y="1917700"/>
            <a:ext cx="4106863" cy="3860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0263" y="1917700"/>
            <a:ext cx="4108450" cy="3860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6"/>
          <p:cNvSpPr>
            <a:spLocks noGrp="1" noChangeArrowheads="1"/>
          </p:cNvSpPr>
          <p:nvPr>
            <p:ph type="sldNum" sz="quarter" idx="10"/>
          </p:nvPr>
        </p:nvSpPr>
        <p:spPr>
          <a:ln/>
        </p:spPr>
        <p:txBody>
          <a:bodyPr/>
          <a:lstStyle>
            <a:lvl1pPr>
              <a:defRPr/>
            </a:lvl1pPr>
          </a:lstStyle>
          <a:p>
            <a:pPr>
              <a:defRPr/>
            </a:pPr>
            <a:fld id="{602D8806-881E-4497-A736-D2518AA79FD8}" type="slidenum">
              <a:rPr lang="fr-FR" altLang="fr-FR">
                <a:solidFill>
                  <a:srgbClr val="4D4F53"/>
                </a:solidFill>
              </a:rPr>
              <a:pPr>
                <a:defRPr/>
              </a:pPr>
              <a:t>‹N°›</a:t>
            </a:fld>
            <a:endParaRPr lang="fr-FR" altLang="fr-FR" dirty="0">
              <a:solidFill>
                <a:srgbClr val="4D4F53"/>
              </a:solidFill>
            </a:endParaRPr>
          </a:p>
        </p:txBody>
      </p:sp>
    </p:spTree>
    <p:extLst>
      <p:ext uri="{BB962C8B-B14F-4D97-AF65-F5344CB8AC3E}">
        <p14:creationId xmlns:p14="http://schemas.microsoft.com/office/powerpoint/2010/main" val="412937582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6"/>
          <p:cNvSpPr>
            <a:spLocks noGrp="1" noChangeArrowheads="1"/>
          </p:cNvSpPr>
          <p:nvPr>
            <p:ph type="sldNum" sz="quarter" idx="10"/>
          </p:nvPr>
        </p:nvSpPr>
        <p:spPr>
          <a:ln/>
        </p:spPr>
        <p:txBody>
          <a:bodyPr/>
          <a:lstStyle>
            <a:lvl1pPr>
              <a:defRPr/>
            </a:lvl1pPr>
          </a:lstStyle>
          <a:p>
            <a:pPr>
              <a:defRPr/>
            </a:pPr>
            <a:fld id="{7ADD70A3-8DAB-4234-9F1A-53285581309A}" type="slidenum">
              <a:rPr lang="fr-FR" altLang="fr-FR">
                <a:solidFill>
                  <a:srgbClr val="4D4F53"/>
                </a:solidFill>
              </a:rPr>
              <a:pPr>
                <a:defRPr/>
              </a:pPr>
              <a:t>‹N°›</a:t>
            </a:fld>
            <a:endParaRPr lang="fr-FR" altLang="fr-FR" dirty="0">
              <a:solidFill>
                <a:srgbClr val="4D4F53"/>
              </a:solidFill>
            </a:endParaRPr>
          </a:p>
        </p:txBody>
      </p:sp>
    </p:spTree>
    <p:extLst>
      <p:ext uri="{BB962C8B-B14F-4D97-AF65-F5344CB8AC3E}">
        <p14:creationId xmlns:p14="http://schemas.microsoft.com/office/powerpoint/2010/main" val="18375922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Modifiez le style du titre</a:t>
            </a:r>
            <a:endParaRPr lang="fr-FR" dirty="0"/>
          </a:p>
        </p:txBody>
      </p:sp>
      <p:sp>
        <p:nvSpPr>
          <p:cNvPr id="3" name="Rectangle 6"/>
          <p:cNvSpPr>
            <a:spLocks noGrp="1" noChangeArrowheads="1"/>
          </p:cNvSpPr>
          <p:nvPr>
            <p:ph type="sldNum" sz="quarter" idx="10"/>
          </p:nvPr>
        </p:nvSpPr>
        <p:spPr>
          <a:ln/>
        </p:spPr>
        <p:txBody>
          <a:bodyPr/>
          <a:lstStyle>
            <a:lvl1pPr>
              <a:defRPr/>
            </a:lvl1pPr>
          </a:lstStyle>
          <a:p>
            <a:pPr>
              <a:defRPr/>
            </a:pPr>
            <a:fld id="{657A1B88-476F-4137-BE79-522B8D088DE3}" type="slidenum">
              <a:rPr lang="fr-FR" altLang="fr-FR">
                <a:solidFill>
                  <a:srgbClr val="4D4F53"/>
                </a:solidFill>
              </a:rPr>
              <a:pPr>
                <a:defRPr/>
              </a:pPr>
              <a:t>‹N°›</a:t>
            </a:fld>
            <a:endParaRPr lang="fr-FR" altLang="fr-FR" dirty="0">
              <a:solidFill>
                <a:srgbClr val="4D4F53"/>
              </a:solidFill>
            </a:endParaRPr>
          </a:p>
        </p:txBody>
      </p:sp>
    </p:spTree>
    <p:extLst>
      <p:ext uri="{BB962C8B-B14F-4D97-AF65-F5344CB8AC3E}">
        <p14:creationId xmlns:p14="http://schemas.microsoft.com/office/powerpoint/2010/main" val="3621231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886F8D5A-A00D-4304-A26E-E33C779BDF24}" type="slidenum">
              <a:rPr lang="fr-FR" altLang="fr-FR">
                <a:solidFill>
                  <a:srgbClr val="4D4F53"/>
                </a:solidFill>
              </a:rPr>
              <a:pPr>
                <a:defRPr/>
              </a:pPr>
              <a:t>‹N°›</a:t>
            </a:fld>
            <a:endParaRPr lang="fr-FR" altLang="fr-FR" dirty="0">
              <a:solidFill>
                <a:srgbClr val="4D4F53"/>
              </a:solidFill>
            </a:endParaRPr>
          </a:p>
        </p:txBody>
      </p:sp>
    </p:spTree>
    <p:extLst>
      <p:ext uri="{BB962C8B-B14F-4D97-AF65-F5344CB8AC3E}">
        <p14:creationId xmlns:p14="http://schemas.microsoft.com/office/powerpoint/2010/main" val="147801116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6"/>
          <p:cNvSpPr>
            <a:spLocks noGrp="1" noChangeArrowheads="1"/>
          </p:cNvSpPr>
          <p:nvPr>
            <p:ph type="sldNum" sz="quarter" idx="10"/>
          </p:nvPr>
        </p:nvSpPr>
        <p:spPr>
          <a:ln/>
        </p:spPr>
        <p:txBody>
          <a:bodyPr/>
          <a:lstStyle>
            <a:lvl1pPr>
              <a:defRPr/>
            </a:lvl1pPr>
          </a:lstStyle>
          <a:p>
            <a:pPr>
              <a:defRPr/>
            </a:pPr>
            <a:fld id="{4CDAC554-5037-4C38-B5B6-4F79F4D7CCF7}" type="slidenum">
              <a:rPr lang="fr-FR" altLang="fr-FR">
                <a:solidFill>
                  <a:srgbClr val="4D4F53"/>
                </a:solidFill>
              </a:rPr>
              <a:pPr>
                <a:defRPr/>
              </a:pPr>
              <a:t>‹N°›</a:t>
            </a:fld>
            <a:endParaRPr lang="fr-FR" altLang="fr-FR" dirty="0">
              <a:solidFill>
                <a:srgbClr val="4D4F53"/>
              </a:solidFill>
            </a:endParaRPr>
          </a:p>
        </p:txBody>
      </p:sp>
    </p:spTree>
    <p:extLst>
      <p:ext uri="{BB962C8B-B14F-4D97-AF65-F5344CB8AC3E}">
        <p14:creationId xmlns:p14="http://schemas.microsoft.com/office/powerpoint/2010/main" val="126014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dirty="0" smtClean="0"/>
              <a:t>TITRE, sur 2 lignes, 24, ARIAL</a:t>
            </a:r>
            <a:endParaRPr lang="fr-FR" dirty="0"/>
          </a:p>
        </p:txBody>
      </p:sp>
      <p:sp>
        <p:nvSpPr>
          <p:cNvPr id="3" name="Espace réservé du contenu 2"/>
          <p:cNvSpPr>
            <a:spLocks noGrp="1"/>
          </p:cNvSpPr>
          <p:nvPr>
            <p:ph sz="half" idx="1"/>
          </p:nvPr>
        </p:nvSpPr>
        <p:spPr>
          <a:xfrm>
            <a:off x="381000" y="1268413"/>
            <a:ext cx="4106863" cy="4824412"/>
          </a:xfrm>
        </p:spPr>
        <p:txBody>
          <a:bodyPr/>
          <a:lstStyle>
            <a:lvl1pPr>
              <a:defRPr sz="14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contenu 3"/>
          <p:cNvSpPr>
            <a:spLocks noGrp="1"/>
          </p:cNvSpPr>
          <p:nvPr>
            <p:ph sz="half" idx="2"/>
          </p:nvPr>
        </p:nvSpPr>
        <p:spPr>
          <a:xfrm>
            <a:off x="4640268" y="1268413"/>
            <a:ext cx="4108450" cy="4824412"/>
          </a:xfrm>
        </p:spPr>
        <p:txBody>
          <a:bodyPr/>
          <a:lstStyle>
            <a:lvl1pPr>
              <a:defRPr sz="14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1268844350"/>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dirty="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6"/>
          <p:cNvSpPr>
            <a:spLocks noGrp="1" noChangeArrowheads="1"/>
          </p:cNvSpPr>
          <p:nvPr>
            <p:ph type="sldNum" sz="quarter" idx="10"/>
          </p:nvPr>
        </p:nvSpPr>
        <p:spPr>
          <a:ln/>
        </p:spPr>
        <p:txBody>
          <a:bodyPr/>
          <a:lstStyle>
            <a:lvl1pPr>
              <a:defRPr/>
            </a:lvl1pPr>
          </a:lstStyle>
          <a:p>
            <a:pPr>
              <a:defRPr/>
            </a:pPr>
            <a:fld id="{1B6C9D2C-B57F-4E8C-B45D-F0EF8620FF71}" type="slidenum">
              <a:rPr lang="fr-FR" altLang="fr-FR">
                <a:solidFill>
                  <a:srgbClr val="4D4F53"/>
                </a:solidFill>
              </a:rPr>
              <a:pPr>
                <a:defRPr/>
              </a:pPr>
              <a:t>‹N°›</a:t>
            </a:fld>
            <a:endParaRPr lang="fr-FR" altLang="fr-FR" dirty="0">
              <a:solidFill>
                <a:srgbClr val="4D4F53"/>
              </a:solidFill>
            </a:endParaRPr>
          </a:p>
        </p:txBody>
      </p:sp>
    </p:spTree>
    <p:extLst>
      <p:ext uri="{BB962C8B-B14F-4D97-AF65-F5344CB8AC3E}">
        <p14:creationId xmlns:p14="http://schemas.microsoft.com/office/powerpoint/2010/main" val="192524900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6"/>
          <p:cNvSpPr>
            <a:spLocks noGrp="1" noChangeArrowheads="1"/>
          </p:cNvSpPr>
          <p:nvPr>
            <p:ph type="sldNum" sz="quarter" idx="10"/>
          </p:nvPr>
        </p:nvSpPr>
        <p:spPr>
          <a:ln/>
        </p:spPr>
        <p:txBody>
          <a:bodyPr/>
          <a:lstStyle>
            <a:lvl1pPr>
              <a:defRPr/>
            </a:lvl1pPr>
          </a:lstStyle>
          <a:p>
            <a:pPr>
              <a:defRPr/>
            </a:pPr>
            <a:fld id="{6FBF37BF-A02F-44F4-9B85-1A754B5445C0}" type="slidenum">
              <a:rPr lang="fr-FR" altLang="fr-FR">
                <a:solidFill>
                  <a:srgbClr val="4D4F53"/>
                </a:solidFill>
              </a:rPr>
              <a:pPr>
                <a:defRPr/>
              </a:pPr>
              <a:t>‹N°›</a:t>
            </a:fld>
            <a:endParaRPr lang="fr-FR" altLang="fr-FR" dirty="0">
              <a:solidFill>
                <a:srgbClr val="4D4F53"/>
              </a:solidFill>
            </a:endParaRPr>
          </a:p>
        </p:txBody>
      </p:sp>
    </p:spTree>
    <p:extLst>
      <p:ext uri="{BB962C8B-B14F-4D97-AF65-F5344CB8AC3E}">
        <p14:creationId xmlns:p14="http://schemas.microsoft.com/office/powerpoint/2010/main" val="161605689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57975" y="260350"/>
            <a:ext cx="2090738" cy="5518150"/>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381003" y="260350"/>
            <a:ext cx="6124575" cy="551815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6"/>
          <p:cNvSpPr>
            <a:spLocks noGrp="1" noChangeArrowheads="1"/>
          </p:cNvSpPr>
          <p:nvPr>
            <p:ph type="sldNum" sz="quarter" idx="10"/>
          </p:nvPr>
        </p:nvSpPr>
        <p:spPr>
          <a:ln/>
        </p:spPr>
        <p:txBody>
          <a:bodyPr/>
          <a:lstStyle>
            <a:lvl1pPr>
              <a:defRPr/>
            </a:lvl1pPr>
          </a:lstStyle>
          <a:p>
            <a:pPr>
              <a:defRPr/>
            </a:pPr>
            <a:fld id="{E2173145-9CA3-4870-893F-946C15098160}" type="slidenum">
              <a:rPr lang="fr-FR" altLang="fr-FR">
                <a:solidFill>
                  <a:srgbClr val="4D4F53"/>
                </a:solidFill>
              </a:rPr>
              <a:pPr>
                <a:defRPr/>
              </a:pPr>
              <a:t>‹N°›</a:t>
            </a:fld>
            <a:endParaRPr lang="fr-FR" altLang="fr-FR" dirty="0">
              <a:solidFill>
                <a:srgbClr val="4D4F53"/>
              </a:solidFill>
            </a:endParaRPr>
          </a:p>
        </p:txBody>
      </p:sp>
    </p:spTree>
    <p:extLst>
      <p:ext uri="{BB962C8B-B14F-4D97-AF65-F5344CB8AC3E}">
        <p14:creationId xmlns:p14="http://schemas.microsoft.com/office/powerpoint/2010/main" val="43649766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31"/>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FR"/>
          </a:p>
        </p:txBody>
      </p:sp>
      <p:sp>
        <p:nvSpPr>
          <p:cNvPr id="4" name="Rectangle 6"/>
          <p:cNvSpPr>
            <a:spLocks noGrp="1" noChangeArrowheads="1"/>
          </p:cNvSpPr>
          <p:nvPr>
            <p:ph type="sldNum" sz="quarter" idx="10"/>
          </p:nvPr>
        </p:nvSpPr>
        <p:spPr>
          <a:ln/>
        </p:spPr>
        <p:txBody>
          <a:bodyPr/>
          <a:lstStyle>
            <a:lvl1pPr>
              <a:defRPr/>
            </a:lvl1pPr>
          </a:lstStyle>
          <a:p>
            <a:pPr>
              <a:defRPr/>
            </a:pPr>
            <a:fld id="{F8A4C972-03EA-4CFB-BFB9-22F4B6DC2C55}" type="slidenum">
              <a:rPr lang="fr-FR" altLang="fr-FR">
                <a:solidFill>
                  <a:srgbClr val="4D4F53"/>
                </a:solidFill>
              </a:rPr>
              <a:pPr>
                <a:defRPr/>
              </a:pPr>
              <a:t>‹N°›</a:t>
            </a:fld>
            <a:endParaRPr lang="fr-FR" altLang="fr-FR" dirty="0">
              <a:solidFill>
                <a:srgbClr val="4D4F53"/>
              </a:solidFill>
            </a:endParaRPr>
          </a:p>
        </p:txBody>
      </p:sp>
    </p:spTree>
    <p:extLst>
      <p:ext uri="{BB962C8B-B14F-4D97-AF65-F5344CB8AC3E}">
        <p14:creationId xmlns:p14="http://schemas.microsoft.com/office/powerpoint/2010/main" val="226815500"/>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6"/>
          <p:cNvSpPr>
            <a:spLocks noGrp="1" noChangeArrowheads="1"/>
          </p:cNvSpPr>
          <p:nvPr>
            <p:ph type="sldNum" sz="quarter" idx="10"/>
          </p:nvPr>
        </p:nvSpPr>
        <p:spPr>
          <a:ln/>
        </p:spPr>
        <p:txBody>
          <a:bodyPr/>
          <a:lstStyle>
            <a:lvl1pPr>
              <a:defRPr/>
            </a:lvl1pPr>
          </a:lstStyle>
          <a:p>
            <a:pPr>
              <a:defRPr/>
            </a:pPr>
            <a:fld id="{FFD72F59-B8E4-44F5-B47F-3092ADE0F13E}" type="slidenum">
              <a:rPr lang="fr-FR" altLang="fr-FR">
                <a:solidFill>
                  <a:srgbClr val="4D4F53"/>
                </a:solidFill>
              </a:rPr>
              <a:pPr>
                <a:defRPr/>
              </a:pPr>
              <a:t>‹N°›</a:t>
            </a:fld>
            <a:endParaRPr lang="fr-FR" altLang="fr-FR" dirty="0">
              <a:solidFill>
                <a:srgbClr val="4D4F53"/>
              </a:solidFill>
            </a:endParaRPr>
          </a:p>
        </p:txBody>
      </p:sp>
    </p:spTree>
    <p:extLst>
      <p:ext uri="{BB962C8B-B14F-4D97-AF65-F5344CB8AC3E}">
        <p14:creationId xmlns:p14="http://schemas.microsoft.com/office/powerpoint/2010/main" val="110128667"/>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6"/>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6"/>
          <p:cNvSpPr>
            <a:spLocks noGrp="1" noChangeArrowheads="1"/>
          </p:cNvSpPr>
          <p:nvPr>
            <p:ph type="sldNum" sz="quarter" idx="10"/>
          </p:nvPr>
        </p:nvSpPr>
        <p:spPr>
          <a:ln/>
        </p:spPr>
        <p:txBody>
          <a:bodyPr/>
          <a:lstStyle>
            <a:lvl1pPr>
              <a:defRPr/>
            </a:lvl1pPr>
          </a:lstStyle>
          <a:p>
            <a:pPr>
              <a:defRPr/>
            </a:pPr>
            <a:fld id="{44B88C4B-AFED-4C42-AEED-9BE1536620DB}" type="slidenum">
              <a:rPr lang="fr-FR" altLang="fr-FR">
                <a:solidFill>
                  <a:srgbClr val="4D4F53"/>
                </a:solidFill>
              </a:rPr>
              <a:pPr>
                <a:defRPr/>
              </a:pPr>
              <a:t>‹N°›</a:t>
            </a:fld>
            <a:endParaRPr lang="fr-FR" altLang="fr-FR" dirty="0">
              <a:solidFill>
                <a:srgbClr val="4D4F53"/>
              </a:solidFill>
            </a:endParaRPr>
          </a:p>
        </p:txBody>
      </p:sp>
    </p:spTree>
    <p:extLst>
      <p:ext uri="{BB962C8B-B14F-4D97-AF65-F5344CB8AC3E}">
        <p14:creationId xmlns:p14="http://schemas.microsoft.com/office/powerpoint/2010/main" val="1259881719"/>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381000" y="1917700"/>
            <a:ext cx="4106863" cy="3860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0263" y="1917700"/>
            <a:ext cx="4108450" cy="3860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6"/>
          <p:cNvSpPr>
            <a:spLocks noGrp="1" noChangeArrowheads="1"/>
          </p:cNvSpPr>
          <p:nvPr>
            <p:ph type="sldNum" sz="quarter" idx="10"/>
          </p:nvPr>
        </p:nvSpPr>
        <p:spPr>
          <a:ln/>
        </p:spPr>
        <p:txBody>
          <a:bodyPr/>
          <a:lstStyle>
            <a:lvl1pPr>
              <a:defRPr/>
            </a:lvl1pPr>
          </a:lstStyle>
          <a:p>
            <a:pPr>
              <a:defRPr/>
            </a:pPr>
            <a:fld id="{35E3C8B8-359D-4903-9370-455477210A97}" type="slidenum">
              <a:rPr lang="fr-FR" altLang="fr-FR">
                <a:solidFill>
                  <a:srgbClr val="4D4F53"/>
                </a:solidFill>
              </a:rPr>
              <a:pPr>
                <a:defRPr/>
              </a:pPr>
              <a:t>‹N°›</a:t>
            </a:fld>
            <a:endParaRPr lang="fr-FR" altLang="fr-FR" dirty="0">
              <a:solidFill>
                <a:srgbClr val="4D4F53"/>
              </a:solidFill>
            </a:endParaRPr>
          </a:p>
        </p:txBody>
      </p:sp>
    </p:spTree>
    <p:extLst>
      <p:ext uri="{BB962C8B-B14F-4D97-AF65-F5344CB8AC3E}">
        <p14:creationId xmlns:p14="http://schemas.microsoft.com/office/powerpoint/2010/main" val="2534364175"/>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6"/>
          <p:cNvSpPr>
            <a:spLocks noGrp="1" noChangeArrowheads="1"/>
          </p:cNvSpPr>
          <p:nvPr>
            <p:ph type="sldNum" sz="quarter" idx="10"/>
          </p:nvPr>
        </p:nvSpPr>
        <p:spPr>
          <a:ln/>
        </p:spPr>
        <p:txBody>
          <a:bodyPr/>
          <a:lstStyle>
            <a:lvl1pPr>
              <a:defRPr/>
            </a:lvl1pPr>
          </a:lstStyle>
          <a:p>
            <a:pPr>
              <a:defRPr/>
            </a:pPr>
            <a:fld id="{F6ED4392-E571-4CA7-81D8-386CE421F056}" type="slidenum">
              <a:rPr lang="fr-FR" altLang="fr-FR">
                <a:solidFill>
                  <a:srgbClr val="4D4F53"/>
                </a:solidFill>
              </a:rPr>
              <a:pPr>
                <a:defRPr/>
              </a:pPr>
              <a:t>‹N°›</a:t>
            </a:fld>
            <a:endParaRPr lang="fr-FR" altLang="fr-FR" dirty="0">
              <a:solidFill>
                <a:srgbClr val="4D4F53"/>
              </a:solidFill>
            </a:endParaRPr>
          </a:p>
        </p:txBody>
      </p:sp>
    </p:spTree>
    <p:extLst>
      <p:ext uri="{BB962C8B-B14F-4D97-AF65-F5344CB8AC3E}">
        <p14:creationId xmlns:p14="http://schemas.microsoft.com/office/powerpoint/2010/main" val="819757255"/>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Modifiez le style du titre</a:t>
            </a:r>
            <a:endParaRPr lang="fr-FR" dirty="0"/>
          </a:p>
        </p:txBody>
      </p:sp>
      <p:sp>
        <p:nvSpPr>
          <p:cNvPr id="3" name="Rectangle 6"/>
          <p:cNvSpPr>
            <a:spLocks noGrp="1" noChangeArrowheads="1"/>
          </p:cNvSpPr>
          <p:nvPr>
            <p:ph type="sldNum" sz="quarter" idx="10"/>
          </p:nvPr>
        </p:nvSpPr>
        <p:spPr>
          <a:ln/>
        </p:spPr>
        <p:txBody>
          <a:bodyPr/>
          <a:lstStyle>
            <a:lvl1pPr>
              <a:defRPr/>
            </a:lvl1pPr>
          </a:lstStyle>
          <a:p>
            <a:pPr>
              <a:defRPr/>
            </a:pPr>
            <a:fld id="{E4172986-1D3F-4089-959D-D11A278F2DA5}" type="slidenum">
              <a:rPr lang="fr-FR" altLang="fr-FR">
                <a:solidFill>
                  <a:srgbClr val="4D4F53"/>
                </a:solidFill>
              </a:rPr>
              <a:pPr>
                <a:defRPr/>
              </a:pPr>
              <a:t>‹N°›</a:t>
            </a:fld>
            <a:endParaRPr lang="fr-FR" altLang="fr-FR" dirty="0">
              <a:solidFill>
                <a:srgbClr val="4D4F53"/>
              </a:solidFill>
            </a:endParaRPr>
          </a:p>
        </p:txBody>
      </p:sp>
    </p:spTree>
    <p:extLst>
      <p:ext uri="{BB962C8B-B14F-4D97-AF65-F5344CB8AC3E}">
        <p14:creationId xmlns:p14="http://schemas.microsoft.com/office/powerpoint/2010/main" val="2610036644"/>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BC7857EB-2E3F-471E-9C52-086C89B3B2FC}" type="slidenum">
              <a:rPr lang="fr-FR" altLang="fr-FR">
                <a:solidFill>
                  <a:srgbClr val="4D4F53"/>
                </a:solidFill>
              </a:rPr>
              <a:pPr>
                <a:defRPr/>
              </a:pPr>
              <a:t>‹N°›</a:t>
            </a:fld>
            <a:endParaRPr lang="fr-FR" altLang="fr-FR" dirty="0">
              <a:solidFill>
                <a:srgbClr val="4D4F53"/>
              </a:solidFill>
            </a:endParaRPr>
          </a:p>
        </p:txBody>
      </p:sp>
    </p:spTree>
    <p:extLst>
      <p:ext uri="{BB962C8B-B14F-4D97-AF65-F5344CB8AC3E}">
        <p14:creationId xmlns:p14="http://schemas.microsoft.com/office/powerpoint/2010/main" val="6264606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fr-FR" dirty="0" smtClean="0"/>
              <a:t>Titre du </a:t>
            </a:r>
            <a:r>
              <a:rPr lang="fr-FR" dirty="0" err="1" smtClean="0"/>
              <a:t>SOmmaire</a:t>
            </a:r>
            <a:endParaRPr lang="fr-FR" dirty="0"/>
          </a:p>
        </p:txBody>
      </p:sp>
      <p:sp>
        <p:nvSpPr>
          <p:cNvPr id="11" name="Espace réservé du texte 6"/>
          <p:cNvSpPr>
            <a:spLocks noGrp="1"/>
          </p:cNvSpPr>
          <p:nvPr>
            <p:ph type="body" sz="quarter" idx="14" hasCustomPrompt="1"/>
          </p:nvPr>
        </p:nvSpPr>
        <p:spPr>
          <a:xfrm>
            <a:off x="383935" y="1772816"/>
            <a:ext cx="7683011" cy="355600"/>
          </a:xfrm>
          <a:solidFill>
            <a:srgbClr val="0088CE"/>
          </a:solidFill>
          <a:ln>
            <a:noFill/>
          </a:ln>
          <a:effectLst/>
          <a:extLst/>
        </p:spPr>
        <p:txBody>
          <a:bodyPr wrap="none" lIns="216000" anchor="ctr"/>
          <a:lstStyle>
            <a:lvl1pPr marL="0" indent="0">
              <a:buNone/>
              <a:defRPr lang="fr-FR" kern="1200" smtClean="0">
                <a:solidFill>
                  <a:schemeClr val="bg2"/>
                </a:solidFill>
                <a:latin typeface="Arial" charset="0"/>
                <a:cs typeface="Arial" charset="0"/>
              </a:defRPr>
            </a:lvl1pPr>
            <a:lvl2pPr>
              <a:defRPr lang="fr-FR" kern="1200" smtClean="0">
                <a:latin typeface="Arial" charset="0"/>
                <a:ea typeface="+mn-ea"/>
                <a:cs typeface="Arial" charset="0"/>
              </a:defRPr>
            </a:lvl2pPr>
            <a:lvl3pPr>
              <a:defRPr lang="fr-FR" kern="1200" smtClean="0">
                <a:latin typeface="Arial" charset="0"/>
                <a:ea typeface="+mn-ea"/>
                <a:cs typeface="Arial" charset="0"/>
              </a:defRPr>
            </a:lvl3pPr>
            <a:lvl4pPr>
              <a:defRPr lang="fr-FR" kern="1200" smtClean="0">
                <a:latin typeface="Arial" charset="0"/>
                <a:ea typeface="+mn-ea"/>
                <a:cs typeface="Arial" charset="0"/>
              </a:defRPr>
            </a:lvl4pPr>
            <a:lvl5pPr>
              <a:defRPr lang="fr-FR" kern="1200">
                <a:latin typeface="Arial" charset="0"/>
                <a:ea typeface="+mn-ea"/>
                <a:cs typeface="Arial" charset="0"/>
              </a:defRPr>
            </a:lvl5pPr>
          </a:lstStyle>
          <a:p>
            <a:pPr lvl="0">
              <a:spcBef>
                <a:spcPct val="0"/>
              </a:spcBef>
            </a:pPr>
            <a:r>
              <a:rPr lang="fr-FR" dirty="0" smtClean="0"/>
              <a:t>1. Partie 1</a:t>
            </a:r>
            <a:endParaRPr lang="fr-FR" dirty="0"/>
          </a:p>
        </p:txBody>
      </p:sp>
      <p:sp>
        <p:nvSpPr>
          <p:cNvPr id="12" name="Espace réservé du texte 6"/>
          <p:cNvSpPr>
            <a:spLocks noGrp="1"/>
          </p:cNvSpPr>
          <p:nvPr>
            <p:ph type="body" sz="quarter" idx="15" hasCustomPrompt="1"/>
          </p:nvPr>
        </p:nvSpPr>
        <p:spPr>
          <a:xfrm>
            <a:off x="383935" y="3429000"/>
            <a:ext cx="7683011" cy="355600"/>
          </a:xfrm>
          <a:noFill/>
          <a:ln>
            <a:noFill/>
          </a:ln>
          <a:effectLst/>
        </p:spPr>
        <p:txBody>
          <a:bodyPr wrap="none" lIns="216000" anchor="ctr"/>
          <a:lstStyle>
            <a:lvl1pPr marL="0" indent="0">
              <a:buNone/>
              <a:defRPr lang="fr-FR" kern="1200" smtClean="0">
                <a:solidFill>
                  <a:schemeClr val="tx1"/>
                </a:solidFill>
                <a:latin typeface="Arial" charset="0"/>
                <a:cs typeface="Arial" charset="0"/>
              </a:defRPr>
            </a:lvl1pPr>
            <a:lvl2pPr>
              <a:defRPr lang="fr-FR" kern="1200" smtClean="0">
                <a:latin typeface="Arial" charset="0"/>
                <a:ea typeface="+mn-ea"/>
                <a:cs typeface="Arial" charset="0"/>
              </a:defRPr>
            </a:lvl2pPr>
            <a:lvl3pPr>
              <a:defRPr lang="fr-FR" kern="1200" smtClean="0">
                <a:latin typeface="Arial" charset="0"/>
                <a:ea typeface="+mn-ea"/>
                <a:cs typeface="Arial" charset="0"/>
              </a:defRPr>
            </a:lvl3pPr>
            <a:lvl4pPr>
              <a:defRPr lang="fr-FR" kern="1200" smtClean="0">
                <a:latin typeface="Arial" charset="0"/>
                <a:ea typeface="+mn-ea"/>
                <a:cs typeface="Arial" charset="0"/>
              </a:defRPr>
            </a:lvl4pPr>
            <a:lvl5pPr>
              <a:defRPr lang="fr-FR" kern="1200">
                <a:latin typeface="Arial" charset="0"/>
                <a:ea typeface="+mn-ea"/>
                <a:cs typeface="Arial" charset="0"/>
              </a:defRPr>
            </a:lvl5pPr>
          </a:lstStyle>
          <a:p>
            <a:pPr lvl="0">
              <a:spcBef>
                <a:spcPct val="0"/>
              </a:spcBef>
            </a:pPr>
            <a:r>
              <a:rPr lang="fr-FR" dirty="0" smtClean="0"/>
              <a:t>2. Partie 2</a:t>
            </a:r>
            <a:endParaRPr lang="fr-FR" dirty="0"/>
          </a:p>
        </p:txBody>
      </p:sp>
      <p:sp>
        <p:nvSpPr>
          <p:cNvPr id="13" name="Espace réservé du texte 6"/>
          <p:cNvSpPr>
            <a:spLocks noGrp="1"/>
          </p:cNvSpPr>
          <p:nvPr>
            <p:ph type="body" sz="quarter" idx="16" hasCustomPrompt="1"/>
          </p:nvPr>
        </p:nvSpPr>
        <p:spPr>
          <a:xfrm>
            <a:off x="375187" y="4269093"/>
            <a:ext cx="7683011" cy="355600"/>
          </a:xfrm>
          <a:noFill/>
          <a:ln>
            <a:noFill/>
          </a:ln>
          <a:effectLst/>
        </p:spPr>
        <p:txBody>
          <a:bodyPr wrap="none" lIns="216000" anchor="ctr"/>
          <a:lstStyle>
            <a:lvl1pPr marL="0" indent="0">
              <a:buNone/>
              <a:defRPr lang="fr-FR" kern="1200" smtClean="0">
                <a:solidFill>
                  <a:schemeClr val="tx1"/>
                </a:solidFill>
                <a:latin typeface="Arial" charset="0"/>
                <a:cs typeface="Arial" charset="0"/>
              </a:defRPr>
            </a:lvl1pPr>
            <a:lvl2pPr>
              <a:defRPr lang="fr-FR" kern="1200" smtClean="0">
                <a:latin typeface="Arial" charset="0"/>
                <a:ea typeface="+mn-ea"/>
                <a:cs typeface="Arial" charset="0"/>
              </a:defRPr>
            </a:lvl2pPr>
            <a:lvl3pPr>
              <a:defRPr lang="fr-FR" kern="1200" smtClean="0">
                <a:latin typeface="Arial" charset="0"/>
                <a:ea typeface="+mn-ea"/>
                <a:cs typeface="Arial" charset="0"/>
              </a:defRPr>
            </a:lvl3pPr>
            <a:lvl4pPr>
              <a:defRPr lang="fr-FR" kern="1200" smtClean="0">
                <a:latin typeface="Arial" charset="0"/>
                <a:ea typeface="+mn-ea"/>
                <a:cs typeface="Arial" charset="0"/>
              </a:defRPr>
            </a:lvl4pPr>
            <a:lvl5pPr>
              <a:defRPr lang="fr-FR" kern="1200">
                <a:latin typeface="Arial" charset="0"/>
                <a:ea typeface="+mn-ea"/>
                <a:cs typeface="Arial" charset="0"/>
              </a:defRPr>
            </a:lvl5pPr>
          </a:lstStyle>
          <a:p>
            <a:pPr lvl="0">
              <a:spcBef>
                <a:spcPct val="0"/>
              </a:spcBef>
            </a:pPr>
            <a:r>
              <a:rPr lang="fr-FR" dirty="0" smtClean="0"/>
              <a:t>3. Partie 3</a:t>
            </a:r>
            <a:endParaRPr lang="fr-FR" dirty="0"/>
          </a:p>
        </p:txBody>
      </p:sp>
      <p:sp>
        <p:nvSpPr>
          <p:cNvPr id="14" name="Espace réservé du texte 6"/>
          <p:cNvSpPr>
            <a:spLocks noGrp="1"/>
          </p:cNvSpPr>
          <p:nvPr>
            <p:ph type="body" sz="quarter" idx="17" hasCustomPrompt="1"/>
          </p:nvPr>
        </p:nvSpPr>
        <p:spPr>
          <a:xfrm>
            <a:off x="383935" y="5109187"/>
            <a:ext cx="7683011" cy="355600"/>
          </a:xfrm>
          <a:noFill/>
          <a:ln>
            <a:noFill/>
          </a:ln>
          <a:effectLst/>
        </p:spPr>
        <p:txBody>
          <a:bodyPr wrap="none" lIns="216000" anchor="ctr"/>
          <a:lstStyle>
            <a:lvl1pPr marL="0" indent="0">
              <a:buNone/>
              <a:defRPr lang="fr-FR" kern="1200" smtClean="0">
                <a:solidFill>
                  <a:schemeClr val="tx1"/>
                </a:solidFill>
                <a:latin typeface="Arial" charset="0"/>
                <a:cs typeface="Arial" charset="0"/>
              </a:defRPr>
            </a:lvl1pPr>
            <a:lvl2pPr>
              <a:defRPr lang="fr-FR" kern="1200" smtClean="0">
                <a:latin typeface="Arial" charset="0"/>
                <a:ea typeface="+mn-ea"/>
                <a:cs typeface="Arial" charset="0"/>
              </a:defRPr>
            </a:lvl2pPr>
            <a:lvl3pPr>
              <a:defRPr lang="fr-FR" kern="1200" smtClean="0">
                <a:latin typeface="Arial" charset="0"/>
                <a:ea typeface="+mn-ea"/>
                <a:cs typeface="Arial" charset="0"/>
              </a:defRPr>
            </a:lvl3pPr>
            <a:lvl4pPr>
              <a:defRPr lang="fr-FR" kern="1200" smtClean="0">
                <a:latin typeface="Arial" charset="0"/>
                <a:ea typeface="+mn-ea"/>
                <a:cs typeface="Arial" charset="0"/>
              </a:defRPr>
            </a:lvl4pPr>
            <a:lvl5pPr>
              <a:defRPr lang="fr-FR" kern="1200">
                <a:latin typeface="Arial" charset="0"/>
                <a:ea typeface="+mn-ea"/>
                <a:cs typeface="Arial" charset="0"/>
              </a:defRPr>
            </a:lvl5pPr>
          </a:lstStyle>
          <a:p>
            <a:pPr lvl="0">
              <a:spcBef>
                <a:spcPct val="0"/>
              </a:spcBef>
            </a:pPr>
            <a:r>
              <a:rPr lang="fr-FR" dirty="0" smtClean="0"/>
              <a:t>4. Partie 4</a:t>
            </a:r>
            <a:endParaRPr lang="fr-FR" dirty="0"/>
          </a:p>
        </p:txBody>
      </p:sp>
      <p:sp>
        <p:nvSpPr>
          <p:cNvPr id="15" name="Espace réservé du texte 6"/>
          <p:cNvSpPr>
            <a:spLocks noGrp="1"/>
          </p:cNvSpPr>
          <p:nvPr>
            <p:ph type="body" sz="quarter" idx="18" hasCustomPrompt="1"/>
          </p:nvPr>
        </p:nvSpPr>
        <p:spPr>
          <a:xfrm>
            <a:off x="783273" y="2348880"/>
            <a:ext cx="7283671" cy="355600"/>
          </a:xfrm>
          <a:noFill/>
          <a:ln>
            <a:noFill/>
          </a:ln>
          <a:effectLst/>
        </p:spPr>
        <p:txBody>
          <a:bodyPr wrap="none" lIns="216000" anchor="ctr"/>
          <a:lstStyle>
            <a:lvl1pPr marL="0" indent="0">
              <a:buFont typeface="+mj-lt"/>
              <a:buNone/>
              <a:defRPr lang="fr-FR" kern="1200" smtClean="0">
                <a:solidFill>
                  <a:srgbClr val="0088CE"/>
                </a:solidFill>
                <a:latin typeface="Arial" charset="0"/>
                <a:cs typeface="Arial" charset="0"/>
              </a:defRPr>
            </a:lvl1pPr>
            <a:lvl2pPr>
              <a:defRPr lang="fr-FR" kern="1200" smtClean="0">
                <a:latin typeface="Arial" charset="0"/>
                <a:ea typeface="+mn-ea"/>
                <a:cs typeface="Arial" charset="0"/>
              </a:defRPr>
            </a:lvl2pPr>
            <a:lvl3pPr>
              <a:defRPr lang="fr-FR" kern="1200" smtClean="0">
                <a:latin typeface="Arial" charset="0"/>
                <a:ea typeface="+mn-ea"/>
                <a:cs typeface="Arial" charset="0"/>
              </a:defRPr>
            </a:lvl3pPr>
            <a:lvl4pPr>
              <a:defRPr lang="fr-FR" kern="1200" smtClean="0">
                <a:latin typeface="Arial" charset="0"/>
                <a:ea typeface="+mn-ea"/>
                <a:cs typeface="Arial" charset="0"/>
              </a:defRPr>
            </a:lvl4pPr>
            <a:lvl5pPr>
              <a:defRPr lang="fr-FR" kern="1200">
                <a:latin typeface="Arial" charset="0"/>
                <a:ea typeface="+mn-ea"/>
                <a:cs typeface="Arial" charset="0"/>
              </a:defRPr>
            </a:lvl5pPr>
          </a:lstStyle>
          <a:p>
            <a:pPr lvl="0">
              <a:spcBef>
                <a:spcPct val="0"/>
              </a:spcBef>
            </a:pPr>
            <a:r>
              <a:rPr lang="fr-FR" dirty="0" smtClean="0"/>
              <a:t>1. Sous partie 1</a:t>
            </a:r>
            <a:endParaRPr lang="fr-FR" dirty="0"/>
          </a:p>
        </p:txBody>
      </p:sp>
      <p:sp>
        <p:nvSpPr>
          <p:cNvPr id="16" name="Espace réservé du texte 6"/>
          <p:cNvSpPr>
            <a:spLocks noGrp="1"/>
          </p:cNvSpPr>
          <p:nvPr>
            <p:ph type="body" sz="quarter" idx="19" hasCustomPrompt="1"/>
          </p:nvPr>
        </p:nvSpPr>
        <p:spPr>
          <a:xfrm>
            <a:off x="783273" y="2708920"/>
            <a:ext cx="7283671" cy="355600"/>
          </a:xfrm>
          <a:noFill/>
          <a:ln>
            <a:noFill/>
          </a:ln>
          <a:effectLst/>
        </p:spPr>
        <p:txBody>
          <a:bodyPr wrap="none" lIns="216000" anchor="ctr"/>
          <a:lstStyle>
            <a:lvl1pPr marL="0" indent="0">
              <a:buFont typeface="+mj-lt"/>
              <a:buNone/>
              <a:defRPr lang="fr-FR" kern="1200" smtClean="0">
                <a:solidFill>
                  <a:schemeClr val="tx1">
                    <a:lumMod val="40000"/>
                    <a:lumOff val="60000"/>
                  </a:schemeClr>
                </a:solidFill>
                <a:latin typeface="Arial" charset="0"/>
                <a:cs typeface="Arial" charset="0"/>
              </a:defRPr>
            </a:lvl1pPr>
            <a:lvl2pPr>
              <a:defRPr lang="fr-FR" kern="1200" smtClean="0">
                <a:latin typeface="Arial" charset="0"/>
                <a:ea typeface="+mn-ea"/>
                <a:cs typeface="Arial" charset="0"/>
              </a:defRPr>
            </a:lvl2pPr>
            <a:lvl3pPr>
              <a:defRPr lang="fr-FR" kern="1200" smtClean="0">
                <a:latin typeface="Arial" charset="0"/>
                <a:ea typeface="+mn-ea"/>
                <a:cs typeface="Arial" charset="0"/>
              </a:defRPr>
            </a:lvl3pPr>
            <a:lvl4pPr>
              <a:defRPr lang="fr-FR" kern="1200" smtClean="0">
                <a:latin typeface="Arial" charset="0"/>
                <a:ea typeface="+mn-ea"/>
                <a:cs typeface="Arial" charset="0"/>
              </a:defRPr>
            </a:lvl4pPr>
            <a:lvl5pPr>
              <a:defRPr lang="fr-FR" kern="1200">
                <a:latin typeface="Arial" charset="0"/>
                <a:ea typeface="+mn-ea"/>
                <a:cs typeface="Arial" charset="0"/>
              </a:defRPr>
            </a:lvl5pPr>
          </a:lstStyle>
          <a:p>
            <a:pPr lvl="0">
              <a:spcBef>
                <a:spcPct val="0"/>
              </a:spcBef>
            </a:pPr>
            <a:r>
              <a:rPr lang="fr-FR" dirty="0" smtClean="0"/>
              <a:t>2. Sous partie 2</a:t>
            </a:r>
            <a:endParaRPr lang="fr-FR" dirty="0"/>
          </a:p>
        </p:txBody>
      </p:sp>
    </p:spTree>
    <p:extLst>
      <p:ext uri="{BB962C8B-B14F-4D97-AF65-F5344CB8AC3E}">
        <p14:creationId xmlns:p14="http://schemas.microsoft.com/office/powerpoint/2010/main" val="711399886"/>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6"/>
          <p:cNvSpPr>
            <a:spLocks noGrp="1" noChangeArrowheads="1"/>
          </p:cNvSpPr>
          <p:nvPr>
            <p:ph type="sldNum" sz="quarter" idx="10"/>
          </p:nvPr>
        </p:nvSpPr>
        <p:spPr>
          <a:ln/>
        </p:spPr>
        <p:txBody>
          <a:bodyPr/>
          <a:lstStyle>
            <a:lvl1pPr>
              <a:defRPr/>
            </a:lvl1pPr>
          </a:lstStyle>
          <a:p>
            <a:pPr>
              <a:defRPr/>
            </a:pPr>
            <a:fld id="{3B25B3EC-4244-4139-9182-D9E3EB41CBB4}" type="slidenum">
              <a:rPr lang="fr-FR" altLang="fr-FR">
                <a:solidFill>
                  <a:srgbClr val="4D4F53"/>
                </a:solidFill>
              </a:rPr>
              <a:pPr>
                <a:defRPr/>
              </a:pPr>
              <a:t>‹N°›</a:t>
            </a:fld>
            <a:endParaRPr lang="fr-FR" altLang="fr-FR" dirty="0">
              <a:solidFill>
                <a:srgbClr val="4D4F53"/>
              </a:solidFill>
            </a:endParaRPr>
          </a:p>
        </p:txBody>
      </p:sp>
    </p:spTree>
    <p:extLst>
      <p:ext uri="{BB962C8B-B14F-4D97-AF65-F5344CB8AC3E}">
        <p14:creationId xmlns:p14="http://schemas.microsoft.com/office/powerpoint/2010/main" val="1587453704"/>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dirty="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6"/>
          <p:cNvSpPr>
            <a:spLocks noGrp="1" noChangeArrowheads="1"/>
          </p:cNvSpPr>
          <p:nvPr>
            <p:ph type="sldNum" sz="quarter" idx="10"/>
          </p:nvPr>
        </p:nvSpPr>
        <p:spPr>
          <a:ln/>
        </p:spPr>
        <p:txBody>
          <a:bodyPr/>
          <a:lstStyle>
            <a:lvl1pPr>
              <a:defRPr/>
            </a:lvl1pPr>
          </a:lstStyle>
          <a:p>
            <a:pPr>
              <a:defRPr/>
            </a:pPr>
            <a:fld id="{3B7414BB-4479-4E67-B586-A06642848362}" type="slidenum">
              <a:rPr lang="fr-FR" altLang="fr-FR">
                <a:solidFill>
                  <a:srgbClr val="4D4F53"/>
                </a:solidFill>
              </a:rPr>
              <a:pPr>
                <a:defRPr/>
              </a:pPr>
              <a:t>‹N°›</a:t>
            </a:fld>
            <a:endParaRPr lang="fr-FR" altLang="fr-FR" dirty="0">
              <a:solidFill>
                <a:srgbClr val="4D4F53"/>
              </a:solidFill>
            </a:endParaRPr>
          </a:p>
        </p:txBody>
      </p:sp>
    </p:spTree>
    <p:extLst>
      <p:ext uri="{BB962C8B-B14F-4D97-AF65-F5344CB8AC3E}">
        <p14:creationId xmlns:p14="http://schemas.microsoft.com/office/powerpoint/2010/main" val="3332528702"/>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6"/>
          <p:cNvSpPr>
            <a:spLocks noGrp="1" noChangeArrowheads="1"/>
          </p:cNvSpPr>
          <p:nvPr>
            <p:ph type="sldNum" sz="quarter" idx="10"/>
          </p:nvPr>
        </p:nvSpPr>
        <p:spPr>
          <a:ln/>
        </p:spPr>
        <p:txBody>
          <a:bodyPr/>
          <a:lstStyle>
            <a:lvl1pPr>
              <a:defRPr/>
            </a:lvl1pPr>
          </a:lstStyle>
          <a:p>
            <a:pPr>
              <a:defRPr/>
            </a:pPr>
            <a:fld id="{BD746B21-A535-48F1-9A93-BB5C551728B8}" type="slidenum">
              <a:rPr lang="fr-FR" altLang="fr-FR">
                <a:solidFill>
                  <a:srgbClr val="4D4F53"/>
                </a:solidFill>
              </a:rPr>
              <a:pPr>
                <a:defRPr/>
              </a:pPr>
              <a:t>‹N°›</a:t>
            </a:fld>
            <a:endParaRPr lang="fr-FR" altLang="fr-FR" dirty="0">
              <a:solidFill>
                <a:srgbClr val="4D4F53"/>
              </a:solidFill>
            </a:endParaRPr>
          </a:p>
        </p:txBody>
      </p:sp>
    </p:spTree>
    <p:extLst>
      <p:ext uri="{BB962C8B-B14F-4D97-AF65-F5344CB8AC3E}">
        <p14:creationId xmlns:p14="http://schemas.microsoft.com/office/powerpoint/2010/main" val="2444474967"/>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57975" y="260350"/>
            <a:ext cx="2090738" cy="5518150"/>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381003" y="260350"/>
            <a:ext cx="6124575" cy="551815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6"/>
          <p:cNvSpPr>
            <a:spLocks noGrp="1" noChangeArrowheads="1"/>
          </p:cNvSpPr>
          <p:nvPr>
            <p:ph type="sldNum" sz="quarter" idx="10"/>
          </p:nvPr>
        </p:nvSpPr>
        <p:spPr>
          <a:ln/>
        </p:spPr>
        <p:txBody>
          <a:bodyPr/>
          <a:lstStyle>
            <a:lvl1pPr>
              <a:defRPr/>
            </a:lvl1pPr>
          </a:lstStyle>
          <a:p>
            <a:pPr>
              <a:defRPr/>
            </a:pPr>
            <a:fld id="{4A3BB259-2138-440A-88EF-1ACD16C86D00}" type="slidenum">
              <a:rPr lang="fr-FR" altLang="fr-FR">
                <a:solidFill>
                  <a:srgbClr val="4D4F53"/>
                </a:solidFill>
              </a:rPr>
              <a:pPr>
                <a:defRPr/>
              </a:pPr>
              <a:t>‹N°›</a:t>
            </a:fld>
            <a:endParaRPr lang="fr-FR" altLang="fr-FR" dirty="0">
              <a:solidFill>
                <a:srgbClr val="4D4F53"/>
              </a:solidFill>
            </a:endParaRPr>
          </a:p>
        </p:txBody>
      </p:sp>
    </p:spTree>
    <p:extLst>
      <p:ext uri="{BB962C8B-B14F-4D97-AF65-F5344CB8AC3E}">
        <p14:creationId xmlns:p14="http://schemas.microsoft.com/office/powerpoint/2010/main" val="359500497"/>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26"/>
          <p:cNvSpPr>
            <a:spLocks noGrp="1" noChangeArrowheads="1"/>
          </p:cNvSpPr>
          <p:nvPr>
            <p:ph type="sldNum" sz="quarter" idx="10"/>
          </p:nvPr>
        </p:nvSpPr>
        <p:spPr>
          <a:ln/>
        </p:spPr>
        <p:txBody>
          <a:bodyPr/>
          <a:lstStyle>
            <a:lvl1pPr>
              <a:defRPr sz="700"/>
            </a:lvl1pPr>
          </a:lstStyle>
          <a:p>
            <a:pPr>
              <a:defRPr/>
            </a:pPr>
            <a:fld id="{9C74BC12-A4C6-4A75-9041-B340B72371A9}" type="slidenum">
              <a:rPr lang="fr-FR" smtClean="0">
                <a:solidFill>
                  <a:srgbClr val="4D4F53"/>
                </a:solidFill>
              </a:rPr>
              <a:pPr>
                <a:defRPr/>
              </a:pPr>
              <a:t>‹N°›</a:t>
            </a:fld>
            <a:endParaRPr lang="fr-FR">
              <a:solidFill>
                <a:srgbClr val="4D4F53"/>
              </a:solidFill>
            </a:endParaRPr>
          </a:p>
        </p:txBody>
      </p:sp>
      <p:sp>
        <p:nvSpPr>
          <p:cNvPr id="5" name="Rectangle 27"/>
          <p:cNvSpPr>
            <a:spLocks noGrp="1" noChangeArrowheads="1"/>
          </p:cNvSpPr>
          <p:nvPr>
            <p:ph type="dt" sz="half" idx="11"/>
          </p:nvPr>
        </p:nvSpPr>
        <p:spPr>
          <a:xfrm>
            <a:off x="420688" y="6415088"/>
            <a:ext cx="4151312" cy="107722"/>
          </a:xfrm>
          <a:ln/>
        </p:spPr>
        <p:txBody>
          <a:bodyPr/>
          <a:lstStyle>
            <a:lvl1pPr>
              <a:defRPr sz="700"/>
            </a:lvl1pPr>
          </a:lstStyle>
          <a:p>
            <a:pPr>
              <a:defRPr/>
            </a:pPr>
            <a:fld id="{98B918B3-6685-4940-95EB-0E555FE12575}" type="datetime1">
              <a:rPr lang="fr-FR" smtClean="0">
                <a:solidFill>
                  <a:srgbClr val="4D4F53"/>
                </a:solidFill>
              </a:rPr>
              <a:pPr>
                <a:defRPr/>
              </a:pPr>
              <a:t>24/11/2015</a:t>
            </a:fld>
            <a:endParaRPr lang="fr-FR">
              <a:solidFill>
                <a:srgbClr val="4D4F53"/>
              </a:solidFill>
            </a:endParaRPr>
          </a:p>
        </p:txBody>
      </p:sp>
      <p:sp>
        <p:nvSpPr>
          <p:cNvPr id="6" name="Rectangle 28"/>
          <p:cNvSpPr>
            <a:spLocks noGrp="1" noChangeArrowheads="1"/>
          </p:cNvSpPr>
          <p:nvPr>
            <p:ph type="ftr" sz="quarter" idx="12"/>
          </p:nvPr>
        </p:nvSpPr>
        <p:spPr>
          <a:xfrm>
            <a:off x="420688" y="6280150"/>
            <a:ext cx="4151312" cy="107722"/>
          </a:xfrm>
          <a:ln/>
        </p:spPr>
        <p:txBody>
          <a:bodyPr/>
          <a:lstStyle>
            <a:lvl1pPr>
              <a:defRPr sz="700"/>
            </a:lvl1pPr>
          </a:lstStyle>
          <a:p>
            <a:pPr>
              <a:defRPr/>
            </a:pPr>
            <a:r>
              <a:rPr lang="fr-FR" smtClean="0">
                <a:solidFill>
                  <a:srgbClr val="4D4F53"/>
                </a:solidFill>
              </a:rPr>
              <a:t>SST</a:t>
            </a:r>
            <a:endParaRPr lang="fr-FR" dirty="0">
              <a:solidFill>
                <a:srgbClr val="4D4F53"/>
              </a:solidFill>
            </a:endParaRPr>
          </a:p>
        </p:txBody>
      </p:sp>
    </p:spTree>
    <p:extLst>
      <p:ext uri="{BB962C8B-B14F-4D97-AF65-F5344CB8AC3E}">
        <p14:creationId xmlns:p14="http://schemas.microsoft.com/office/powerpoint/2010/main" val="1534407524"/>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6"/>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26"/>
          <p:cNvSpPr>
            <a:spLocks noGrp="1" noChangeArrowheads="1"/>
          </p:cNvSpPr>
          <p:nvPr>
            <p:ph type="sldNum" sz="quarter" idx="10"/>
          </p:nvPr>
        </p:nvSpPr>
        <p:spPr>
          <a:ln/>
        </p:spPr>
        <p:txBody>
          <a:bodyPr/>
          <a:lstStyle>
            <a:lvl1pPr>
              <a:defRPr/>
            </a:lvl1pPr>
          </a:lstStyle>
          <a:p>
            <a:pPr>
              <a:defRPr/>
            </a:pPr>
            <a:fld id="{25325F78-53FE-4050-8A52-4064B5DD7CE3}" type="slidenum">
              <a:rPr lang="fr-FR">
                <a:solidFill>
                  <a:srgbClr val="4D4F53"/>
                </a:solidFill>
              </a:rPr>
              <a:pPr>
                <a:defRPr/>
              </a:pPr>
              <a:t>‹N°›</a:t>
            </a:fld>
            <a:endParaRPr lang="fr-FR">
              <a:solidFill>
                <a:srgbClr val="4D4F53"/>
              </a:solidFill>
            </a:endParaRPr>
          </a:p>
        </p:txBody>
      </p:sp>
      <p:sp>
        <p:nvSpPr>
          <p:cNvPr id="5" name="Rectangle 27"/>
          <p:cNvSpPr>
            <a:spLocks noGrp="1" noChangeArrowheads="1"/>
          </p:cNvSpPr>
          <p:nvPr>
            <p:ph type="dt" sz="half" idx="11"/>
          </p:nvPr>
        </p:nvSpPr>
        <p:spPr>
          <a:ln/>
        </p:spPr>
        <p:txBody>
          <a:bodyPr/>
          <a:lstStyle>
            <a:lvl1pPr>
              <a:defRPr/>
            </a:lvl1pPr>
          </a:lstStyle>
          <a:p>
            <a:pPr>
              <a:defRPr/>
            </a:pPr>
            <a:fld id="{07EC9BA2-1EC2-4A93-B07B-E78597E1A018}" type="datetime1">
              <a:rPr lang="fr-FR" smtClean="0">
                <a:solidFill>
                  <a:srgbClr val="4D4F53"/>
                </a:solidFill>
              </a:rPr>
              <a:pPr>
                <a:defRPr/>
              </a:pPr>
              <a:t>24/11/2015</a:t>
            </a:fld>
            <a:endParaRPr lang="fr-FR">
              <a:solidFill>
                <a:srgbClr val="4D4F53"/>
              </a:solidFill>
            </a:endParaRPr>
          </a:p>
        </p:txBody>
      </p:sp>
      <p:sp>
        <p:nvSpPr>
          <p:cNvPr id="6" name="Rectangle 28"/>
          <p:cNvSpPr>
            <a:spLocks noGrp="1" noChangeArrowheads="1"/>
          </p:cNvSpPr>
          <p:nvPr>
            <p:ph type="ftr" sz="quarter" idx="12"/>
          </p:nvPr>
        </p:nvSpPr>
        <p:spPr>
          <a:ln/>
        </p:spPr>
        <p:txBody>
          <a:bodyPr/>
          <a:lstStyle>
            <a:lvl1pPr>
              <a:defRPr/>
            </a:lvl1pPr>
          </a:lstStyle>
          <a:p>
            <a:pPr>
              <a:defRPr/>
            </a:pPr>
            <a:r>
              <a:rPr lang="fr-FR" dirty="0" smtClean="0">
                <a:solidFill>
                  <a:srgbClr val="4D4F53"/>
                </a:solidFill>
              </a:rPr>
              <a:t>SST</a:t>
            </a:r>
            <a:endParaRPr lang="fr-FR" dirty="0">
              <a:solidFill>
                <a:srgbClr val="4D4F53"/>
              </a:solidFill>
            </a:endParaRPr>
          </a:p>
        </p:txBody>
      </p:sp>
    </p:spTree>
    <p:extLst>
      <p:ext uri="{BB962C8B-B14F-4D97-AF65-F5344CB8AC3E}">
        <p14:creationId xmlns:p14="http://schemas.microsoft.com/office/powerpoint/2010/main" val="1651217619"/>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381000" y="1917700"/>
            <a:ext cx="4106863" cy="3860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0263" y="1917700"/>
            <a:ext cx="4108450" cy="3860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26"/>
          <p:cNvSpPr>
            <a:spLocks noGrp="1" noChangeArrowheads="1"/>
          </p:cNvSpPr>
          <p:nvPr>
            <p:ph type="sldNum" sz="quarter" idx="10"/>
          </p:nvPr>
        </p:nvSpPr>
        <p:spPr>
          <a:ln/>
        </p:spPr>
        <p:txBody>
          <a:bodyPr/>
          <a:lstStyle>
            <a:lvl1pPr>
              <a:defRPr/>
            </a:lvl1pPr>
          </a:lstStyle>
          <a:p>
            <a:pPr>
              <a:defRPr/>
            </a:pPr>
            <a:fld id="{4FA65273-24D5-48F9-BDFD-599C1FBDAE29}" type="slidenum">
              <a:rPr lang="fr-FR">
                <a:solidFill>
                  <a:srgbClr val="4D4F53"/>
                </a:solidFill>
              </a:rPr>
              <a:pPr>
                <a:defRPr/>
              </a:pPr>
              <a:t>‹N°›</a:t>
            </a:fld>
            <a:endParaRPr lang="fr-FR">
              <a:solidFill>
                <a:srgbClr val="4D4F53"/>
              </a:solidFill>
            </a:endParaRPr>
          </a:p>
        </p:txBody>
      </p:sp>
      <p:sp>
        <p:nvSpPr>
          <p:cNvPr id="6" name="Rectangle 27"/>
          <p:cNvSpPr>
            <a:spLocks noGrp="1" noChangeArrowheads="1"/>
          </p:cNvSpPr>
          <p:nvPr>
            <p:ph type="dt" sz="half" idx="11"/>
          </p:nvPr>
        </p:nvSpPr>
        <p:spPr>
          <a:ln/>
        </p:spPr>
        <p:txBody>
          <a:bodyPr/>
          <a:lstStyle>
            <a:lvl1pPr>
              <a:defRPr/>
            </a:lvl1pPr>
          </a:lstStyle>
          <a:p>
            <a:pPr>
              <a:defRPr/>
            </a:pPr>
            <a:fld id="{99D97F56-CE73-49D7-A10D-DFDA97210525}" type="datetime1">
              <a:rPr lang="fr-FR" smtClean="0">
                <a:solidFill>
                  <a:srgbClr val="4D4F53"/>
                </a:solidFill>
              </a:rPr>
              <a:pPr>
                <a:defRPr/>
              </a:pPr>
              <a:t>24/11/2015</a:t>
            </a:fld>
            <a:endParaRPr lang="fr-FR">
              <a:solidFill>
                <a:srgbClr val="4D4F53"/>
              </a:solidFill>
            </a:endParaRPr>
          </a:p>
        </p:txBody>
      </p:sp>
      <p:sp>
        <p:nvSpPr>
          <p:cNvPr id="7" name="Rectangle 28"/>
          <p:cNvSpPr>
            <a:spLocks noGrp="1" noChangeArrowheads="1"/>
          </p:cNvSpPr>
          <p:nvPr>
            <p:ph type="ftr" sz="quarter" idx="12"/>
          </p:nvPr>
        </p:nvSpPr>
        <p:spPr>
          <a:ln/>
        </p:spPr>
        <p:txBody>
          <a:bodyPr/>
          <a:lstStyle>
            <a:lvl1pPr>
              <a:defRPr/>
            </a:lvl1pPr>
          </a:lstStyle>
          <a:p>
            <a:pPr>
              <a:defRPr/>
            </a:pPr>
            <a:r>
              <a:rPr lang="fr-FR" dirty="0" smtClean="0">
                <a:solidFill>
                  <a:srgbClr val="4D4F53"/>
                </a:solidFill>
              </a:rPr>
              <a:t>SST</a:t>
            </a:r>
            <a:endParaRPr lang="fr-FR" dirty="0">
              <a:solidFill>
                <a:srgbClr val="4D4F53"/>
              </a:solidFill>
            </a:endParaRPr>
          </a:p>
        </p:txBody>
      </p:sp>
    </p:spTree>
    <p:extLst>
      <p:ext uri="{BB962C8B-B14F-4D97-AF65-F5344CB8AC3E}">
        <p14:creationId xmlns:p14="http://schemas.microsoft.com/office/powerpoint/2010/main" val="2966477186"/>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26"/>
          <p:cNvSpPr>
            <a:spLocks noGrp="1" noChangeArrowheads="1"/>
          </p:cNvSpPr>
          <p:nvPr>
            <p:ph type="sldNum" sz="quarter" idx="10"/>
          </p:nvPr>
        </p:nvSpPr>
        <p:spPr>
          <a:ln/>
        </p:spPr>
        <p:txBody>
          <a:bodyPr/>
          <a:lstStyle>
            <a:lvl1pPr>
              <a:defRPr/>
            </a:lvl1pPr>
          </a:lstStyle>
          <a:p>
            <a:pPr>
              <a:defRPr/>
            </a:pPr>
            <a:fld id="{51B5F479-603A-406C-9ADC-2AF651224316}" type="slidenum">
              <a:rPr lang="fr-FR">
                <a:solidFill>
                  <a:srgbClr val="4D4F53"/>
                </a:solidFill>
              </a:rPr>
              <a:pPr>
                <a:defRPr/>
              </a:pPr>
              <a:t>‹N°›</a:t>
            </a:fld>
            <a:endParaRPr lang="fr-FR">
              <a:solidFill>
                <a:srgbClr val="4D4F53"/>
              </a:solidFill>
            </a:endParaRPr>
          </a:p>
        </p:txBody>
      </p:sp>
      <p:sp>
        <p:nvSpPr>
          <p:cNvPr id="8" name="Rectangle 27"/>
          <p:cNvSpPr>
            <a:spLocks noGrp="1" noChangeArrowheads="1"/>
          </p:cNvSpPr>
          <p:nvPr>
            <p:ph type="dt" sz="half" idx="11"/>
          </p:nvPr>
        </p:nvSpPr>
        <p:spPr>
          <a:ln/>
        </p:spPr>
        <p:txBody>
          <a:bodyPr/>
          <a:lstStyle>
            <a:lvl1pPr>
              <a:defRPr/>
            </a:lvl1pPr>
          </a:lstStyle>
          <a:p>
            <a:pPr>
              <a:defRPr/>
            </a:pPr>
            <a:fld id="{F0135CDA-893A-4119-9EC1-49CCF7D4D3DC}" type="datetime1">
              <a:rPr lang="fr-FR" smtClean="0">
                <a:solidFill>
                  <a:srgbClr val="4D4F53"/>
                </a:solidFill>
              </a:rPr>
              <a:pPr>
                <a:defRPr/>
              </a:pPr>
              <a:t>24/11/2015</a:t>
            </a:fld>
            <a:endParaRPr lang="fr-FR">
              <a:solidFill>
                <a:srgbClr val="4D4F53"/>
              </a:solidFill>
            </a:endParaRPr>
          </a:p>
        </p:txBody>
      </p:sp>
      <p:sp>
        <p:nvSpPr>
          <p:cNvPr id="9" name="Rectangle 28"/>
          <p:cNvSpPr>
            <a:spLocks noGrp="1" noChangeArrowheads="1"/>
          </p:cNvSpPr>
          <p:nvPr>
            <p:ph type="ftr" sz="quarter" idx="12"/>
          </p:nvPr>
        </p:nvSpPr>
        <p:spPr>
          <a:ln/>
        </p:spPr>
        <p:txBody>
          <a:bodyPr/>
          <a:lstStyle>
            <a:lvl1pPr>
              <a:defRPr/>
            </a:lvl1pPr>
          </a:lstStyle>
          <a:p>
            <a:pPr>
              <a:defRPr/>
            </a:pPr>
            <a:r>
              <a:rPr lang="fr-FR" dirty="0" smtClean="0">
                <a:solidFill>
                  <a:srgbClr val="4D4F53"/>
                </a:solidFill>
              </a:rPr>
              <a:t>SST</a:t>
            </a:r>
            <a:endParaRPr lang="fr-FR" dirty="0">
              <a:solidFill>
                <a:srgbClr val="4D4F53"/>
              </a:solidFill>
            </a:endParaRPr>
          </a:p>
        </p:txBody>
      </p:sp>
    </p:spTree>
    <p:extLst>
      <p:ext uri="{BB962C8B-B14F-4D97-AF65-F5344CB8AC3E}">
        <p14:creationId xmlns:p14="http://schemas.microsoft.com/office/powerpoint/2010/main" val="2373945576"/>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26"/>
          <p:cNvSpPr>
            <a:spLocks noGrp="1" noChangeArrowheads="1"/>
          </p:cNvSpPr>
          <p:nvPr>
            <p:ph type="sldNum" sz="quarter" idx="10"/>
          </p:nvPr>
        </p:nvSpPr>
        <p:spPr>
          <a:ln/>
        </p:spPr>
        <p:txBody>
          <a:bodyPr/>
          <a:lstStyle>
            <a:lvl1pPr>
              <a:defRPr/>
            </a:lvl1pPr>
          </a:lstStyle>
          <a:p>
            <a:pPr>
              <a:defRPr/>
            </a:pPr>
            <a:fld id="{1BB076D5-2FA1-4E9F-8861-DDE982F06275}" type="slidenum">
              <a:rPr lang="fr-FR">
                <a:solidFill>
                  <a:srgbClr val="4D4F53"/>
                </a:solidFill>
              </a:rPr>
              <a:pPr>
                <a:defRPr/>
              </a:pPr>
              <a:t>‹N°›</a:t>
            </a:fld>
            <a:endParaRPr lang="fr-FR">
              <a:solidFill>
                <a:srgbClr val="4D4F53"/>
              </a:solidFill>
            </a:endParaRPr>
          </a:p>
        </p:txBody>
      </p:sp>
      <p:sp>
        <p:nvSpPr>
          <p:cNvPr id="4" name="Rectangle 27"/>
          <p:cNvSpPr>
            <a:spLocks noGrp="1" noChangeArrowheads="1"/>
          </p:cNvSpPr>
          <p:nvPr>
            <p:ph type="dt" sz="half" idx="11"/>
          </p:nvPr>
        </p:nvSpPr>
        <p:spPr>
          <a:ln/>
        </p:spPr>
        <p:txBody>
          <a:bodyPr/>
          <a:lstStyle>
            <a:lvl1pPr>
              <a:defRPr/>
            </a:lvl1pPr>
          </a:lstStyle>
          <a:p>
            <a:pPr>
              <a:defRPr/>
            </a:pPr>
            <a:fld id="{7C8F5635-0AA7-4A86-A7E9-D973D14F7873}" type="datetime1">
              <a:rPr lang="fr-FR" smtClean="0">
                <a:solidFill>
                  <a:srgbClr val="4D4F53"/>
                </a:solidFill>
              </a:rPr>
              <a:pPr>
                <a:defRPr/>
              </a:pPr>
              <a:t>24/11/2015</a:t>
            </a:fld>
            <a:endParaRPr lang="fr-FR">
              <a:solidFill>
                <a:srgbClr val="4D4F53"/>
              </a:solidFill>
            </a:endParaRPr>
          </a:p>
        </p:txBody>
      </p:sp>
      <p:sp>
        <p:nvSpPr>
          <p:cNvPr id="5" name="Rectangle 28"/>
          <p:cNvSpPr>
            <a:spLocks noGrp="1" noChangeArrowheads="1"/>
          </p:cNvSpPr>
          <p:nvPr>
            <p:ph type="ftr" sz="quarter" idx="12"/>
          </p:nvPr>
        </p:nvSpPr>
        <p:spPr>
          <a:ln/>
        </p:spPr>
        <p:txBody>
          <a:bodyPr/>
          <a:lstStyle>
            <a:lvl1pPr>
              <a:defRPr/>
            </a:lvl1pPr>
          </a:lstStyle>
          <a:p>
            <a:pPr>
              <a:defRPr/>
            </a:pPr>
            <a:r>
              <a:rPr lang="fr-FR" dirty="0" smtClean="0">
                <a:solidFill>
                  <a:srgbClr val="4D4F53"/>
                </a:solidFill>
              </a:rPr>
              <a:t>SST</a:t>
            </a:r>
            <a:endParaRPr lang="fr-FR" dirty="0">
              <a:solidFill>
                <a:srgbClr val="4D4F53"/>
              </a:solidFill>
            </a:endParaRPr>
          </a:p>
        </p:txBody>
      </p:sp>
    </p:spTree>
    <p:extLst>
      <p:ext uri="{BB962C8B-B14F-4D97-AF65-F5344CB8AC3E}">
        <p14:creationId xmlns:p14="http://schemas.microsoft.com/office/powerpoint/2010/main" val="2388273484"/>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26"/>
          <p:cNvSpPr>
            <a:spLocks noGrp="1" noChangeArrowheads="1"/>
          </p:cNvSpPr>
          <p:nvPr>
            <p:ph type="sldNum" sz="quarter" idx="10"/>
          </p:nvPr>
        </p:nvSpPr>
        <p:spPr>
          <a:ln/>
        </p:spPr>
        <p:txBody>
          <a:bodyPr/>
          <a:lstStyle>
            <a:lvl1pPr>
              <a:defRPr/>
            </a:lvl1pPr>
          </a:lstStyle>
          <a:p>
            <a:pPr>
              <a:defRPr/>
            </a:pPr>
            <a:fld id="{AB54F731-F3D1-41D0-A113-0A72614E652D}" type="slidenum">
              <a:rPr lang="fr-FR">
                <a:solidFill>
                  <a:srgbClr val="4D4F53"/>
                </a:solidFill>
              </a:rPr>
              <a:pPr>
                <a:defRPr/>
              </a:pPr>
              <a:t>‹N°›</a:t>
            </a:fld>
            <a:endParaRPr lang="fr-FR">
              <a:solidFill>
                <a:srgbClr val="4D4F53"/>
              </a:solidFill>
            </a:endParaRPr>
          </a:p>
        </p:txBody>
      </p:sp>
      <p:sp>
        <p:nvSpPr>
          <p:cNvPr id="3" name="Rectangle 27"/>
          <p:cNvSpPr>
            <a:spLocks noGrp="1" noChangeArrowheads="1"/>
          </p:cNvSpPr>
          <p:nvPr>
            <p:ph type="dt" sz="half" idx="11"/>
          </p:nvPr>
        </p:nvSpPr>
        <p:spPr>
          <a:ln/>
        </p:spPr>
        <p:txBody>
          <a:bodyPr/>
          <a:lstStyle>
            <a:lvl1pPr>
              <a:defRPr/>
            </a:lvl1pPr>
          </a:lstStyle>
          <a:p>
            <a:pPr>
              <a:defRPr/>
            </a:pPr>
            <a:fld id="{6967D882-5C24-4D89-B329-AB16FCC991CC}" type="datetime1">
              <a:rPr lang="fr-FR" smtClean="0">
                <a:solidFill>
                  <a:srgbClr val="4D4F53"/>
                </a:solidFill>
              </a:rPr>
              <a:pPr>
                <a:defRPr/>
              </a:pPr>
              <a:t>24/11/2015</a:t>
            </a:fld>
            <a:endParaRPr lang="fr-FR">
              <a:solidFill>
                <a:srgbClr val="4D4F53"/>
              </a:solidFill>
            </a:endParaRPr>
          </a:p>
        </p:txBody>
      </p:sp>
      <p:sp>
        <p:nvSpPr>
          <p:cNvPr id="4" name="Rectangle 28"/>
          <p:cNvSpPr>
            <a:spLocks noGrp="1" noChangeArrowheads="1"/>
          </p:cNvSpPr>
          <p:nvPr>
            <p:ph type="ftr" sz="quarter" idx="12"/>
          </p:nvPr>
        </p:nvSpPr>
        <p:spPr>
          <a:ln/>
        </p:spPr>
        <p:txBody>
          <a:bodyPr/>
          <a:lstStyle>
            <a:lvl1pPr>
              <a:defRPr/>
            </a:lvl1pPr>
          </a:lstStyle>
          <a:p>
            <a:pPr>
              <a:defRPr/>
            </a:pPr>
            <a:r>
              <a:rPr lang="fr-FR" dirty="0" smtClean="0">
                <a:solidFill>
                  <a:srgbClr val="4D4F53"/>
                </a:solidFill>
              </a:rPr>
              <a:t>SST</a:t>
            </a:r>
            <a:endParaRPr lang="fr-FR" dirty="0">
              <a:solidFill>
                <a:srgbClr val="4D4F53"/>
              </a:solidFill>
            </a:endParaRPr>
          </a:p>
        </p:txBody>
      </p:sp>
    </p:spTree>
    <p:extLst>
      <p:ext uri="{BB962C8B-B14F-4D97-AF65-F5344CB8AC3E}">
        <p14:creationId xmlns:p14="http://schemas.microsoft.com/office/powerpoint/2010/main" val="127240883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fr-FR" dirty="0" smtClean="0"/>
              <a:t>Titre du </a:t>
            </a:r>
            <a:r>
              <a:rPr lang="fr-FR" dirty="0" err="1" smtClean="0"/>
              <a:t>SOmmaire</a:t>
            </a:r>
            <a:endParaRPr lang="fr-FR" dirty="0"/>
          </a:p>
        </p:txBody>
      </p:sp>
      <p:sp>
        <p:nvSpPr>
          <p:cNvPr id="11" name="Espace réservé du texte 6"/>
          <p:cNvSpPr>
            <a:spLocks noGrp="1"/>
          </p:cNvSpPr>
          <p:nvPr>
            <p:ph type="body" sz="quarter" idx="14" hasCustomPrompt="1"/>
          </p:nvPr>
        </p:nvSpPr>
        <p:spPr>
          <a:xfrm>
            <a:off x="383935" y="1772816"/>
            <a:ext cx="7683011" cy="1800200"/>
          </a:xfrm>
          <a:noFill/>
          <a:ln>
            <a:noFill/>
          </a:ln>
          <a:effectLst/>
          <a:extLst/>
        </p:spPr>
        <p:txBody>
          <a:bodyPr wrap="none" lIns="216000" anchor="ctr"/>
          <a:lstStyle>
            <a:lvl1pPr marL="342900" indent="-342900">
              <a:buClr>
                <a:srgbClr val="0088CE"/>
              </a:buClr>
              <a:buFont typeface="+mj-lt"/>
              <a:buAutoNum type="arabicPeriod"/>
              <a:defRPr lang="fr-FR" kern="1200" baseline="0" smtClean="0">
                <a:solidFill>
                  <a:srgbClr val="0088CE"/>
                </a:solidFill>
                <a:latin typeface="Arial" charset="0"/>
                <a:cs typeface="Arial" charset="0"/>
              </a:defRPr>
            </a:lvl1pPr>
            <a:lvl2pPr>
              <a:defRPr lang="fr-FR" kern="1200" smtClean="0">
                <a:latin typeface="Arial" charset="0"/>
                <a:ea typeface="+mn-ea"/>
                <a:cs typeface="Arial" charset="0"/>
              </a:defRPr>
            </a:lvl2pPr>
            <a:lvl3pPr>
              <a:defRPr lang="fr-FR" kern="1200" smtClean="0">
                <a:latin typeface="Arial" charset="0"/>
                <a:ea typeface="+mn-ea"/>
                <a:cs typeface="Arial" charset="0"/>
              </a:defRPr>
            </a:lvl3pPr>
            <a:lvl4pPr>
              <a:defRPr lang="fr-FR" kern="1200" smtClean="0">
                <a:latin typeface="Arial" charset="0"/>
                <a:ea typeface="+mn-ea"/>
                <a:cs typeface="Arial" charset="0"/>
              </a:defRPr>
            </a:lvl4pPr>
            <a:lvl5pPr>
              <a:defRPr lang="fr-FR" kern="1200">
                <a:latin typeface="Arial" charset="0"/>
                <a:ea typeface="+mn-ea"/>
                <a:cs typeface="Arial" charset="0"/>
              </a:defRPr>
            </a:lvl5pPr>
          </a:lstStyle>
          <a:p>
            <a:pPr lvl="0">
              <a:spcBef>
                <a:spcPct val="0"/>
              </a:spcBef>
            </a:pPr>
            <a:r>
              <a:rPr lang="fr-FR" dirty="0" smtClean="0"/>
              <a:t>Partie 1</a:t>
            </a:r>
          </a:p>
          <a:p>
            <a:pPr lvl="0">
              <a:spcBef>
                <a:spcPct val="0"/>
              </a:spcBef>
            </a:pPr>
            <a:endParaRPr lang="fr-FR" dirty="0" smtClean="0"/>
          </a:p>
          <a:p>
            <a:pPr lvl="0">
              <a:spcBef>
                <a:spcPct val="0"/>
              </a:spcBef>
            </a:pPr>
            <a:r>
              <a:rPr lang="fr-FR" dirty="0" smtClean="0"/>
              <a:t>Partie 2 </a:t>
            </a:r>
          </a:p>
          <a:p>
            <a:pPr lvl="0">
              <a:spcBef>
                <a:spcPct val="0"/>
              </a:spcBef>
            </a:pPr>
            <a:endParaRPr lang="fr-FR" dirty="0" smtClean="0"/>
          </a:p>
          <a:p>
            <a:pPr lvl="0">
              <a:spcBef>
                <a:spcPct val="0"/>
              </a:spcBef>
            </a:pPr>
            <a:r>
              <a:rPr lang="fr-FR" dirty="0" smtClean="0"/>
              <a:t>Partie 3 </a:t>
            </a:r>
          </a:p>
          <a:p>
            <a:pPr lvl="0">
              <a:spcBef>
                <a:spcPct val="0"/>
              </a:spcBef>
            </a:pPr>
            <a:endParaRPr lang="fr-FR" dirty="0" smtClean="0"/>
          </a:p>
          <a:p>
            <a:pPr lvl="0">
              <a:spcBef>
                <a:spcPct val="0"/>
              </a:spcBef>
            </a:pPr>
            <a:r>
              <a:rPr lang="fr-FR" dirty="0" smtClean="0"/>
              <a:t>Partie 4 </a:t>
            </a:r>
          </a:p>
          <a:p>
            <a:pPr lvl="0">
              <a:spcBef>
                <a:spcPct val="0"/>
              </a:spcBef>
            </a:pPr>
            <a:endParaRPr lang="fr-FR" dirty="0"/>
          </a:p>
        </p:txBody>
      </p:sp>
    </p:spTree>
    <p:extLst>
      <p:ext uri="{BB962C8B-B14F-4D97-AF65-F5344CB8AC3E}">
        <p14:creationId xmlns:p14="http://schemas.microsoft.com/office/powerpoint/2010/main" val="3218458224"/>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26"/>
          <p:cNvSpPr>
            <a:spLocks noGrp="1" noChangeArrowheads="1"/>
          </p:cNvSpPr>
          <p:nvPr>
            <p:ph type="sldNum" sz="quarter" idx="10"/>
          </p:nvPr>
        </p:nvSpPr>
        <p:spPr>
          <a:ln/>
        </p:spPr>
        <p:txBody>
          <a:bodyPr/>
          <a:lstStyle>
            <a:lvl1pPr>
              <a:defRPr/>
            </a:lvl1pPr>
          </a:lstStyle>
          <a:p>
            <a:pPr>
              <a:defRPr/>
            </a:pPr>
            <a:fld id="{A92F379F-BCF0-4E57-ADAD-3B1CB5F6EF5F}" type="slidenum">
              <a:rPr lang="fr-FR">
                <a:solidFill>
                  <a:srgbClr val="4D4F53"/>
                </a:solidFill>
              </a:rPr>
              <a:pPr>
                <a:defRPr/>
              </a:pPr>
              <a:t>‹N°›</a:t>
            </a:fld>
            <a:endParaRPr lang="fr-FR">
              <a:solidFill>
                <a:srgbClr val="4D4F53"/>
              </a:solidFill>
            </a:endParaRPr>
          </a:p>
        </p:txBody>
      </p:sp>
      <p:sp>
        <p:nvSpPr>
          <p:cNvPr id="6" name="Rectangle 27"/>
          <p:cNvSpPr>
            <a:spLocks noGrp="1" noChangeArrowheads="1"/>
          </p:cNvSpPr>
          <p:nvPr>
            <p:ph type="dt" sz="half" idx="11"/>
          </p:nvPr>
        </p:nvSpPr>
        <p:spPr>
          <a:ln/>
        </p:spPr>
        <p:txBody>
          <a:bodyPr/>
          <a:lstStyle>
            <a:lvl1pPr>
              <a:defRPr/>
            </a:lvl1pPr>
          </a:lstStyle>
          <a:p>
            <a:pPr>
              <a:defRPr/>
            </a:pPr>
            <a:fld id="{99F5ADC6-AB0A-491C-A542-861EB3AF10B7}" type="datetime1">
              <a:rPr lang="fr-FR" smtClean="0">
                <a:solidFill>
                  <a:srgbClr val="4D4F53"/>
                </a:solidFill>
              </a:rPr>
              <a:pPr>
                <a:defRPr/>
              </a:pPr>
              <a:t>24/11/2015</a:t>
            </a:fld>
            <a:endParaRPr lang="fr-FR">
              <a:solidFill>
                <a:srgbClr val="4D4F53"/>
              </a:solidFill>
            </a:endParaRPr>
          </a:p>
        </p:txBody>
      </p:sp>
      <p:sp>
        <p:nvSpPr>
          <p:cNvPr id="7" name="Rectangle 28"/>
          <p:cNvSpPr>
            <a:spLocks noGrp="1" noChangeArrowheads="1"/>
          </p:cNvSpPr>
          <p:nvPr>
            <p:ph type="ftr" sz="quarter" idx="12"/>
          </p:nvPr>
        </p:nvSpPr>
        <p:spPr>
          <a:ln/>
        </p:spPr>
        <p:txBody>
          <a:bodyPr/>
          <a:lstStyle>
            <a:lvl1pPr>
              <a:defRPr/>
            </a:lvl1pPr>
          </a:lstStyle>
          <a:p>
            <a:pPr>
              <a:defRPr/>
            </a:pPr>
            <a:r>
              <a:rPr lang="fr-FR" dirty="0" smtClean="0">
                <a:solidFill>
                  <a:srgbClr val="4D4F53"/>
                </a:solidFill>
              </a:rPr>
              <a:t>SST</a:t>
            </a:r>
            <a:endParaRPr lang="fr-FR" dirty="0">
              <a:solidFill>
                <a:srgbClr val="4D4F53"/>
              </a:solidFill>
            </a:endParaRPr>
          </a:p>
        </p:txBody>
      </p:sp>
    </p:spTree>
    <p:extLst>
      <p:ext uri="{BB962C8B-B14F-4D97-AF65-F5344CB8AC3E}">
        <p14:creationId xmlns:p14="http://schemas.microsoft.com/office/powerpoint/2010/main" val="4145151397"/>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26"/>
          <p:cNvSpPr>
            <a:spLocks noGrp="1" noChangeArrowheads="1"/>
          </p:cNvSpPr>
          <p:nvPr>
            <p:ph type="sldNum" sz="quarter" idx="10"/>
          </p:nvPr>
        </p:nvSpPr>
        <p:spPr>
          <a:ln/>
        </p:spPr>
        <p:txBody>
          <a:bodyPr/>
          <a:lstStyle>
            <a:lvl1pPr>
              <a:defRPr/>
            </a:lvl1pPr>
          </a:lstStyle>
          <a:p>
            <a:pPr>
              <a:defRPr/>
            </a:pPr>
            <a:fld id="{CF33BB6C-227E-4C4D-AB7E-C2326B32E7AA}" type="slidenum">
              <a:rPr lang="fr-FR">
                <a:solidFill>
                  <a:srgbClr val="4D4F53"/>
                </a:solidFill>
              </a:rPr>
              <a:pPr>
                <a:defRPr/>
              </a:pPr>
              <a:t>‹N°›</a:t>
            </a:fld>
            <a:endParaRPr lang="fr-FR">
              <a:solidFill>
                <a:srgbClr val="4D4F53"/>
              </a:solidFill>
            </a:endParaRPr>
          </a:p>
        </p:txBody>
      </p:sp>
      <p:sp>
        <p:nvSpPr>
          <p:cNvPr id="6" name="Rectangle 27"/>
          <p:cNvSpPr>
            <a:spLocks noGrp="1" noChangeArrowheads="1"/>
          </p:cNvSpPr>
          <p:nvPr>
            <p:ph type="dt" sz="half" idx="11"/>
          </p:nvPr>
        </p:nvSpPr>
        <p:spPr>
          <a:ln/>
        </p:spPr>
        <p:txBody>
          <a:bodyPr/>
          <a:lstStyle>
            <a:lvl1pPr>
              <a:defRPr/>
            </a:lvl1pPr>
          </a:lstStyle>
          <a:p>
            <a:pPr>
              <a:defRPr/>
            </a:pPr>
            <a:fld id="{C4A7B8F2-4489-4714-8AB1-0261A27DC75E}" type="datetime1">
              <a:rPr lang="fr-FR" smtClean="0">
                <a:solidFill>
                  <a:srgbClr val="4D4F53"/>
                </a:solidFill>
              </a:rPr>
              <a:pPr>
                <a:defRPr/>
              </a:pPr>
              <a:t>24/11/2015</a:t>
            </a:fld>
            <a:endParaRPr lang="fr-FR">
              <a:solidFill>
                <a:srgbClr val="4D4F53"/>
              </a:solidFill>
            </a:endParaRPr>
          </a:p>
        </p:txBody>
      </p:sp>
      <p:sp>
        <p:nvSpPr>
          <p:cNvPr id="7" name="Rectangle 28"/>
          <p:cNvSpPr>
            <a:spLocks noGrp="1" noChangeArrowheads="1"/>
          </p:cNvSpPr>
          <p:nvPr>
            <p:ph type="ftr" sz="quarter" idx="12"/>
          </p:nvPr>
        </p:nvSpPr>
        <p:spPr>
          <a:ln/>
        </p:spPr>
        <p:txBody>
          <a:bodyPr/>
          <a:lstStyle>
            <a:lvl1pPr>
              <a:defRPr/>
            </a:lvl1pPr>
          </a:lstStyle>
          <a:p>
            <a:pPr>
              <a:defRPr/>
            </a:pPr>
            <a:r>
              <a:rPr lang="fr-FR" dirty="0" smtClean="0">
                <a:solidFill>
                  <a:srgbClr val="4D4F53"/>
                </a:solidFill>
              </a:rPr>
              <a:t>SST</a:t>
            </a:r>
            <a:endParaRPr lang="fr-FR" dirty="0">
              <a:solidFill>
                <a:srgbClr val="4D4F53"/>
              </a:solidFill>
            </a:endParaRPr>
          </a:p>
        </p:txBody>
      </p:sp>
    </p:spTree>
    <p:extLst>
      <p:ext uri="{BB962C8B-B14F-4D97-AF65-F5344CB8AC3E}">
        <p14:creationId xmlns:p14="http://schemas.microsoft.com/office/powerpoint/2010/main" val="975917319"/>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26"/>
          <p:cNvSpPr>
            <a:spLocks noGrp="1" noChangeArrowheads="1"/>
          </p:cNvSpPr>
          <p:nvPr>
            <p:ph type="sldNum" sz="quarter" idx="10"/>
          </p:nvPr>
        </p:nvSpPr>
        <p:spPr>
          <a:ln/>
        </p:spPr>
        <p:txBody>
          <a:bodyPr/>
          <a:lstStyle>
            <a:lvl1pPr>
              <a:defRPr/>
            </a:lvl1pPr>
          </a:lstStyle>
          <a:p>
            <a:pPr>
              <a:defRPr/>
            </a:pPr>
            <a:fld id="{249AC74B-AC19-4025-B5AA-0130CEC70FF4}" type="slidenum">
              <a:rPr lang="fr-FR">
                <a:solidFill>
                  <a:srgbClr val="4D4F53"/>
                </a:solidFill>
              </a:rPr>
              <a:pPr>
                <a:defRPr/>
              </a:pPr>
              <a:t>‹N°›</a:t>
            </a:fld>
            <a:endParaRPr lang="fr-FR">
              <a:solidFill>
                <a:srgbClr val="4D4F53"/>
              </a:solidFill>
            </a:endParaRPr>
          </a:p>
        </p:txBody>
      </p:sp>
      <p:sp>
        <p:nvSpPr>
          <p:cNvPr id="5" name="Rectangle 27"/>
          <p:cNvSpPr>
            <a:spLocks noGrp="1" noChangeArrowheads="1"/>
          </p:cNvSpPr>
          <p:nvPr>
            <p:ph type="dt" sz="half" idx="11"/>
          </p:nvPr>
        </p:nvSpPr>
        <p:spPr>
          <a:ln/>
        </p:spPr>
        <p:txBody>
          <a:bodyPr/>
          <a:lstStyle>
            <a:lvl1pPr>
              <a:defRPr/>
            </a:lvl1pPr>
          </a:lstStyle>
          <a:p>
            <a:pPr>
              <a:defRPr/>
            </a:pPr>
            <a:fld id="{50277912-C232-4161-A009-EA430704E7FD}" type="datetime1">
              <a:rPr lang="fr-FR" smtClean="0">
                <a:solidFill>
                  <a:srgbClr val="4D4F53"/>
                </a:solidFill>
              </a:rPr>
              <a:pPr>
                <a:defRPr/>
              </a:pPr>
              <a:t>24/11/2015</a:t>
            </a:fld>
            <a:endParaRPr lang="fr-FR">
              <a:solidFill>
                <a:srgbClr val="4D4F53"/>
              </a:solidFill>
            </a:endParaRPr>
          </a:p>
        </p:txBody>
      </p:sp>
      <p:sp>
        <p:nvSpPr>
          <p:cNvPr id="6" name="Rectangle 28"/>
          <p:cNvSpPr>
            <a:spLocks noGrp="1" noChangeArrowheads="1"/>
          </p:cNvSpPr>
          <p:nvPr>
            <p:ph type="ftr" sz="quarter" idx="12"/>
          </p:nvPr>
        </p:nvSpPr>
        <p:spPr>
          <a:ln/>
        </p:spPr>
        <p:txBody>
          <a:bodyPr/>
          <a:lstStyle>
            <a:lvl1pPr>
              <a:defRPr/>
            </a:lvl1pPr>
          </a:lstStyle>
          <a:p>
            <a:pPr>
              <a:defRPr/>
            </a:pPr>
            <a:r>
              <a:rPr lang="fr-FR" dirty="0" smtClean="0">
                <a:solidFill>
                  <a:srgbClr val="4D4F53"/>
                </a:solidFill>
              </a:rPr>
              <a:t>SST</a:t>
            </a:r>
            <a:endParaRPr lang="fr-FR" dirty="0">
              <a:solidFill>
                <a:srgbClr val="4D4F53"/>
              </a:solidFill>
            </a:endParaRPr>
          </a:p>
        </p:txBody>
      </p:sp>
    </p:spTree>
    <p:extLst>
      <p:ext uri="{BB962C8B-B14F-4D97-AF65-F5344CB8AC3E}">
        <p14:creationId xmlns:p14="http://schemas.microsoft.com/office/powerpoint/2010/main" val="1779664544"/>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57975" y="260350"/>
            <a:ext cx="2090738" cy="5518150"/>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381003" y="260350"/>
            <a:ext cx="6124575" cy="551815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26"/>
          <p:cNvSpPr>
            <a:spLocks noGrp="1" noChangeArrowheads="1"/>
          </p:cNvSpPr>
          <p:nvPr>
            <p:ph type="sldNum" sz="quarter" idx="10"/>
          </p:nvPr>
        </p:nvSpPr>
        <p:spPr>
          <a:ln/>
        </p:spPr>
        <p:txBody>
          <a:bodyPr/>
          <a:lstStyle>
            <a:lvl1pPr>
              <a:defRPr/>
            </a:lvl1pPr>
          </a:lstStyle>
          <a:p>
            <a:pPr>
              <a:defRPr/>
            </a:pPr>
            <a:fld id="{446731D0-2E08-4E5B-9D33-F61FFF627643}" type="slidenum">
              <a:rPr lang="fr-FR">
                <a:solidFill>
                  <a:srgbClr val="4D4F53"/>
                </a:solidFill>
              </a:rPr>
              <a:pPr>
                <a:defRPr/>
              </a:pPr>
              <a:t>‹N°›</a:t>
            </a:fld>
            <a:endParaRPr lang="fr-FR">
              <a:solidFill>
                <a:srgbClr val="4D4F53"/>
              </a:solidFill>
            </a:endParaRPr>
          </a:p>
        </p:txBody>
      </p:sp>
      <p:sp>
        <p:nvSpPr>
          <p:cNvPr id="5" name="Rectangle 27"/>
          <p:cNvSpPr>
            <a:spLocks noGrp="1" noChangeArrowheads="1"/>
          </p:cNvSpPr>
          <p:nvPr>
            <p:ph type="dt" sz="half" idx="11"/>
          </p:nvPr>
        </p:nvSpPr>
        <p:spPr>
          <a:ln/>
        </p:spPr>
        <p:txBody>
          <a:bodyPr/>
          <a:lstStyle>
            <a:lvl1pPr>
              <a:defRPr/>
            </a:lvl1pPr>
          </a:lstStyle>
          <a:p>
            <a:pPr>
              <a:defRPr/>
            </a:pPr>
            <a:fld id="{55CCA455-6483-49C9-A781-835876A17B42}" type="datetime1">
              <a:rPr lang="fr-FR" smtClean="0">
                <a:solidFill>
                  <a:srgbClr val="4D4F53"/>
                </a:solidFill>
              </a:rPr>
              <a:pPr>
                <a:defRPr/>
              </a:pPr>
              <a:t>24/11/2015</a:t>
            </a:fld>
            <a:endParaRPr lang="fr-FR">
              <a:solidFill>
                <a:srgbClr val="4D4F53"/>
              </a:solidFill>
            </a:endParaRPr>
          </a:p>
        </p:txBody>
      </p:sp>
      <p:sp>
        <p:nvSpPr>
          <p:cNvPr id="6" name="Rectangle 28"/>
          <p:cNvSpPr>
            <a:spLocks noGrp="1" noChangeArrowheads="1"/>
          </p:cNvSpPr>
          <p:nvPr>
            <p:ph type="ftr" sz="quarter" idx="12"/>
          </p:nvPr>
        </p:nvSpPr>
        <p:spPr>
          <a:ln/>
        </p:spPr>
        <p:txBody>
          <a:bodyPr/>
          <a:lstStyle>
            <a:lvl1pPr>
              <a:defRPr/>
            </a:lvl1pPr>
          </a:lstStyle>
          <a:p>
            <a:pPr>
              <a:defRPr/>
            </a:pPr>
            <a:r>
              <a:rPr lang="fr-FR" dirty="0" smtClean="0">
                <a:solidFill>
                  <a:srgbClr val="4D4F53"/>
                </a:solidFill>
              </a:rPr>
              <a:t>SST</a:t>
            </a:r>
            <a:endParaRPr lang="fr-FR" dirty="0">
              <a:solidFill>
                <a:srgbClr val="4D4F53"/>
              </a:solidFill>
            </a:endParaRPr>
          </a:p>
        </p:txBody>
      </p:sp>
    </p:spTree>
    <p:extLst>
      <p:ext uri="{BB962C8B-B14F-4D97-AF65-F5344CB8AC3E}">
        <p14:creationId xmlns:p14="http://schemas.microsoft.com/office/powerpoint/2010/main" val="3400209026"/>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objAndTx" preserve="1">
  <p:cSld name="Titre. Contenu et texte">
    <p:spTree>
      <p:nvGrpSpPr>
        <p:cNvPr id="1" name=""/>
        <p:cNvGrpSpPr/>
        <p:nvPr/>
      </p:nvGrpSpPr>
      <p:grpSpPr>
        <a:xfrm>
          <a:off x="0" y="0"/>
          <a:ext cx="0" cy="0"/>
          <a:chOff x="0" y="0"/>
          <a:chExt cx="0" cy="0"/>
        </a:xfrm>
      </p:grpSpPr>
      <p:sp>
        <p:nvSpPr>
          <p:cNvPr id="2" name="Titre 1"/>
          <p:cNvSpPr>
            <a:spLocks noGrp="1"/>
          </p:cNvSpPr>
          <p:nvPr>
            <p:ph type="title"/>
          </p:nvPr>
        </p:nvSpPr>
        <p:spPr>
          <a:xfrm>
            <a:off x="381003" y="260350"/>
            <a:ext cx="8367713" cy="863600"/>
          </a:xfrm>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381000" y="1917700"/>
            <a:ext cx="4106863" cy="38608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640263" y="1917700"/>
            <a:ext cx="4108450" cy="38608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26"/>
          <p:cNvSpPr>
            <a:spLocks noGrp="1" noChangeArrowheads="1"/>
          </p:cNvSpPr>
          <p:nvPr>
            <p:ph type="sldNum" sz="quarter" idx="10"/>
          </p:nvPr>
        </p:nvSpPr>
        <p:spPr>
          <a:ln/>
        </p:spPr>
        <p:txBody>
          <a:bodyPr/>
          <a:lstStyle>
            <a:lvl1pPr>
              <a:defRPr/>
            </a:lvl1pPr>
          </a:lstStyle>
          <a:p>
            <a:pPr>
              <a:defRPr/>
            </a:pPr>
            <a:fld id="{FA90F048-085F-4CC4-AACF-41D7856BEDF5}" type="slidenum">
              <a:rPr lang="fr-FR">
                <a:solidFill>
                  <a:srgbClr val="4D4F53"/>
                </a:solidFill>
              </a:rPr>
              <a:pPr>
                <a:defRPr/>
              </a:pPr>
              <a:t>‹N°›</a:t>
            </a:fld>
            <a:endParaRPr lang="fr-FR">
              <a:solidFill>
                <a:srgbClr val="4D4F53"/>
              </a:solidFill>
            </a:endParaRPr>
          </a:p>
        </p:txBody>
      </p:sp>
      <p:sp>
        <p:nvSpPr>
          <p:cNvPr id="6" name="Rectangle 27"/>
          <p:cNvSpPr>
            <a:spLocks noGrp="1" noChangeArrowheads="1"/>
          </p:cNvSpPr>
          <p:nvPr>
            <p:ph type="dt" sz="half" idx="11"/>
          </p:nvPr>
        </p:nvSpPr>
        <p:spPr>
          <a:ln/>
        </p:spPr>
        <p:txBody>
          <a:bodyPr/>
          <a:lstStyle>
            <a:lvl1pPr>
              <a:defRPr/>
            </a:lvl1pPr>
          </a:lstStyle>
          <a:p>
            <a:pPr>
              <a:defRPr/>
            </a:pPr>
            <a:fld id="{321C4F71-804F-431B-85A3-CE1DF33C8ABF}" type="datetime1">
              <a:rPr lang="fr-FR" smtClean="0">
                <a:solidFill>
                  <a:srgbClr val="4D4F53"/>
                </a:solidFill>
              </a:rPr>
              <a:pPr>
                <a:defRPr/>
              </a:pPr>
              <a:t>24/11/2015</a:t>
            </a:fld>
            <a:endParaRPr lang="fr-FR">
              <a:solidFill>
                <a:srgbClr val="4D4F53"/>
              </a:solidFill>
            </a:endParaRPr>
          </a:p>
        </p:txBody>
      </p:sp>
      <p:sp>
        <p:nvSpPr>
          <p:cNvPr id="7" name="Rectangle 28"/>
          <p:cNvSpPr>
            <a:spLocks noGrp="1" noChangeArrowheads="1"/>
          </p:cNvSpPr>
          <p:nvPr>
            <p:ph type="ftr" sz="quarter" idx="12"/>
          </p:nvPr>
        </p:nvSpPr>
        <p:spPr>
          <a:ln/>
        </p:spPr>
        <p:txBody>
          <a:bodyPr/>
          <a:lstStyle>
            <a:lvl1pPr>
              <a:defRPr/>
            </a:lvl1pPr>
          </a:lstStyle>
          <a:p>
            <a:pPr>
              <a:defRPr/>
            </a:pPr>
            <a:endParaRPr lang="fr-FR">
              <a:solidFill>
                <a:srgbClr val="4D4F53"/>
              </a:solidFill>
            </a:endParaRPr>
          </a:p>
        </p:txBody>
      </p:sp>
    </p:spTree>
    <p:extLst>
      <p:ext uri="{BB962C8B-B14F-4D97-AF65-F5344CB8AC3E}">
        <p14:creationId xmlns:p14="http://schemas.microsoft.com/office/powerpoint/2010/main" val="1761978397"/>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381003" y="260350"/>
            <a:ext cx="8367713" cy="863600"/>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381000" y="1917700"/>
            <a:ext cx="4106863" cy="38608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0263" y="1917700"/>
            <a:ext cx="4108450" cy="38608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26"/>
          <p:cNvSpPr>
            <a:spLocks noGrp="1" noChangeArrowheads="1"/>
          </p:cNvSpPr>
          <p:nvPr>
            <p:ph type="sldNum" sz="quarter" idx="10"/>
          </p:nvPr>
        </p:nvSpPr>
        <p:spPr>
          <a:ln/>
        </p:spPr>
        <p:txBody>
          <a:bodyPr/>
          <a:lstStyle>
            <a:lvl1pPr>
              <a:defRPr/>
            </a:lvl1pPr>
          </a:lstStyle>
          <a:p>
            <a:pPr>
              <a:defRPr/>
            </a:pPr>
            <a:fld id="{DEB1205E-B4D9-4AC9-8E68-4309C483B614}" type="slidenum">
              <a:rPr lang="fr-FR">
                <a:solidFill>
                  <a:srgbClr val="4D4F53"/>
                </a:solidFill>
              </a:rPr>
              <a:pPr>
                <a:defRPr/>
              </a:pPr>
              <a:t>‹N°›</a:t>
            </a:fld>
            <a:endParaRPr lang="fr-FR">
              <a:solidFill>
                <a:srgbClr val="4D4F53"/>
              </a:solidFill>
            </a:endParaRPr>
          </a:p>
        </p:txBody>
      </p:sp>
      <p:sp>
        <p:nvSpPr>
          <p:cNvPr id="6" name="Rectangle 27"/>
          <p:cNvSpPr>
            <a:spLocks noGrp="1" noChangeArrowheads="1"/>
          </p:cNvSpPr>
          <p:nvPr>
            <p:ph type="dt" sz="half" idx="11"/>
          </p:nvPr>
        </p:nvSpPr>
        <p:spPr>
          <a:ln/>
        </p:spPr>
        <p:txBody>
          <a:bodyPr/>
          <a:lstStyle>
            <a:lvl1pPr>
              <a:defRPr/>
            </a:lvl1pPr>
          </a:lstStyle>
          <a:p>
            <a:pPr>
              <a:defRPr/>
            </a:pPr>
            <a:fld id="{84D46AD9-0BDE-438B-B4E1-DC5377704F06}" type="datetime1">
              <a:rPr lang="fr-FR" smtClean="0">
                <a:solidFill>
                  <a:srgbClr val="4D4F53"/>
                </a:solidFill>
              </a:rPr>
              <a:pPr>
                <a:defRPr/>
              </a:pPr>
              <a:t>24/11/2015</a:t>
            </a:fld>
            <a:endParaRPr lang="fr-FR">
              <a:solidFill>
                <a:srgbClr val="4D4F53"/>
              </a:solidFill>
            </a:endParaRPr>
          </a:p>
        </p:txBody>
      </p:sp>
      <p:sp>
        <p:nvSpPr>
          <p:cNvPr id="7" name="Rectangle 28"/>
          <p:cNvSpPr>
            <a:spLocks noGrp="1" noChangeArrowheads="1"/>
          </p:cNvSpPr>
          <p:nvPr>
            <p:ph type="ftr" sz="quarter" idx="12"/>
          </p:nvPr>
        </p:nvSpPr>
        <p:spPr>
          <a:ln/>
        </p:spPr>
        <p:txBody>
          <a:bodyPr/>
          <a:lstStyle>
            <a:lvl1pPr>
              <a:defRPr/>
            </a:lvl1pPr>
          </a:lstStyle>
          <a:p>
            <a:pPr>
              <a:defRPr/>
            </a:pPr>
            <a:endParaRPr lang="fr-FR">
              <a:solidFill>
                <a:srgbClr val="4D4F53"/>
              </a:solidFill>
            </a:endParaRPr>
          </a:p>
        </p:txBody>
      </p:sp>
    </p:spTree>
    <p:extLst>
      <p:ext uri="{BB962C8B-B14F-4D97-AF65-F5344CB8AC3E}">
        <p14:creationId xmlns:p14="http://schemas.microsoft.com/office/powerpoint/2010/main" val="3446396729"/>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AndTx" preserve="1">
  <p:cSld name="Titre. 2 contenus et texte">
    <p:spTree>
      <p:nvGrpSpPr>
        <p:cNvPr id="1" name=""/>
        <p:cNvGrpSpPr/>
        <p:nvPr/>
      </p:nvGrpSpPr>
      <p:grpSpPr>
        <a:xfrm>
          <a:off x="0" y="0"/>
          <a:ext cx="0" cy="0"/>
          <a:chOff x="0" y="0"/>
          <a:chExt cx="0" cy="0"/>
        </a:xfrm>
      </p:grpSpPr>
      <p:sp>
        <p:nvSpPr>
          <p:cNvPr id="2" name="Titre 1"/>
          <p:cNvSpPr>
            <a:spLocks noGrp="1"/>
          </p:cNvSpPr>
          <p:nvPr>
            <p:ph type="title"/>
          </p:nvPr>
        </p:nvSpPr>
        <p:spPr>
          <a:xfrm>
            <a:off x="381003" y="260350"/>
            <a:ext cx="8367713" cy="863600"/>
          </a:xfrm>
        </p:spPr>
        <p:txBody>
          <a:bodyPr/>
          <a:lstStyle/>
          <a:p>
            <a:r>
              <a:rPr lang="fr-FR" smtClean="0"/>
              <a:t>Cliquez pour modifier le style du titre</a:t>
            </a:r>
            <a:endParaRPr lang="fr-FR"/>
          </a:p>
        </p:txBody>
      </p:sp>
      <p:sp>
        <p:nvSpPr>
          <p:cNvPr id="3" name="Espace réservé du contenu 2"/>
          <p:cNvSpPr>
            <a:spLocks noGrp="1"/>
          </p:cNvSpPr>
          <p:nvPr>
            <p:ph sz="quarter" idx="1"/>
          </p:nvPr>
        </p:nvSpPr>
        <p:spPr>
          <a:xfrm>
            <a:off x="381000" y="1917700"/>
            <a:ext cx="4106863" cy="18542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381000" y="3924300"/>
            <a:ext cx="4106863" cy="18542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half" idx="3"/>
          </p:nvPr>
        </p:nvSpPr>
        <p:spPr>
          <a:xfrm>
            <a:off x="4640263" y="1917700"/>
            <a:ext cx="4108450" cy="38608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Rectangle 26"/>
          <p:cNvSpPr>
            <a:spLocks noGrp="1" noChangeArrowheads="1"/>
          </p:cNvSpPr>
          <p:nvPr>
            <p:ph type="sldNum" sz="quarter" idx="10"/>
          </p:nvPr>
        </p:nvSpPr>
        <p:spPr>
          <a:ln/>
        </p:spPr>
        <p:txBody>
          <a:bodyPr/>
          <a:lstStyle>
            <a:lvl1pPr>
              <a:defRPr/>
            </a:lvl1pPr>
          </a:lstStyle>
          <a:p>
            <a:pPr>
              <a:defRPr/>
            </a:pPr>
            <a:fld id="{4FA7F0ED-0829-412A-8EB6-EADEAE5CB688}" type="slidenum">
              <a:rPr lang="fr-FR">
                <a:solidFill>
                  <a:srgbClr val="4D4F53"/>
                </a:solidFill>
              </a:rPr>
              <a:pPr>
                <a:defRPr/>
              </a:pPr>
              <a:t>‹N°›</a:t>
            </a:fld>
            <a:endParaRPr lang="fr-FR">
              <a:solidFill>
                <a:srgbClr val="4D4F53"/>
              </a:solidFill>
            </a:endParaRPr>
          </a:p>
        </p:txBody>
      </p:sp>
      <p:sp>
        <p:nvSpPr>
          <p:cNvPr id="7" name="Rectangle 27"/>
          <p:cNvSpPr>
            <a:spLocks noGrp="1" noChangeArrowheads="1"/>
          </p:cNvSpPr>
          <p:nvPr>
            <p:ph type="dt" sz="half" idx="11"/>
          </p:nvPr>
        </p:nvSpPr>
        <p:spPr>
          <a:ln/>
        </p:spPr>
        <p:txBody>
          <a:bodyPr/>
          <a:lstStyle>
            <a:lvl1pPr>
              <a:defRPr/>
            </a:lvl1pPr>
          </a:lstStyle>
          <a:p>
            <a:pPr>
              <a:defRPr/>
            </a:pPr>
            <a:fld id="{B6D1CAB3-8F4A-46D5-AC3D-31B356ABD2D6}" type="datetime1">
              <a:rPr lang="fr-FR" smtClean="0">
                <a:solidFill>
                  <a:srgbClr val="4D4F53"/>
                </a:solidFill>
              </a:rPr>
              <a:pPr>
                <a:defRPr/>
              </a:pPr>
              <a:t>24/11/2015</a:t>
            </a:fld>
            <a:endParaRPr lang="fr-FR">
              <a:solidFill>
                <a:srgbClr val="4D4F53"/>
              </a:solidFill>
            </a:endParaRPr>
          </a:p>
        </p:txBody>
      </p:sp>
      <p:sp>
        <p:nvSpPr>
          <p:cNvPr id="8" name="Rectangle 28"/>
          <p:cNvSpPr>
            <a:spLocks noGrp="1" noChangeArrowheads="1"/>
          </p:cNvSpPr>
          <p:nvPr>
            <p:ph type="ftr" sz="quarter" idx="12"/>
          </p:nvPr>
        </p:nvSpPr>
        <p:spPr>
          <a:ln/>
        </p:spPr>
        <p:txBody>
          <a:bodyPr/>
          <a:lstStyle>
            <a:lvl1pPr>
              <a:defRPr/>
            </a:lvl1pPr>
          </a:lstStyle>
          <a:p>
            <a:pPr>
              <a:defRPr/>
            </a:pPr>
            <a:endParaRPr lang="fr-FR">
              <a:solidFill>
                <a:srgbClr val="4D4F53"/>
              </a:solidFill>
            </a:endParaRPr>
          </a:p>
        </p:txBody>
      </p:sp>
    </p:spTree>
    <p:extLst>
      <p:ext uri="{BB962C8B-B14F-4D97-AF65-F5344CB8AC3E}">
        <p14:creationId xmlns:p14="http://schemas.microsoft.com/office/powerpoint/2010/main" val="6369152"/>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txAndTwoObj" preserve="1">
  <p:cSld name="Titre. Texte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381003" y="260350"/>
            <a:ext cx="8367713" cy="863600"/>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381000" y="1917700"/>
            <a:ext cx="4106863" cy="38608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4640263" y="1917700"/>
            <a:ext cx="4108450" cy="18542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4640263" y="3924300"/>
            <a:ext cx="4108450" cy="18542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Rectangle 26"/>
          <p:cNvSpPr>
            <a:spLocks noGrp="1" noChangeArrowheads="1"/>
          </p:cNvSpPr>
          <p:nvPr>
            <p:ph type="sldNum" sz="quarter" idx="10"/>
          </p:nvPr>
        </p:nvSpPr>
        <p:spPr>
          <a:ln/>
        </p:spPr>
        <p:txBody>
          <a:bodyPr/>
          <a:lstStyle>
            <a:lvl1pPr>
              <a:defRPr/>
            </a:lvl1pPr>
          </a:lstStyle>
          <a:p>
            <a:pPr>
              <a:defRPr/>
            </a:pPr>
            <a:fld id="{A2AF7573-C382-4895-831E-B5A723F513EB}" type="slidenum">
              <a:rPr lang="fr-FR">
                <a:solidFill>
                  <a:srgbClr val="4D4F53"/>
                </a:solidFill>
              </a:rPr>
              <a:pPr>
                <a:defRPr/>
              </a:pPr>
              <a:t>‹N°›</a:t>
            </a:fld>
            <a:endParaRPr lang="fr-FR">
              <a:solidFill>
                <a:srgbClr val="4D4F53"/>
              </a:solidFill>
            </a:endParaRPr>
          </a:p>
        </p:txBody>
      </p:sp>
      <p:sp>
        <p:nvSpPr>
          <p:cNvPr id="7" name="Rectangle 27"/>
          <p:cNvSpPr>
            <a:spLocks noGrp="1" noChangeArrowheads="1"/>
          </p:cNvSpPr>
          <p:nvPr>
            <p:ph type="dt" sz="half" idx="11"/>
          </p:nvPr>
        </p:nvSpPr>
        <p:spPr>
          <a:ln/>
        </p:spPr>
        <p:txBody>
          <a:bodyPr/>
          <a:lstStyle>
            <a:lvl1pPr>
              <a:defRPr/>
            </a:lvl1pPr>
          </a:lstStyle>
          <a:p>
            <a:pPr>
              <a:defRPr/>
            </a:pPr>
            <a:fld id="{4504DBB8-0C2D-438A-88B8-C9370E849409}" type="datetime1">
              <a:rPr lang="fr-FR" smtClean="0">
                <a:solidFill>
                  <a:srgbClr val="4D4F53"/>
                </a:solidFill>
              </a:rPr>
              <a:pPr>
                <a:defRPr/>
              </a:pPr>
              <a:t>24/11/2015</a:t>
            </a:fld>
            <a:endParaRPr lang="fr-FR">
              <a:solidFill>
                <a:srgbClr val="4D4F53"/>
              </a:solidFill>
            </a:endParaRPr>
          </a:p>
        </p:txBody>
      </p:sp>
      <p:sp>
        <p:nvSpPr>
          <p:cNvPr id="8" name="Rectangle 28"/>
          <p:cNvSpPr>
            <a:spLocks noGrp="1" noChangeArrowheads="1"/>
          </p:cNvSpPr>
          <p:nvPr>
            <p:ph type="ftr" sz="quarter" idx="12"/>
          </p:nvPr>
        </p:nvSpPr>
        <p:spPr>
          <a:ln/>
        </p:spPr>
        <p:txBody>
          <a:bodyPr/>
          <a:lstStyle>
            <a:lvl1pPr>
              <a:defRPr/>
            </a:lvl1pPr>
          </a:lstStyle>
          <a:p>
            <a:pPr>
              <a:defRPr/>
            </a:pPr>
            <a:endParaRPr lang="fr-FR">
              <a:solidFill>
                <a:srgbClr val="4D4F53"/>
              </a:solidFill>
            </a:endParaRPr>
          </a:p>
        </p:txBody>
      </p:sp>
    </p:spTree>
    <p:extLst>
      <p:ext uri="{BB962C8B-B14F-4D97-AF65-F5344CB8AC3E}">
        <p14:creationId xmlns:p14="http://schemas.microsoft.com/office/powerpoint/2010/main" val="2045421335"/>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type="tbl" preserve="1">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381003" y="260350"/>
            <a:ext cx="8367713" cy="863600"/>
          </a:xfrm>
        </p:spPr>
        <p:txBody>
          <a:bodyPr/>
          <a:lstStyle/>
          <a:p>
            <a:r>
              <a:rPr lang="fr-FR" smtClean="0"/>
              <a:t>Cliquez pour modifier le style du titre</a:t>
            </a:r>
            <a:endParaRPr lang="fr-FR"/>
          </a:p>
        </p:txBody>
      </p:sp>
      <p:sp>
        <p:nvSpPr>
          <p:cNvPr id="3" name="Espace réservé du tableau 2"/>
          <p:cNvSpPr>
            <a:spLocks noGrp="1"/>
          </p:cNvSpPr>
          <p:nvPr>
            <p:ph type="tbl" idx="1"/>
          </p:nvPr>
        </p:nvSpPr>
        <p:spPr>
          <a:xfrm>
            <a:off x="381003" y="1917700"/>
            <a:ext cx="8367713" cy="3860800"/>
          </a:xfrm>
        </p:spPr>
        <p:txBody>
          <a:bodyPr/>
          <a:lstStyle/>
          <a:p>
            <a:pPr lvl="0"/>
            <a:endParaRPr lang="fr-FR" noProof="0" smtClean="0"/>
          </a:p>
        </p:txBody>
      </p:sp>
      <p:sp>
        <p:nvSpPr>
          <p:cNvPr id="4" name="Rectangle 26"/>
          <p:cNvSpPr>
            <a:spLocks noGrp="1" noChangeArrowheads="1"/>
          </p:cNvSpPr>
          <p:nvPr>
            <p:ph type="sldNum" sz="quarter" idx="10"/>
          </p:nvPr>
        </p:nvSpPr>
        <p:spPr>
          <a:ln/>
        </p:spPr>
        <p:txBody>
          <a:bodyPr/>
          <a:lstStyle>
            <a:lvl1pPr>
              <a:defRPr/>
            </a:lvl1pPr>
          </a:lstStyle>
          <a:p>
            <a:pPr>
              <a:defRPr/>
            </a:pPr>
            <a:fld id="{DE6E9D29-C939-4345-9B58-F6A901558C57}" type="slidenum">
              <a:rPr lang="fr-FR">
                <a:solidFill>
                  <a:srgbClr val="4D4F53"/>
                </a:solidFill>
              </a:rPr>
              <a:pPr>
                <a:defRPr/>
              </a:pPr>
              <a:t>‹N°›</a:t>
            </a:fld>
            <a:endParaRPr lang="fr-FR">
              <a:solidFill>
                <a:srgbClr val="4D4F53"/>
              </a:solidFill>
            </a:endParaRPr>
          </a:p>
        </p:txBody>
      </p:sp>
      <p:sp>
        <p:nvSpPr>
          <p:cNvPr id="5" name="Rectangle 27"/>
          <p:cNvSpPr>
            <a:spLocks noGrp="1" noChangeArrowheads="1"/>
          </p:cNvSpPr>
          <p:nvPr>
            <p:ph type="dt" sz="half" idx="11"/>
          </p:nvPr>
        </p:nvSpPr>
        <p:spPr>
          <a:ln/>
        </p:spPr>
        <p:txBody>
          <a:bodyPr/>
          <a:lstStyle>
            <a:lvl1pPr>
              <a:defRPr/>
            </a:lvl1pPr>
          </a:lstStyle>
          <a:p>
            <a:pPr>
              <a:defRPr/>
            </a:pPr>
            <a:fld id="{466F0D04-431A-4457-8F38-C7B171B4A3E2}" type="datetime1">
              <a:rPr lang="fr-FR" smtClean="0">
                <a:solidFill>
                  <a:srgbClr val="4D4F53"/>
                </a:solidFill>
              </a:rPr>
              <a:pPr>
                <a:defRPr/>
              </a:pPr>
              <a:t>24/11/2015</a:t>
            </a:fld>
            <a:endParaRPr lang="fr-FR">
              <a:solidFill>
                <a:srgbClr val="4D4F53"/>
              </a:solidFill>
            </a:endParaRPr>
          </a:p>
        </p:txBody>
      </p:sp>
      <p:sp>
        <p:nvSpPr>
          <p:cNvPr id="6" name="Rectangle 28"/>
          <p:cNvSpPr>
            <a:spLocks noGrp="1" noChangeArrowheads="1"/>
          </p:cNvSpPr>
          <p:nvPr>
            <p:ph type="ftr" sz="quarter" idx="12"/>
          </p:nvPr>
        </p:nvSpPr>
        <p:spPr>
          <a:ln/>
        </p:spPr>
        <p:txBody>
          <a:bodyPr/>
          <a:lstStyle>
            <a:lvl1pPr>
              <a:defRPr/>
            </a:lvl1pPr>
          </a:lstStyle>
          <a:p>
            <a:pPr>
              <a:defRPr/>
            </a:pPr>
            <a:endParaRPr lang="fr-FR">
              <a:solidFill>
                <a:srgbClr val="4D4F53"/>
              </a:solidFill>
            </a:endParaRPr>
          </a:p>
        </p:txBody>
      </p:sp>
    </p:spTree>
    <p:extLst>
      <p:ext uri="{BB962C8B-B14F-4D97-AF65-F5344CB8AC3E}">
        <p14:creationId xmlns:p14="http://schemas.microsoft.com/office/powerpoint/2010/main" val="3688165785"/>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type="chart" preserve="1">
  <p:cSld name="Titre et diagramme">
    <p:spTree>
      <p:nvGrpSpPr>
        <p:cNvPr id="1" name=""/>
        <p:cNvGrpSpPr/>
        <p:nvPr/>
      </p:nvGrpSpPr>
      <p:grpSpPr>
        <a:xfrm>
          <a:off x="0" y="0"/>
          <a:ext cx="0" cy="0"/>
          <a:chOff x="0" y="0"/>
          <a:chExt cx="0" cy="0"/>
        </a:xfrm>
      </p:grpSpPr>
      <p:sp>
        <p:nvSpPr>
          <p:cNvPr id="2" name="Titre 1"/>
          <p:cNvSpPr>
            <a:spLocks noGrp="1"/>
          </p:cNvSpPr>
          <p:nvPr>
            <p:ph type="title"/>
          </p:nvPr>
        </p:nvSpPr>
        <p:spPr>
          <a:xfrm>
            <a:off x="381003" y="260350"/>
            <a:ext cx="8367713" cy="863600"/>
          </a:xfrm>
        </p:spPr>
        <p:txBody>
          <a:bodyPr/>
          <a:lstStyle/>
          <a:p>
            <a:r>
              <a:rPr lang="fr-FR" smtClean="0"/>
              <a:t>Cliquez pour modifier le style du titre</a:t>
            </a:r>
            <a:endParaRPr lang="fr-FR"/>
          </a:p>
        </p:txBody>
      </p:sp>
      <p:sp>
        <p:nvSpPr>
          <p:cNvPr id="3" name="Espace réservé du graphique 2"/>
          <p:cNvSpPr>
            <a:spLocks noGrp="1"/>
          </p:cNvSpPr>
          <p:nvPr>
            <p:ph type="chart" idx="1"/>
          </p:nvPr>
        </p:nvSpPr>
        <p:spPr>
          <a:xfrm>
            <a:off x="381003" y="1917700"/>
            <a:ext cx="8367713" cy="3860800"/>
          </a:xfrm>
        </p:spPr>
        <p:txBody>
          <a:bodyPr/>
          <a:lstStyle/>
          <a:p>
            <a:pPr lvl="0"/>
            <a:endParaRPr lang="fr-FR" noProof="0" smtClean="0"/>
          </a:p>
        </p:txBody>
      </p:sp>
      <p:sp>
        <p:nvSpPr>
          <p:cNvPr id="4" name="Rectangle 26"/>
          <p:cNvSpPr>
            <a:spLocks noGrp="1" noChangeArrowheads="1"/>
          </p:cNvSpPr>
          <p:nvPr>
            <p:ph type="sldNum" sz="quarter" idx="10"/>
          </p:nvPr>
        </p:nvSpPr>
        <p:spPr>
          <a:ln/>
        </p:spPr>
        <p:txBody>
          <a:bodyPr/>
          <a:lstStyle>
            <a:lvl1pPr>
              <a:defRPr/>
            </a:lvl1pPr>
          </a:lstStyle>
          <a:p>
            <a:pPr>
              <a:defRPr/>
            </a:pPr>
            <a:fld id="{0F8A4F66-8D78-4461-ABEB-86450A29CB11}" type="slidenum">
              <a:rPr lang="fr-FR">
                <a:solidFill>
                  <a:srgbClr val="4D4F53"/>
                </a:solidFill>
              </a:rPr>
              <a:pPr>
                <a:defRPr/>
              </a:pPr>
              <a:t>‹N°›</a:t>
            </a:fld>
            <a:endParaRPr lang="fr-FR">
              <a:solidFill>
                <a:srgbClr val="4D4F53"/>
              </a:solidFill>
            </a:endParaRPr>
          </a:p>
        </p:txBody>
      </p:sp>
      <p:sp>
        <p:nvSpPr>
          <p:cNvPr id="5" name="Rectangle 27"/>
          <p:cNvSpPr>
            <a:spLocks noGrp="1" noChangeArrowheads="1"/>
          </p:cNvSpPr>
          <p:nvPr>
            <p:ph type="dt" sz="half" idx="11"/>
          </p:nvPr>
        </p:nvSpPr>
        <p:spPr>
          <a:ln/>
        </p:spPr>
        <p:txBody>
          <a:bodyPr/>
          <a:lstStyle>
            <a:lvl1pPr>
              <a:defRPr/>
            </a:lvl1pPr>
          </a:lstStyle>
          <a:p>
            <a:pPr>
              <a:defRPr/>
            </a:pPr>
            <a:fld id="{26CE1652-C483-4E91-9BE3-4D4FEE3F6EB1}" type="datetime1">
              <a:rPr lang="fr-FR" smtClean="0">
                <a:solidFill>
                  <a:srgbClr val="4D4F53"/>
                </a:solidFill>
              </a:rPr>
              <a:pPr>
                <a:defRPr/>
              </a:pPr>
              <a:t>24/11/2015</a:t>
            </a:fld>
            <a:endParaRPr lang="fr-FR">
              <a:solidFill>
                <a:srgbClr val="4D4F53"/>
              </a:solidFill>
            </a:endParaRPr>
          </a:p>
        </p:txBody>
      </p:sp>
      <p:sp>
        <p:nvSpPr>
          <p:cNvPr id="6" name="Rectangle 28"/>
          <p:cNvSpPr>
            <a:spLocks noGrp="1" noChangeArrowheads="1"/>
          </p:cNvSpPr>
          <p:nvPr>
            <p:ph type="ftr" sz="quarter" idx="12"/>
          </p:nvPr>
        </p:nvSpPr>
        <p:spPr>
          <a:ln/>
        </p:spPr>
        <p:txBody>
          <a:bodyPr/>
          <a:lstStyle>
            <a:lvl1pPr>
              <a:defRPr/>
            </a:lvl1pPr>
          </a:lstStyle>
          <a:p>
            <a:pPr>
              <a:defRPr/>
            </a:pPr>
            <a:endParaRPr lang="fr-FR">
              <a:solidFill>
                <a:srgbClr val="4D4F53"/>
              </a:solidFill>
            </a:endParaRPr>
          </a:p>
        </p:txBody>
      </p:sp>
    </p:spTree>
    <p:extLst>
      <p:ext uri="{BB962C8B-B14F-4D97-AF65-F5344CB8AC3E}">
        <p14:creationId xmlns:p14="http://schemas.microsoft.com/office/powerpoint/2010/main" val="227259197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Titre et 4 contenus">
    <p:spTree>
      <p:nvGrpSpPr>
        <p:cNvPr id="1" name=""/>
        <p:cNvGrpSpPr/>
        <p:nvPr/>
      </p:nvGrpSpPr>
      <p:grpSpPr>
        <a:xfrm>
          <a:off x="0" y="0"/>
          <a:ext cx="0" cy="0"/>
          <a:chOff x="0" y="0"/>
          <a:chExt cx="0" cy="0"/>
        </a:xfrm>
      </p:grpSpPr>
      <p:sp>
        <p:nvSpPr>
          <p:cNvPr id="2" name="Titre 1"/>
          <p:cNvSpPr>
            <a:spLocks noGrp="1"/>
          </p:cNvSpPr>
          <p:nvPr>
            <p:ph type="title" sz="quarter"/>
          </p:nvPr>
        </p:nvSpPr>
        <p:spPr>
          <a:xfrm>
            <a:off x="1168401" y="203200"/>
            <a:ext cx="7518400" cy="863600"/>
          </a:xfrm>
        </p:spPr>
        <p:txBody>
          <a:bodyPr/>
          <a:lstStyle/>
          <a:p>
            <a:r>
              <a:rPr lang="fr-FR" smtClean="0"/>
              <a:t>Modifiez le style du titre</a:t>
            </a:r>
            <a:endParaRPr lang="fr-FR"/>
          </a:p>
        </p:txBody>
      </p:sp>
      <p:sp>
        <p:nvSpPr>
          <p:cNvPr id="3" name="Espace réservé du contenu 2"/>
          <p:cNvSpPr>
            <a:spLocks noGrp="1"/>
          </p:cNvSpPr>
          <p:nvPr>
            <p:ph sz="quarter" idx="1"/>
          </p:nvPr>
        </p:nvSpPr>
        <p:spPr>
          <a:xfrm>
            <a:off x="1143000" y="1905000"/>
            <a:ext cx="3657600" cy="1981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4953000" y="1905000"/>
            <a:ext cx="3657600" cy="1981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1143000" y="4038600"/>
            <a:ext cx="3657600" cy="1981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contenu 5"/>
          <p:cNvSpPr>
            <a:spLocks noGrp="1"/>
          </p:cNvSpPr>
          <p:nvPr>
            <p:ph sz="quarter" idx="4"/>
          </p:nvPr>
        </p:nvSpPr>
        <p:spPr>
          <a:xfrm>
            <a:off x="4953000" y="4038600"/>
            <a:ext cx="3657600" cy="1981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u pied de page 6"/>
          <p:cNvSpPr>
            <a:spLocks noGrp="1"/>
          </p:cNvSpPr>
          <p:nvPr>
            <p:ph type="ftr" sz="quarter" idx="10"/>
          </p:nvPr>
        </p:nvSpPr>
        <p:spPr>
          <a:xfrm>
            <a:off x="228600" y="6248400"/>
            <a:ext cx="4953000" cy="457200"/>
          </a:xfrm>
          <a:prstGeom prst="rect">
            <a:avLst/>
          </a:prstGeom>
        </p:spPr>
        <p:txBody>
          <a:bodyPr/>
          <a:lstStyle>
            <a:lvl1pPr fontAlgn="auto">
              <a:spcBef>
                <a:spcPts val="0"/>
              </a:spcBef>
              <a:spcAft>
                <a:spcPts val="0"/>
              </a:spcAft>
              <a:defRPr dirty="0">
                <a:solidFill>
                  <a:schemeClr val="tx1">
                    <a:tint val="75000"/>
                  </a:schemeClr>
                </a:solidFill>
                <a:latin typeface="+mn-lt"/>
                <a:cs typeface="+mn-cs"/>
              </a:defRPr>
            </a:lvl1pPr>
          </a:lstStyle>
          <a:p>
            <a:pPr>
              <a:defRPr/>
            </a:pPr>
            <a:endParaRPr lang="fr-FR" dirty="0"/>
          </a:p>
        </p:txBody>
      </p:sp>
      <p:sp>
        <p:nvSpPr>
          <p:cNvPr id="8" name="Espace réservé du numéro de diapositive 7"/>
          <p:cNvSpPr>
            <a:spLocks noGrp="1"/>
          </p:cNvSpPr>
          <p:nvPr>
            <p:ph type="sldNum" sz="quarter" idx="11"/>
          </p:nvPr>
        </p:nvSpPr>
        <p:spPr>
          <a:xfrm>
            <a:off x="8429625" y="6419850"/>
            <a:ext cx="609600" cy="304800"/>
          </a:xfrm>
          <a:prstGeom prst="rect">
            <a:avLst/>
          </a:prstGeom>
        </p:spPr>
        <p:txBody>
          <a:bodyPr/>
          <a:lstStyle>
            <a:lvl1pPr fontAlgn="auto">
              <a:spcBef>
                <a:spcPts val="0"/>
              </a:spcBef>
              <a:spcAft>
                <a:spcPts val="0"/>
              </a:spcAft>
              <a:defRPr>
                <a:solidFill>
                  <a:schemeClr val="tx1">
                    <a:tint val="75000"/>
                  </a:schemeClr>
                </a:solidFill>
                <a:latin typeface="+mn-lt"/>
                <a:cs typeface="+mn-cs"/>
              </a:defRPr>
            </a:lvl1pPr>
          </a:lstStyle>
          <a:p>
            <a:pPr>
              <a:defRPr/>
            </a:pPr>
            <a:fld id="{995A9757-B222-476F-9468-FE2023532CF7}" type="slidenum">
              <a:rPr lang="fr-FR"/>
              <a:pPr>
                <a:defRPr/>
              </a:pPr>
              <a:t>‹N°›</a:t>
            </a:fld>
            <a:endParaRPr lang="fr-FR" dirty="0">
              <a:latin typeface="Times" charset="0"/>
            </a:endParaRPr>
          </a:p>
        </p:txBody>
      </p:sp>
    </p:spTree>
    <p:extLst>
      <p:ext uri="{BB962C8B-B14F-4D97-AF65-F5344CB8AC3E}">
        <p14:creationId xmlns:p14="http://schemas.microsoft.com/office/powerpoint/2010/main" val="51454805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userDrawn="1">
  <p:cSld name="Titre standard">
    <p:spTree>
      <p:nvGrpSpPr>
        <p:cNvPr id="1" name=""/>
        <p:cNvGrpSpPr/>
        <p:nvPr/>
      </p:nvGrpSpPr>
      <p:grpSpPr>
        <a:xfrm>
          <a:off x="0" y="0"/>
          <a:ext cx="0" cy="0"/>
          <a:chOff x="0" y="0"/>
          <a:chExt cx="0" cy="0"/>
        </a:xfrm>
      </p:grpSpPr>
      <p:sp>
        <p:nvSpPr>
          <p:cNvPr id="3074" name="Rectangle 2"/>
          <p:cNvSpPr>
            <a:spLocks noGrp="1" noChangeArrowheads="1"/>
          </p:cNvSpPr>
          <p:nvPr>
            <p:ph type="ctrTitle" hasCustomPrompt="1"/>
          </p:nvPr>
        </p:nvSpPr>
        <p:spPr>
          <a:xfrm>
            <a:off x="383931" y="1268760"/>
            <a:ext cx="7683012" cy="538536"/>
          </a:xfrm>
          <a:extLst>
            <a:ext uri="{909E8E84-426E-40DD-AFC4-6F175D3DCCD1}">
              <a14:hiddenFill xmlns:a14="http://schemas.microsoft.com/office/drawing/2010/main">
                <a:solidFill>
                  <a:schemeClr val="tx2"/>
                </a:solidFill>
              </a14:hiddenFill>
            </a:ext>
          </a:extLst>
        </p:spPr>
        <p:txBody>
          <a:bodyPr wrap="square" tIns="118792" anchor="t">
            <a:spAutoFit/>
          </a:bodyPr>
          <a:lstStyle>
            <a:lvl1pPr>
              <a:defRPr sz="3400">
                <a:solidFill>
                  <a:srgbClr val="0088CE"/>
                </a:solidFill>
              </a:defRPr>
            </a:lvl1pPr>
          </a:lstStyle>
          <a:p>
            <a:pPr lvl="0"/>
            <a:r>
              <a:rPr lang="fr-FR" noProof="0" dirty="0" smtClean="0"/>
              <a:t>TITRE, ARIAL, 34</a:t>
            </a:r>
          </a:p>
        </p:txBody>
      </p:sp>
      <p:sp>
        <p:nvSpPr>
          <p:cNvPr id="3075" name="Rectangle 3"/>
          <p:cNvSpPr>
            <a:spLocks noGrp="1" noChangeArrowheads="1"/>
          </p:cNvSpPr>
          <p:nvPr>
            <p:ph type="subTitle" idx="1" hasCustomPrompt="1"/>
          </p:nvPr>
        </p:nvSpPr>
        <p:spPr>
          <a:xfrm>
            <a:off x="383931" y="1823294"/>
            <a:ext cx="7683012" cy="424732"/>
          </a:xfrm>
          <a:extLst>
            <a:ext uri="{91240B29-F687-4F45-9708-019B960494DF}">
              <a14:hiddenLine xmlns:a14="http://schemas.microsoft.com/office/drawing/2010/main" w="9525" algn="ctr">
                <a:solidFill>
                  <a:schemeClr val="tx1"/>
                </a:solidFill>
                <a:miter lim="800000"/>
                <a:headEnd/>
                <a:tailEnd/>
              </a14:hiddenLine>
            </a:ext>
          </a:extLst>
        </p:spPr>
        <p:txBody>
          <a:bodyPr wrap="square" lIns="0" rIns="0">
            <a:spAutoFit/>
          </a:bodyPr>
          <a:lstStyle>
            <a:lvl1pPr marL="0" indent="0">
              <a:lnSpc>
                <a:spcPct val="90000"/>
              </a:lnSpc>
              <a:spcBef>
                <a:spcPct val="0"/>
              </a:spcBef>
              <a:buFontTx/>
              <a:buNone/>
              <a:defRPr sz="2400" cap="all" baseline="0">
                <a:solidFill>
                  <a:schemeClr val="tx1"/>
                </a:solidFill>
              </a:defRPr>
            </a:lvl1pPr>
          </a:lstStyle>
          <a:p>
            <a:pPr lvl="0"/>
            <a:r>
              <a:rPr lang="fr-FR" noProof="0" dirty="0" smtClean="0"/>
              <a:t>sous-titre, ARIAL, 24</a:t>
            </a:r>
          </a:p>
        </p:txBody>
      </p:sp>
      <p:pic>
        <p:nvPicPr>
          <p:cNvPr id="9" name="Imag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32786" y="6336605"/>
            <a:ext cx="402762" cy="230557"/>
          </a:xfrm>
          <a:prstGeom prst="rect">
            <a:avLst/>
          </a:prstGeom>
        </p:spPr>
      </p:pic>
      <p:pic>
        <p:nvPicPr>
          <p:cNvPr id="2" name="Imag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68866">
            <a:off x="5241612" y="3297234"/>
            <a:ext cx="2383655" cy="2569834"/>
          </a:xfrm>
          <a:prstGeom prst="rect">
            <a:avLst/>
          </a:prstGeom>
        </p:spPr>
      </p:pic>
      <p:pic>
        <p:nvPicPr>
          <p:cNvPr id="7" name="Imag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75638" y="6299360"/>
            <a:ext cx="2326801" cy="356617"/>
          </a:xfrm>
          <a:prstGeom prst="rect">
            <a:avLst/>
          </a:prstGeom>
          <a:noFill/>
          <a:ln>
            <a:noFill/>
          </a:ln>
        </p:spPr>
      </p:pic>
      <p:sp>
        <p:nvSpPr>
          <p:cNvPr id="4" name="Espace réservé du texte 3"/>
          <p:cNvSpPr>
            <a:spLocks noGrp="1"/>
          </p:cNvSpPr>
          <p:nvPr>
            <p:ph type="body" sz="quarter" idx="10" hasCustomPrompt="1"/>
          </p:nvPr>
        </p:nvSpPr>
        <p:spPr>
          <a:xfrm>
            <a:off x="384458" y="2996188"/>
            <a:ext cx="4187542" cy="360809"/>
          </a:xfrm>
        </p:spPr>
        <p:txBody>
          <a:bodyPr/>
          <a:lstStyle>
            <a:lvl1pPr>
              <a:defRPr/>
            </a:lvl1pPr>
          </a:lstStyle>
          <a:p>
            <a:pPr lvl="0"/>
            <a:r>
              <a:rPr lang="fr-FR" dirty="0" smtClean="0"/>
              <a:t>DATE</a:t>
            </a:r>
          </a:p>
        </p:txBody>
      </p:sp>
    </p:spTree>
    <p:extLst>
      <p:ext uri="{BB962C8B-B14F-4D97-AF65-F5344CB8AC3E}">
        <p14:creationId xmlns:p14="http://schemas.microsoft.com/office/powerpoint/2010/main" val="2101424520"/>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1_Titre standard">
    <p:spTree>
      <p:nvGrpSpPr>
        <p:cNvPr id="1" name=""/>
        <p:cNvGrpSpPr/>
        <p:nvPr/>
      </p:nvGrpSpPr>
      <p:grpSpPr>
        <a:xfrm>
          <a:off x="0" y="0"/>
          <a:ext cx="0" cy="0"/>
          <a:chOff x="0" y="0"/>
          <a:chExt cx="0" cy="0"/>
        </a:xfrm>
      </p:grpSpPr>
      <p:sp>
        <p:nvSpPr>
          <p:cNvPr id="3074" name="Rectangle 2"/>
          <p:cNvSpPr>
            <a:spLocks noGrp="1" noChangeArrowheads="1"/>
          </p:cNvSpPr>
          <p:nvPr>
            <p:ph type="ctrTitle" hasCustomPrompt="1"/>
          </p:nvPr>
        </p:nvSpPr>
        <p:spPr>
          <a:xfrm>
            <a:off x="383931" y="1268760"/>
            <a:ext cx="7683012" cy="538536"/>
          </a:xfrm>
          <a:extLst>
            <a:ext uri="{909E8E84-426E-40DD-AFC4-6F175D3DCCD1}">
              <a14:hiddenFill xmlns:a14="http://schemas.microsoft.com/office/drawing/2010/main">
                <a:solidFill>
                  <a:schemeClr val="tx2"/>
                </a:solidFill>
              </a14:hiddenFill>
            </a:ext>
          </a:extLst>
        </p:spPr>
        <p:txBody>
          <a:bodyPr wrap="square" tIns="118792" anchor="t">
            <a:spAutoFit/>
          </a:bodyPr>
          <a:lstStyle>
            <a:lvl1pPr>
              <a:defRPr sz="3400">
                <a:solidFill>
                  <a:srgbClr val="0088CE"/>
                </a:solidFill>
              </a:defRPr>
            </a:lvl1pPr>
          </a:lstStyle>
          <a:p>
            <a:pPr lvl="0"/>
            <a:r>
              <a:rPr lang="fr-FR" noProof="0" dirty="0" smtClean="0"/>
              <a:t>TITRE, ARIAL, 34</a:t>
            </a:r>
          </a:p>
        </p:txBody>
      </p:sp>
      <p:sp>
        <p:nvSpPr>
          <p:cNvPr id="3075" name="Rectangle 3"/>
          <p:cNvSpPr>
            <a:spLocks noGrp="1" noChangeArrowheads="1"/>
          </p:cNvSpPr>
          <p:nvPr>
            <p:ph type="subTitle" idx="1" hasCustomPrompt="1"/>
          </p:nvPr>
        </p:nvSpPr>
        <p:spPr>
          <a:xfrm>
            <a:off x="383931" y="1823294"/>
            <a:ext cx="7683012" cy="424732"/>
          </a:xfrm>
          <a:extLst>
            <a:ext uri="{91240B29-F687-4F45-9708-019B960494DF}">
              <a14:hiddenLine xmlns:a14="http://schemas.microsoft.com/office/drawing/2010/main" w="9525" algn="ctr">
                <a:solidFill>
                  <a:schemeClr val="tx1"/>
                </a:solidFill>
                <a:miter lim="800000"/>
                <a:headEnd/>
                <a:tailEnd/>
              </a14:hiddenLine>
            </a:ext>
          </a:extLst>
        </p:spPr>
        <p:txBody>
          <a:bodyPr wrap="square" lIns="0" rIns="0">
            <a:spAutoFit/>
          </a:bodyPr>
          <a:lstStyle>
            <a:lvl1pPr marL="0" indent="0">
              <a:lnSpc>
                <a:spcPct val="90000"/>
              </a:lnSpc>
              <a:spcBef>
                <a:spcPct val="0"/>
              </a:spcBef>
              <a:buFontTx/>
              <a:buNone/>
              <a:defRPr sz="2400" cap="all" baseline="0">
                <a:solidFill>
                  <a:schemeClr val="tx1"/>
                </a:solidFill>
              </a:defRPr>
            </a:lvl1pPr>
          </a:lstStyle>
          <a:p>
            <a:pPr lvl="0"/>
            <a:r>
              <a:rPr lang="fr-FR" noProof="0" dirty="0" smtClean="0"/>
              <a:t>sous-titre, ARIAL, 24</a:t>
            </a:r>
          </a:p>
        </p:txBody>
      </p:sp>
      <p:pic>
        <p:nvPicPr>
          <p:cNvPr id="9" name="Imag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32786" y="6336605"/>
            <a:ext cx="402762" cy="230557"/>
          </a:xfrm>
          <a:prstGeom prst="rect">
            <a:avLst/>
          </a:prstGeom>
        </p:spPr>
      </p:pic>
      <p:pic>
        <p:nvPicPr>
          <p:cNvPr id="7" name="Imag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5638" y="6299360"/>
            <a:ext cx="2326801" cy="356617"/>
          </a:xfrm>
          <a:prstGeom prst="rect">
            <a:avLst/>
          </a:prstGeom>
          <a:noFill/>
          <a:ln>
            <a:noFill/>
          </a:ln>
        </p:spPr>
      </p:pic>
      <p:sp>
        <p:nvSpPr>
          <p:cNvPr id="4" name="Espace réservé du texte 3"/>
          <p:cNvSpPr>
            <a:spLocks noGrp="1"/>
          </p:cNvSpPr>
          <p:nvPr>
            <p:ph type="body" sz="quarter" idx="10" hasCustomPrompt="1"/>
          </p:nvPr>
        </p:nvSpPr>
        <p:spPr>
          <a:xfrm>
            <a:off x="384458" y="2996188"/>
            <a:ext cx="4187542" cy="360809"/>
          </a:xfrm>
        </p:spPr>
        <p:txBody>
          <a:bodyPr/>
          <a:lstStyle>
            <a:lvl1pPr>
              <a:defRPr/>
            </a:lvl1pPr>
          </a:lstStyle>
          <a:p>
            <a:pPr lvl="0"/>
            <a:r>
              <a:rPr lang="fr-FR" dirty="0" smtClean="0"/>
              <a:t>DATE</a:t>
            </a:r>
          </a:p>
        </p:txBody>
      </p:sp>
      <p:pic>
        <p:nvPicPr>
          <p:cNvPr id="10" name="Imag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106807" y="3219500"/>
            <a:ext cx="1988046" cy="2153716"/>
          </a:xfrm>
          <a:prstGeom prst="rect">
            <a:avLst/>
          </a:prstGeom>
        </p:spPr>
      </p:pic>
    </p:spTree>
    <p:extLst>
      <p:ext uri="{BB962C8B-B14F-4D97-AF65-F5344CB8AC3E}">
        <p14:creationId xmlns:p14="http://schemas.microsoft.com/office/powerpoint/2010/main" val="327054680"/>
      </p:ext>
    </p:extLst>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185051" y="188640"/>
            <a:ext cx="8773898" cy="4835798"/>
          </a:xfrm>
          <a:prstGeom prst="rect">
            <a:avLst/>
          </a:prstGeom>
          <a:solidFill>
            <a:srgbClr val="0088CE"/>
          </a:solidFill>
          <a:ln>
            <a:noFill/>
          </a:ln>
          <a:effectLst/>
        </p:spPr>
        <p:txBody>
          <a:bodyPr wrap="none" anchor="ctr"/>
          <a:lstStyle/>
          <a:p>
            <a:endParaRPr lang="fr-FR">
              <a:solidFill>
                <a:srgbClr val="675C53"/>
              </a:solidFill>
            </a:endParaRPr>
          </a:p>
        </p:txBody>
      </p:sp>
      <p:sp>
        <p:nvSpPr>
          <p:cNvPr id="10" name="Titre 9"/>
          <p:cNvSpPr>
            <a:spLocks noGrp="1"/>
          </p:cNvSpPr>
          <p:nvPr>
            <p:ph type="title"/>
          </p:nvPr>
        </p:nvSpPr>
        <p:spPr>
          <a:xfrm>
            <a:off x="383931" y="990672"/>
            <a:ext cx="8376138" cy="566120"/>
          </a:xfrm>
        </p:spPr>
        <p:txBody>
          <a:bodyPr/>
          <a:lstStyle>
            <a:lvl1pPr>
              <a:defRPr lang="fr-FR" sz="4000" i="0" kern="1200" dirty="0">
                <a:solidFill>
                  <a:schemeClr val="bg2"/>
                </a:solidFill>
                <a:latin typeface="Arial" charset="0"/>
                <a:ea typeface="+mn-ea"/>
                <a:cs typeface="Arial" charset="0"/>
              </a:defRPr>
            </a:lvl1pPr>
          </a:lstStyle>
          <a:p>
            <a:r>
              <a:rPr lang="fr-FR" smtClean="0"/>
              <a:t>Modifiez le style du titre</a:t>
            </a:r>
            <a:endParaRPr lang="fr-FR" dirty="0"/>
          </a:p>
        </p:txBody>
      </p:sp>
      <p:sp>
        <p:nvSpPr>
          <p:cNvPr id="14" name="Espace réservé du texte 13"/>
          <p:cNvSpPr>
            <a:spLocks noGrp="1"/>
          </p:cNvSpPr>
          <p:nvPr>
            <p:ph type="body" sz="quarter" idx="10" hasCustomPrompt="1"/>
          </p:nvPr>
        </p:nvSpPr>
        <p:spPr>
          <a:xfrm>
            <a:off x="384461" y="1556795"/>
            <a:ext cx="8375611" cy="503237"/>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fr-FR" sz="2000" i="0" kern="1200" cap="all" dirty="0">
                <a:solidFill>
                  <a:schemeClr val="bg2"/>
                </a:solidFill>
                <a:latin typeface="Arial" charset="0"/>
                <a:cs typeface="Arial" charset="0"/>
              </a:defRPr>
            </a:lvl1pPr>
          </a:lstStyle>
          <a:p>
            <a:pPr lvl="0">
              <a:lnSpc>
                <a:spcPct val="80000"/>
              </a:lnSpc>
              <a:spcBef>
                <a:spcPct val="0"/>
              </a:spcBef>
            </a:pPr>
            <a:r>
              <a:rPr lang="fr-FR" dirty="0" smtClean="0"/>
              <a:t>Sous-titre</a:t>
            </a:r>
            <a:endParaRPr lang="fr-FR" dirty="0"/>
          </a:p>
        </p:txBody>
      </p:sp>
    </p:spTree>
    <p:extLst>
      <p:ext uri="{BB962C8B-B14F-4D97-AF65-F5344CB8AC3E}">
        <p14:creationId xmlns:p14="http://schemas.microsoft.com/office/powerpoint/2010/main" val="302936753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185051" y="188640"/>
            <a:ext cx="8773898" cy="4835798"/>
          </a:xfrm>
          <a:prstGeom prst="rect">
            <a:avLst/>
          </a:prstGeom>
          <a:solidFill>
            <a:srgbClr val="FFB612"/>
          </a:solidFill>
          <a:ln>
            <a:noFill/>
          </a:ln>
          <a:effectLst/>
        </p:spPr>
        <p:txBody>
          <a:bodyPr wrap="none" anchor="ctr"/>
          <a:lstStyle/>
          <a:p>
            <a:endParaRPr lang="fr-FR">
              <a:solidFill>
                <a:srgbClr val="675C53"/>
              </a:solidFill>
            </a:endParaRPr>
          </a:p>
        </p:txBody>
      </p:sp>
      <p:sp>
        <p:nvSpPr>
          <p:cNvPr id="10" name="Titre 9"/>
          <p:cNvSpPr>
            <a:spLocks noGrp="1"/>
          </p:cNvSpPr>
          <p:nvPr>
            <p:ph type="title"/>
          </p:nvPr>
        </p:nvSpPr>
        <p:spPr>
          <a:xfrm>
            <a:off x="383931" y="990672"/>
            <a:ext cx="8376138" cy="566120"/>
          </a:xfrm>
        </p:spPr>
        <p:txBody>
          <a:bodyPr/>
          <a:lstStyle>
            <a:lvl1pPr>
              <a:defRPr lang="fr-FR" sz="4000" i="0" kern="1200" dirty="0">
                <a:solidFill>
                  <a:schemeClr val="bg2"/>
                </a:solidFill>
                <a:latin typeface="Arial" charset="0"/>
                <a:ea typeface="+mn-ea"/>
                <a:cs typeface="Arial" charset="0"/>
              </a:defRPr>
            </a:lvl1pPr>
          </a:lstStyle>
          <a:p>
            <a:r>
              <a:rPr lang="fr-FR" smtClean="0"/>
              <a:t>Modifiez le style du titre</a:t>
            </a:r>
            <a:endParaRPr lang="fr-FR" dirty="0"/>
          </a:p>
        </p:txBody>
      </p:sp>
      <p:sp>
        <p:nvSpPr>
          <p:cNvPr id="14" name="Espace réservé du texte 13"/>
          <p:cNvSpPr>
            <a:spLocks noGrp="1"/>
          </p:cNvSpPr>
          <p:nvPr>
            <p:ph type="body" sz="quarter" idx="10" hasCustomPrompt="1"/>
          </p:nvPr>
        </p:nvSpPr>
        <p:spPr>
          <a:xfrm>
            <a:off x="384461" y="1556795"/>
            <a:ext cx="8375611" cy="503237"/>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fr-FR" sz="2000" i="0" kern="1200" cap="all" dirty="0">
                <a:solidFill>
                  <a:schemeClr val="bg2"/>
                </a:solidFill>
                <a:latin typeface="Arial" charset="0"/>
                <a:cs typeface="Arial" charset="0"/>
              </a:defRPr>
            </a:lvl1pPr>
          </a:lstStyle>
          <a:p>
            <a:pPr lvl="0">
              <a:lnSpc>
                <a:spcPct val="80000"/>
              </a:lnSpc>
              <a:spcBef>
                <a:spcPct val="0"/>
              </a:spcBef>
            </a:pPr>
            <a:r>
              <a:rPr lang="fr-FR" dirty="0" smtClean="0"/>
              <a:t>Sous-titre</a:t>
            </a:r>
            <a:endParaRPr lang="fr-FR" dirty="0"/>
          </a:p>
        </p:txBody>
      </p:sp>
    </p:spTree>
    <p:extLst>
      <p:ext uri="{BB962C8B-B14F-4D97-AF65-F5344CB8AC3E}">
        <p14:creationId xmlns:p14="http://schemas.microsoft.com/office/powerpoint/2010/main" val="368918757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185051" y="188640"/>
            <a:ext cx="8773898" cy="4835798"/>
          </a:xfrm>
          <a:prstGeom prst="rect">
            <a:avLst/>
          </a:prstGeom>
          <a:solidFill>
            <a:schemeClr val="tx1"/>
          </a:solidFill>
          <a:ln>
            <a:noFill/>
          </a:ln>
          <a:effectLst/>
        </p:spPr>
        <p:txBody>
          <a:bodyPr wrap="none" anchor="ctr"/>
          <a:lstStyle/>
          <a:p>
            <a:endParaRPr lang="fr-FR">
              <a:solidFill>
                <a:srgbClr val="675C53"/>
              </a:solidFill>
            </a:endParaRPr>
          </a:p>
        </p:txBody>
      </p:sp>
      <p:sp>
        <p:nvSpPr>
          <p:cNvPr id="10" name="Titre 9"/>
          <p:cNvSpPr>
            <a:spLocks noGrp="1"/>
          </p:cNvSpPr>
          <p:nvPr>
            <p:ph type="title"/>
          </p:nvPr>
        </p:nvSpPr>
        <p:spPr>
          <a:xfrm>
            <a:off x="383931" y="990672"/>
            <a:ext cx="8376138" cy="566120"/>
          </a:xfrm>
        </p:spPr>
        <p:txBody>
          <a:bodyPr/>
          <a:lstStyle>
            <a:lvl1pPr>
              <a:defRPr lang="fr-FR" sz="4000" i="0" kern="1200" dirty="0">
                <a:solidFill>
                  <a:schemeClr val="bg2"/>
                </a:solidFill>
                <a:latin typeface="Arial" charset="0"/>
                <a:ea typeface="+mn-ea"/>
                <a:cs typeface="Arial" charset="0"/>
              </a:defRPr>
            </a:lvl1pPr>
          </a:lstStyle>
          <a:p>
            <a:r>
              <a:rPr lang="fr-FR" smtClean="0"/>
              <a:t>Modifiez le style du titre</a:t>
            </a:r>
            <a:endParaRPr lang="fr-FR" dirty="0"/>
          </a:p>
        </p:txBody>
      </p:sp>
      <p:sp>
        <p:nvSpPr>
          <p:cNvPr id="14" name="Espace réservé du texte 13"/>
          <p:cNvSpPr>
            <a:spLocks noGrp="1"/>
          </p:cNvSpPr>
          <p:nvPr>
            <p:ph type="body" sz="quarter" idx="10" hasCustomPrompt="1"/>
          </p:nvPr>
        </p:nvSpPr>
        <p:spPr>
          <a:xfrm>
            <a:off x="384461" y="1556795"/>
            <a:ext cx="8375611" cy="503237"/>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fr-FR" sz="2000" i="0" kern="1200" cap="all" dirty="0">
                <a:solidFill>
                  <a:schemeClr val="bg2"/>
                </a:solidFill>
                <a:latin typeface="Arial" charset="0"/>
                <a:cs typeface="Arial" charset="0"/>
              </a:defRPr>
            </a:lvl1pPr>
          </a:lstStyle>
          <a:p>
            <a:pPr lvl="0">
              <a:lnSpc>
                <a:spcPct val="80000"/>
              </a:lnSpc>
              <a:spcBef>
                <a:spcPct val="0"/>
              </a:spcBef>
            </a:pPr>
            <a:r>
              <a:rPr lang="fr-FR" dirty="0" smtClean="0"/>
              <a:t>Sous-titre</a:t>
            </a:r>
            <a:endParaRPr lang="fr-FR" dirty="0"/>
          </a:p>
        </p:txBody>
      </p:sp>
    </p:spTree>
    <p:extLst>
      <p:ext uri="{BB962C8B-B14F-4D97-AF65-F5344CB8AC3E}">
        <p14:creationId xmlns:p14="http://schemas.microsoft.com/office/powerpoint/2010/main" val="141781523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3_Disposition personnalisé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185051" y="188640"/>
            <a:ext cx="8773898" cy="4835798"/>
          </a:xfrm>
          <a:prstGeom prst="rect">
            <a:avLst/>
          </a:prstGeom>
          <a:solidFill>
            <a:srgbClr val="C7C2BA"/>
          </a:solidFill>
          <a:ln>
            <a:noFill/>
          </a:ln>
          <a:effectLst/>
        </p:spPr>
        <p:txBody>
          <a:bodyPr wrap="none" anchor="ctr"/>
          <a:lstStyle/>
          <a:p>
            <a:endParaRPr lang="fr-FR">
              <a:solidFill>
                <a:srgbClr val="675C53"/>
              </a:solidFill>
            </a:endParaRPr>
          </a:p>
        </p:txBody>
      </p:sp>
      <p:sp>
        <p:nvSpPr>
          <p:cNvPr id="10" name="Titre 9"/>
          <p:cNvSpPr>
            <a:spLocks noGrp="1"/>
          </p:cNvSpPr>
          <p:nvPr>
            <p:ph type="title"/>
          </p:nvPr>
        </p:nvSpPr>
        <p:spPr>
          <a:xfrm>
            <a:off x="383931" y="990672"/>
            <a:ext cx="8376138" cy="566120"/>
          </a:xfrm>
        </p:spPr>
        <p:txBody>
          <a:bodyPr/>
          <a:lstStyle>
            <a:lvl1pPr>
              <a:defRPr lang="fr-FR" sz="4000" i="0" kern="1200" dirty="0">
                <a:solidFill>
                  <a:schemeClr val="bg2"/>
                </a:solidFill>
                <a:latin typeface="Arial" charset="0"/>
                <a:ea typeface="+mn-ea"/>
                <a:cs typeface="Arial" charset="0"/>
              </a:defRPr>
            </a:lvl1pPr>
          </a:lstStyle>
          <a:p>
            <a:r>
              <a:rPr lang="fr-FR" smtClean="0"/>
              <a:t>Modifiez le style du titre</a:t>
            </a:r>
            <a:endParaRPr lang="fr-FR" dirty="0"/>
          </a:p>
        </p:txBody>
      </p:sp>
      <p:sp>
        <p:nvSpPr>
          <p:cNvPr id="14" name="Espace réservé du texte 13"/>
          <p:cNvSpPr>
            <a:spLocks noGrp="1"/>
          </p:cNvSpPr>
          <p:nvPr>
            <p:ph type="body" sz="quarter" idx="10" hasCustomPrompt="1"/>
          </p:nvPr>
        </p:nvSpPr>
        <p:spPr>
          <a:xfrm>
            <a:off x="384461" y="1556795"/>
            <a:ext cx="8375611" cy="503237"/>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fr-FR" sz="2000" i="0" kern="1200" cap="all" dirty="0">
                <a:solidFill>
                  <a:schemeClr val="bg2"/>
                </a:solidFill>
                <a:latin typeface="Arial" charset="0"/>
                <a:cs typeface="Arial" charset="0"/>
              </a:defRPr>
            </a:lvl1pPr>
          </a:lstStyle>
          <a:p>
            <a:pPr lvl="0">
              <a:lnSpc>
                <a:spcPct val="80000"/>
              </a:lnSpc>
              <a:spcBef>
                <a:spcPct val="0"/>
              </a:spcBef>
            </a:pPr>
            <a:r>
              <a:rPr lang="fr-FR" dirty="0" smtClean="0"/>
              <a:t>Sous-titre</a:t>
            </a:r>
            <a:endParaRPr lang="fr-FR" dirty="0"/>
          </a:p>
        </p:txBody>
      </p:sp>
    </p:spTree>
    <p:extLst>
      <p:ext uri="{BB962C8B-B14F-4D97-AF65-F5344CB8AC3E}">
        <p14:creationId xmlns:p14="http://schemas.microsoft.com/office/powerpoint/2010/main" val="161198537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fr-FR" dirty="0" smtClean="0"/>
              <a:t>TITRE, sur 2 lignes, 24, ARIAL</a:t>
            </a:r>
            <a:endParaRPr lang="fr-FR" dirty="0"/>
          </a:p>
        </p:txBody>
      </p:sp>
    </p:spTree>
    <p:extLst>
      <p:ext uri="{BB962C8B-B14F-4D97-AF65-F5344CB8AC3E}">
        <p14:creationId xmlns:p14="http://schemas.microsoft.com/office/powerpoint/2010/main" val="1115207727"/>
      </p:ext>
    </p:extLst>
  </p:cSld>
  <p:clrMapOvr>
    <a:masterClrMapping/>
  </p:clrMapOvr>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itre &amp; sous-titr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384376" y="414956"/>
            <a:ext cx="8375695" cy="283058"/>
          </a:xfrm>
        </p:spPr>
        <p:txBody>
          <a:bodyPr/>
          <a:lstStyle>
            <a:lvl1pPr>
              <a:defRPr/>
            </a:lvl1pPr>
          </a:lstStyle>
          <a:p>
            <a:r>
              <a:rPr lang="fr-FR" dirty="0" smtClean="0"/>
              <a:t>TITRE, sur 1 ligne, 24, ARIAL</a:t>
            </a:r>
            <a:endParaRPr lang="fr-FR" dirty="0"/>
          </a:p>
        </p:txBody>
      </p:sp>
      <p:sp>
        <p:nvSpPr>
          <p:cNvPr id="7" name="Espace réservé du texte 6"/>
          <p:cNvSpPr>
            <a:spLocks noGrp="1"/>
          </p:cNvSpPr>
          <p:nvPr>
            <p:ph type="body" sz="quarter" idx="10" hasCustomPrompt="1"/>
          </p:nvPr>
        </p:nvSpPr>
        <p:spPr>
          <a:xfrm>
            <a:off x="383932" y="698014"/>
            <a:ext cx="8376138" cy="2794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marL="0" indent="0">
              <a:buNone/>
              <a:defRPr lang="fr-FR" sz="1800" kern="1200" cap="all" baseline="0" dirty="0">
                <a:solidFill>
                  <a:schemeClr val="tx1"/>
                </a:solidFill>
                <a:latin typeface="Arial"/>
                <a:cs typeface="Arial" charset="0"/>
              </a:defRPr>
            </a:lvl1pPr>
          </a:lstStyle>
          <a:p>
            <a:r>
              <a:rPr lang="fr-FR" sz="1800" dirty="0" smtClean="0">
                <a:solidFill>
                  <a:schemeClr val="tx1">
                    <a:lumMod val="60000"/>
                    <a:lumOff val="40000"/>
                  </a:schemeClr>
                </a:solidFill>
                <a:latin typeface="Arial"/>
                <a:ea typeface="+mn-ea"/>
                <a:cs typeface="Arial" charset="0"/>
              </a:rPr>
              <a:t>Sous-Titre, sur 1 ligne, 18, Arial</a:t>
            </a:r>
            <a:endParaRPr lang="fr-FR" sz="1800" dirty="0">
              <a:solidFill>
                <a:schemeClr val="tx1">
                  <a:lumMod val="60000"/>
                  <a:lumOff val="40000"/>
                </a:schemeClr>
              </a:solidFill>
              <a:latin typeface="Arial"/>
              <a:ea typeface="+mn-ea"/>
              <a:cs typeface="Arial" charset="0"/>
            </a:endParaRPr>
          </a:p>
        </p:txBody>
      </p:sp>
    </p:spTree>
    <p:extLst>
      <p:ext uri="{BB962C8B-B14F-4D97-AF65-F5344CB8AC3E}">
        <p14:creationId xmlns:p14="http://schemas.microsoft.com/office/powerpoint/2010/main" val="2781766605"/>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32284618"/>
      </p:ext>
    </p:extLst>
  </p:cSld>
  <p:clrMapOvr>
    <a:masterClrMapping/>
  </p:clrMapOvr>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dirty="0" smtClean="0"/>
              <a:t>TITRE, sur 2 lignes, 24, ARIAL</a:t>
            </a:r>
            <a:endParaRPr lang="fr-FR" dirty="0"/>
          </a:p>
        </p:txBody>
      </p:sp>
      <p:sp>
        <p:nvSpPr>
          <p:cNvPr id="3" name="Espace réservé du contenu 2"/>
          <p:cNvSpPr>
            <a:spLocks noGrp="1"/>
          </p:cNvSpPr>
          <p:nvPr>
            <p:ph idx="1"/>
          </p:nvPr>
        </p:nvSpPr>
        <p:spPr>
          <a:xfrm>
            <a:off x="383932" y="1268419"/>
            <a:ext cx="8376138" cy="4824409"/>
          </a:xfrm>
        </p:spPr>
        <p:txBody>
          <a:bodyPr/>
          <a:lstStyle>
            <a:lvl1pPr algn="l" rtl="0" eaLnBrk="1" fontAlgn="base" hangingPunct="1">
              <a:spcAft>
                <a:spcPct val="0"/>
              </a:spcAft>
              <a:defRPr lang="fr-FR" sz="1400" dirty="0" smtClean="0">
                <a:solidFill>
                  <a:schemeClr val="tx1"/>
                </a:solidFill>
                <a:latin typeface="+mn-lt"/>
                <a:ea typeface="+mn-ea"/>
                <a:cs typeface="+mn-cs"/>
              </a:defRPr>
            </a:lvl1pPr>
            <a:lvl2pPr algn="l" rtl="0" eaLnBrk="1" fontAlgn="base" hangingPunct="1">
              <a:spcAft>
                <a:spcPct val="0"/>
              </a:spcAft>
              <a:defRPr lang="fr-FR" sz="1400" dirty="0" smtClean="0">
                <a:solidFill>
                  <a:schemeClr val="tx1"/>
                </a:solidFill>
                <a:latin typeface="+mn-lt"/>
                <a:ea typeface="+mn-ea"/>
                <a:cs typeface="+mn-cs"/>
              </a:defRPr>
            </a:lvl2pPr>
            <a:lvl3pPr algn="l" rtl="0" eaLnBrk="1" fontAlgn="base" hangingPunct="1">
              <a:spcAft>
                <a:spcPct val="0"/>
              </a:spcAft>
              <a:defRPr lang="fr-FR" sz="1400" dirty="0" smtClean="0">
                <a:solidFill>
                  <a:schemeClr val="tx1"/>
                </a:solidFill>
                <a:latin typeface="+mn-lt"/>
                <a:ea typeface="+mn-ea"/>
                <a:cs typeface="+mn-cs"/>
              </a:defRPr>
            </a:lvl3pPr>
            <a:lvl4pPr algn="l" rtl="0" eaLnBrk="1" fontAlgn="base" hangingPunct="1">
              <a:spcAft>
                <a:spcPct val="0"/>
              </a:spcAft>
              <a:defRPr lang="fr-FR" sz="1400" dirty="0" smtClean="0">
                <a:solidFill>
                  <a:schemeClr val="tx1"/>
                </a:solidFill>
                <a:latin typeface="+mn-lt"/>
                <a:ea typeface="+mn-ea"/>
                <a:cs typeface="+mn-cs"/>
              </a:defRPr>
            </a:lvl4pPr>
            <a:lvl5pPr algn="l" rtl="0" eaLnBrk="1" fontAlgn="base" hangingPunct="1">
              <a:spcAft>
                <a:spcPct val="0"/>
              </a:spcAft>
              <a:defRPr lang="fr-FR" sz="1400" dirty="0">
                <a:solidFill>
                  <a:schemeClr val="tx1"/>
                </a:solidFill>
                <a:latin typeface="+mn-lt"/>
                <a:ea typeface="+mn-ea"/>
                <a:cs typeface="+mn-cs"/>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327144850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6"/>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044" indent="0" algn="ctr">
              <a:buNone/>
              <a:defRPr/>
            </a:lvl2pPr>
            <a:lvl3pPr marL="914088" indent="0" algn="ctr">
              <a:buNone/>
              <a:defRPr/>
            </a:lvl3pPr>
            <a:lvl4pPr marL="1371132" indent="0" algn="ctr">
              <a:buNone/>
              <a:defRPr/>
            </a:lvl4pPr>
            <a:lvl5pPr marL="1828175" indent="0" algn="ctr">
              <a:buNone/>
              <a:defRPr/>
            </a:lvl5pPr>
            <a:lvl6pPr marL="2285220" indent="0" algn="ctr">
              <a:buNone/>
              <a:defRPr/>
            </a:lvl6pPr>
            <a:lvl7pPr marL="2742263" indent="0" algn="ctr">
              <a:buNone/>
              <a:defRPr/>
            </a:lvl7pPr>
            <a:lvl8pPr marL="3199307" indent="0" algn="ctr">
              <a:buNone/>
              <a:defRPr/>
            </a:lvl8pPr>
            <a:lvl9pPr marL="3656352" indent="0" algn="ctr">
              <a:buNone/>
              <a:defRPr/>
            </a:lvl9pPr>
          </a:lstStyle>
          <a:p>
            <a:r>
              <a:rPr lang="fr-FR" smtClean="0"/>
              <a:t>Modifiez le style des sous-titres du masque</a:t>
            </a:r>
            <a:endParaRPr lang="fr-FR"/>
          </a:p>
        </p:txBody>
      </p:sp>
      <p:sp>
        <p:nvSpPr>
          <p:cNvPr id="4" name="Rectangle 6"/>
          <p:cNvSpPr>
            <a:spLocks noGrp="1" noChangeArrowheads="1"/>
          </p:cNvSpPr>
          <p:nvPr>
            <p:ph type="sldNum" sz="quarter" idx="10"/>
          </p:nvPr>
        </p:nvSpPr>
        <p:spPr>
          <a:xfrm>
            <a:off x="452443" y="6375407"/>
            <a:ext cx="287337" cy="106363"/>
          </a:xfrm>
          <a:prstGeom prst="rect">
            <a:avLst/>
          </a:prstGeom>
          <a:ln/>
        </p:spPr>
        <p:txBody>
          <a:bodyPr/>
          <a:lstStyle>
            <a:lvl1pPr>
              <a:defRPr/>
            </a:lvl1pPr>
          </a:lstStyle>
          <a:p>
            <a:pPr>
              <a:defRPr/>
            </a:pPr>
            <a:fld id="{F8A4C972-03EA-4CFB-BFB9-22F4B6DC2C55}" type="slidenum">
              <a:rPr lang="fr-FR" altLang="fr-FR">
                <a:solidFill>
                  <a:srgbClr val="4D4F53"/>
                </a:solidFill>
              </a:rPr>
              <a:pPr>
                <a:defRPr/>
              </a:pPr>
              <a:t>‹N°›</a:t>
            </a:fld>
            <a:endParaRPr lang="fr-FR" altLang="fr-FR" dirty="0">
              <a:solidFill>
                <a:srgbClr val="4D4F53"/>
              </a:solidFill>
            </a:endParaRPr>
          </a:p>
        </p:txBody>
      </p:sp>
    </p:spTree>
    <p:extLst>
      <p:ext uri="{BB962C8B-B14F-4D97-AF65-F5344CB8AC3E}">
        <p14:creationId xmlns:p14="http://schemas.microsoft.com/office/powerpoint/2010/main" val="245304753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dirty="0" smtClean="0"/>
              <a:t>TITRE, sur 2 lignes, 24, ARIAL</a:t>
            </a:r>
            <a:endParaRPr lang="fr-FR" dirty="0"/>
          </a:p>
        </p:txBody>
      </p:sp>
      <p:sp>
        <p:nvSpPr>
          <p:cNvPr id="3" name="Espace réservé du contenu 2"/>
          <p:cNvSpPr>
            <a:spLocks noGrp="1"/>
          </p:cNvSpPr>
          <p:nvPr>
            <p:ph sz="half" idx="1"/>
          </p:nvPr>
        </p:nvSpPr>
        <p:spPr>
          <a:xfrm>
            <a:off x="381000" y="1268413"/>
            <a:ext cx="4106863" cy="4824412"/>
          </a:xfrm>
        </p:spPr>
        <p:txBody>
          <a:bodyPr/>
          <a:lstStyle>
            <a:lvl1pPr>
              <a:defRPr sz="14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contenu 3"/>
          <p:cNvSpPr>
            <a:spLocks noGrp="1"/>
          </p:cNvSpPr>
          <p:nvPr>
            <p:ph sz="half" idx="2"/>
          </p:nvPr>
        </p:nvSpPr>
        <p:spPr>
          <a:xfrm>
            <a:off x="4640266" y="1268413"/>
            <a:ext cx="4108450" cy="4824412"/>
          </a:xfrm>
        </p:spPr>
        <p:txBody>
          <a:bodyPr/>
          <a:lstStyle>
            <a:lvl1pPr>
              <a:defRPr sz="14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3292351073"/>
      </p:ext>
    </p:extLst>
  </p:cSld>
  <p:clrMapOvr>
    <a:masterClrMapping/>
  </p:clrMapOvr>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2_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fr-FR" dirty="0" smtClean="0"/>
              <a:t>Titre du </a:t>
            </a:r>
            <a:r>
              <a:rPr lang="fr-FR" dirty="0" err="1" smtClean="0"/>
              <a:t>SOmmaire</a:t>
            </a:r>
            <a:endParaRPr lang="fr-FR" dirty="0"/>
          </a:p>
        </p:txBody>
      </p:sp>
      <p:sp>
        <p:nvSpPr>
          <p:cNvPr id="11" name="Espace réservé du texte 6"/>
          <p:cNvSpPr>
            <a:spLocks noGrp="1"/>
          </p:cNvSpPr>
          <p:nvPr>
            <p:ph type="body" sz="quarter" idx="14" hasCustomPrompt="1"/>
          </p:nvPr>
        </p:nvSpPr>
        <p:spPr>
          <a:xfrm>
            <a:off x="383934" y="1772816"/>
            <a:ext cx="7683011" cy="355600"/>
          </a:xfrm>
          <a:solidFill>
            <a:srgbClr val="0088CE"/>
          </a:solidFill>
          <a:ln>
            <a:noFill/>
          </a:ln>
          <a:effectLst/>
          <a:extLst/>
        </p:spPr>
        <p:txBody>
          <a:bodyPr wrap="none" lIns="216000" anchor="ctr"/>
          <a:lstStyle>
            <a:lvl1pPr marL="0" indent="0">
              <a:buNone/>
              <a:defRPr lang="fr-FR" kern="1200" smtClean="0">
                <a:solidFill>
                  <a:schemeClr val="bg2"/>
                </a:solidFill>
                <a:latin typeface="Arial" charset="0"/>
                <a:cs typeface="Arial" charset="0"/>
              </a:defRPr>
            </a:lvl1pPr>
            <a:lvl2pPr>
              <a:defRPr lang="fr-FR" kern="1200" smtClean="0">
                <a:latin typeface="Arial" charset="0"/>
                <a:ea typeface="+mn-ea"/>
                <a:cs typeface="Arial" charset="0"/>
              </a:defRPr>
            </a:lvl2pPr>
            <a:lvl3pPr>
              <a:defRPr lang="fr-FR" kern="1200" smtClean="0">
                <a:latin typeface="Arial" charset="0"/>
                <a:ea typeface="+mn-ea"/>
                <a:cs typeface="Arial" charset="0"/>
              </a:defRPr>
            </a:lvl3pPr>
            <a:lvl4pPr>
              <a:defRPr lang="fr-FR" kern="1200" smtClean="0">
                <a:latin typeface="Arial" charset="0"/>
                <a:ea typeface="+mn-ea"/>
                <a:cs typeface="Arial" charset="0"/>
              </a:defRPr>
            </a:lvl4pPr>
            <a:lvl5pPr>
              <a:defRPr lang="fr-FR" kern="1200">
                <a:latin typeface="Arial" charset="0"/>
                <a:ea typeface="+mn-ea"/>
                <a:cs typeface="Arial" charset="0"/>
              </a:defRPr>
            </a:lvl5pPr>
          </a:lstStyle>
          <a:p>
            <a:pPr lvl="0">
              <a:spcBef>
                <a:spcPct val="0"/>
              </a:spcBef>
            </a:pPr>
            <a:r>
              <a:rPr lang="fr-FR" dirty="0" smtClean="0"/>
              <a:t>1. Partie 1</a:t>
            </a:r>
            <a:endParaRPr lang="fr-FR" dirty="0"/>
          </a:p>
        </p:txBody>
      </p:sp>
      <p:sp>
        <p:nvSpPr>
          <p:cNvPr id="12" name="Espace réservé du texte 6"/>
          <p:cNvSpPr>
            <a:spLocks noGrp="1"/>
          </p:cNvSpPr>
          <p:nvPr>
            <p:ph type="body" sz="quarter" idx="15" hasCustomPrompt="1"/>
          </p:nvPr>
        </p:nvSpPr>
        <p:spPr>
          <a:xfrm>
            <a:off x="383934" y="3429000"/>
            <a:ext cx="7683011" cy="355600"/>
          </a:xfrm>
          <a:noFill/>
          <a:ln>
            <a:noFill/>
          </a:ln>
          <a:effectLst/>
        </p:spPr>
        <p:txBody>
          <a:bodyPr wrap="none" lIns="216000" anchor="ctr"/>
          <a:lstStyle>
            <a:lvl1pPr marL="0" indent="0">
              <a:buNone/>
              <a:defRPr lang="fr-FR" kern="1200" smtClean="0">
                <a:solidFill>
                  <a:schemeClr val="tx1"/>
                </a:solidFill>
                <a:latin typeface="Arial" charset="0"/>
                <a:cs typeface="Arial" charset="0"/>
              </a:defRPr>
            </a:lvl1pPr>
            <a:lvl2pPr>
              <a:defRPr lang="fr-FR" kern="1200" smtClean="0">
                <a:latin typeface="Arial" charset="0"/>
                <a:ea typeface="+mn-ea"/>
                <a:cs typeface="Arial" charset="0"/>
              </a:defRPr>
            </a:lvl2pPr>
            <a:lvl3pPr>
              <a:defRPr lang="fr-FR" kern="1200" smtClean="0">
                <a:latin typeface="Arial" charset="0"/>
                <a:ea typeface="+mn-ea"/>
                <a:cs typeface="Arial" charset="0"/>
              </a:defRPr>
            </a:lvl3pPr>
            <a:lvl4pPr>
              <a:defRPr lang="fr-FR" kern="1200" smtClean="0">
                <a:latin typeface="Arial" charset="0"/>
                <a:ea typeface="+mn-ea"/>
                <a:cs typeface="Arial" charset="0"/>
              </a:defRPr>
            </a:lvl4pPr>
            <a:lvl5pPr>
              <a:defRPr lang="fr-FR" kern="1200">
                <a:latin typeface="Arial" charset="0"/>
                <a:ea typeface="+mn-ea"/>
                <a:cs typeface="Arial" charset="0"/>
              </a:defRPr>
            </a:lvl5pPr>
          </a:lstStyle>
          <a:p>
            <a:pPr lvl="0">
              <a:spcBef>
                <a:spcPct val="0"/>
              </a:spcBef>
            </a:pPr>
            <a:r>
              <a:rPr lang="fr-FR" dirty="0" smtClean="0"/>
              <a:t>2. Partie 2</a:t>
            </a:r>
            <a:endParaRPr lang="fr-FR" dirty="0"/>
          </a:p>
        </p:txBody>
      </p:sp>
      <p:sp>
        <p:nvSpPr>
          <p:cNvPr id="13" name="Espace réservé du texte 6"/>
          <p:cNvSpPr>
            <a:spLocks noGrp="1"/>
          </p:cNvSpPr>
          <p:nvPr>
            <p:ph type="body" sz="quarter" idx="16" hasCustomPrompt="1"/>
          </p:nvPr>
        </p:nvSpPr>
        <p:spPr>
          <a:xfrm>
            <a:off x="375187" y="4269093"/>
            <a:ext cx="7683011" cy="355600"/>
          </a:xfrm>
          <a:noFill/>
          <a:ln>
            <a:noFill/>
          </a:ln>
          <a:effectLst/>
        </p:spPr>
        <p:txBody>
          <a:bodyPr wrap="none" lIns="216000" anchor="ctr"/>
          <a:lstStyle>
            <a:lvl1pPr marL="0" indent="0">
              <a:buNone/>
              <a:defRPr lang="fr-FR" kern="1200" smtClean="0">
                <a:solidFill>
                  <a:schemeClr val="tx1"/>
                </a:solidFill>
                <a:latin typeface="Arial" charset="0"/>
                <a:cs typeface="Arial" charset="0"/>
              </a:defRPr>
            </a:lvl1pPr>
            <a:lvl2pPr>
              <a:defRPr lang="fr-FR" kern="1200" smtClean="0">
                <a:latin typeface="Arial" charset="0"/>
                <a:ea typeface="+mn-ea"/>
                <a:cs typeface="Arial" charset="0"/>
              </a:defRPr>
            </a:lvl2pPr>
            <a:lvl3pPr>
              <a:defRPr lang="fr-FR" kern="1200" smtClean="0">
                <a:latin typeface="Arial" charset="0"/>
                <a:ea typeface="+mn-ea"/>
                <a:cs typeface="Arial" charset="0"/>
              </a:defRPr>
            </a:lvl3pPr>
            <a:lvl4pPr>
              <a:defRPr lang="fr-FR" kern="1200" smtClean="0">
                <a:latin typeface="Arial" charset="0"/>
                <a:ea typeface="+mn-ea"/>
                <a:cs typeface="Arial" charset="0"/>
              </a:defRPr>
            </a:lvl4pPr>
            <a:lvl5pPr>
              <a:defRPr lang="fr-FR" kern="1200">
                <a:latin typeface="Arial" charset="0"/>
                <a:ea typeface="+mn-ea"/>
                <a:cs typeface="Arial" charset="0"/>
              </a:defRPr>
            </a:lvl5pPr>
          </a:lstStyle>
          <a:p>
            <a:pPr lvl="0">
              <a:spcBef>
                <a:spcPct val="0"/>
              </a:spcBef>
            </a:pPr>
            <a:r>
              <a:rPr lang="fr-FR" dirty="0" smtClean="0"/>
              <a:t>3. Partie 3</a:t>
            </a:r>
            <a:endParaRPr lang="fr-FR" dirty="0"/>
          </a:p>
        </p:txBody>
      </p:sp>
      <p:sp>
        <p:nvSpPr>
          <p:cNvPr id="14" name="Espace réservé du texte 6"/>
          <p:cNvSpPr>
            <a:spLocks noGrp="1"/>
          </p:cNvSpPr>
          <p:nvPr>
            <p:ph type="body" sz="quarter" idx="17" hasCustomPrompt="1"/>
          </p:nvPr>
        </p:nvSpPr>
        <p:spPr>
          <a:xfrm>
            <a:off x="383933" y="5109187"/>
            <a:ext cx="7683011" cy="355600"/>
          </a:xfrm>
          <a:noFill/>
          <a:ln>
            <a:noFill/>
          </a:ln>
          <a:effectLst/>
        </p:spPr>
        <p:txBody>
          <a:bodyPr wrap="none" lIns="216000" anchor="ctr"/>
          <a:lstStyle>
            <a:lvl1pPr marL="0" indent="0">
              <a:buNone/>
              <a:defRPr lang="fr-FR" kern="1200" smtClean="0">
                <a:solidFill>
                  <a:schemeClr val="tx1"/>
                </a:solidFill>
                <a:latin typeface="Arial" charset="0"/>
                <a:cs typeface="Arial" charset="0"/>
              </a:defRPr>
            </a:lvl1pPr>
            <a:lvl2pPr>
              <a:defRPr lang="fr-FR" kern="1200" smtClean="0">
                <a:latin typeface="Arial" charset="0"/>
                <a:ea typeface="+mn-ea"/>
                <a:cs typeface="Arial" charset="0"/>
              </a:defRPr>
            </a:lvl2pPr>
            <a:lvl3pPr>
              <a:defRPr lang="fr-FR" kern="1200" smtClean="0">
                <a:latin typeface="Arial" charset="0"/>
                <a:ea typeface="+mn-ea"/>
                <a:cs typeface="Arial" charset="0"/>
              </a:defRPr>
            </a:lvl3pPr>
            <a:lvl4pPr>
              <a:defRPr lang="fr-FR" kern="1200" smtClean="0">
                <a:latin typeface="Arial" charset="0"/>
                <a:ea typeface="+mn-ea"/>
                <a:cs typeface="Arial" charset="0"/>
              </a:defRPr>
            </a:lvl4pPr>
            <a:lvl5pPr>
              <a:defRPr lang="fr-FR" kern="1200">
                <a:latin typeface="Arial" charset="0"/>
                <a:ea typeface="+mn-ea"/>
                <a:cs typeface="Arial" charset="0"/>
              </a:defRPr>
            </a:lvl5pPr>
          </a:lstStyle>
          <a:p>
            <a:pPr lvl="0">
              <a:spcBef>
                <a:spcPct val="0"/>
              </a:spcBef>
            </a:pPr>
            <a:r>
              <a:rPr lang="fr-FR" dirty="0" smtClean="0"/>
              <a:t>4. Partie 4</a:t>
            </a:r>
            <a:endParaRPr lang="fr-FR" dirty="0"/>
          </a:p>
        </p:txBody>
      </p:sp>
      <p:sp>
        <p:nvSpPr>
          <p:cNvPr id="15" name="Espace réservé du texte 6"/>
          <p:cNvSpPr>
            <a:spLocks noGrp="1"/>
          </p:cNvSpPr>
          <p:nvPr>
            <p:ph type="body" sz="quarter" idx="18" hasCustomPrompt="1"/>
          </p:nvPr>
        </p:nvSpPr>
        <p:spPr>
          <a:xfrm>
            <a:off x="783273" y="2348880"/>
            <a:ext cx="7283671" cy="355600"/>
          </a:xfrm>
          <a:noFill/>
          <a:ln>
            <a:noFill/>
          </a:ln>
          <a:effectLst/>
        </p:spPr>
        <p:txBody>
          <a:bodyPr wrap="none" lIns="216000" anchor="ctr"/>
          <a:lstStyle>
            <a:lvl1pPr marL="0" indent="0">
              <a:buFont typeface="+mj-lt"/>
              <a:buNone/>
              <a:defRPr lang="fr-FR" kern="1200" smtClean="0">
                <a:solidFill>
                  <a:srgbClr val="0088CE"/>
                </a:solidFill>
                <a:latin typeface="Arial" charset="0"/>
                <a:cs typeface="Arial" charset="0"/>
              </a:defRPr>
            </a:lvl1pPr>
            <a:lvl2pPr>
              <a:defRPr lang="fr-FR" kern="1200" smtClean="0">
                <a:latin typeface="Arial" charset="0"/>
                <a:ea typeface="+mn-ea"/>
                <a:cs typeface="Arial" charset="0"/>
              </a:defRPr>
            </a:lvl2pPr>
            <a:lvl3pPr>
              <a:defRPr lang="fr-FR" kern="1200" smtClean="0">
                <a:latin typeface="Arial" charset="0"/>
                <a:ea typeface="+mn-ea"/>
                <a:cs typeface="Arial" charset="0"/>
              </a:defRPr>
            </a:lvl3pPr>
            <a:lvl4pPr>
              <a:defRPr lang="fr-FR" kern="1200" smtClean="0">
                <a:latin typeface="Arial" charset="0"/>
                <a:ea typeface="+mn-ea"/>
                <a:cs typeface="Arial" charset="0"/>
              </a:defRPr>
            </a:lvl4pPr>
            <a:lvl5pPr>
              <a:defRPr lang="fr-FR" kern="1200">
                <a:latin typeface="Arial" charset="0"/>
                <a:ea typeface="+mn-ea"/>
                <a:cs typeface="Arial" charset="0"/>
              </a:defRPr>
            </a:lvl5pPr>
          </a:lstStyle>
          <a:p>
            <a:pPr lvl="0">
              <a:spcBef>
                <a:spcPct val="0"/>
              </a:spcBef>
            </a:pPr>
            <a:r>
              <a:rPr lang="fr-FR" dirty="0" smtClean="0"/>
              <a:t>1. Sous partie 1</a:t>
            </a:r>
            <a:endParaRPr lang="fr-FR" dirty="0"/>
          </a:p>
        </p:txBody>
      </p:sp>
      <p:sp>
        <p:nvSpPr>
          <p:cNvPr id="16" name="Espace réservé du texte 6"/>
          <p:cNvSpPr>
            <a:spLocks noGrp="1"/>
          </p:cNvSpPr>
          <p:nvPr>
            <p:ph type="body" sz="quarter" idx="19" hasCustomPrompt="1"/>
          </p:nvPr>
        </p:nvSpPr>
        <p:spPr>
          <a:xfrm>
            <a:off x="783273" y="2708920"/>
            <a:ext cx="7283671" cy="355600"/>
          </a:xfrm>
          <a:noFill/>
          <a:ln>
            <a:noFill/>
          </a:ln>
          <a:effectLst/>
        </p:spPr>
        <p:txBody>
          <a:bodyPr wrap="none" lIns="216000" anchor="ctr"/>
          <a:lstStyle>
            <a:lvl1pPr marL="0" indent="0">
              <a:buFont typeface="+mj-lt"/>
              <a:buNone/>
              <a:defRPr lang="fr-FR" kern="1200" smtClean="0">
                <a:solidFill>
                  <a:schemeClr val="tx1">
                    <a:lumMod val="40000"/>
                    <a:lumOff val="60000"/>
                  </a:schemeClr>
                </a:solidFill>
                <a:latin typeface="Arial" charset="0"/>
                <a:cs typeface="Arial" charset="0"/>
              </a:defRPr>
            </a:lvl1pPr>
            <a:lvl2pPr>
              <a:defRPr lang="fr-FR" kern="1200" smtClean="0">
                <a:latin typeface="Arial" charset="0"/>
                <a:ea typeface="+mn-ea"/>
                <a:cs typeface="Arial" charset="0"/>
              </a:defRPr>
            </a:lvl2pPr>
            <a:lvl3pPr>
              <a:defRPr lang="fr-FR" kern="1200" smtClean="0">
                <a:latin typeface="Arial" charset="0"/>
                <a:ea typeface="+mn-ea"/>
                <a:cs typeface="Arial" charset="0"/>
              </a:defRPr>
            </a:lvl3pPr>
            <a:lvl4pPr>
              <a:defRPr lang="fr-FR" kern="1200" smtClean="0">
                <a:latin typeface="Arial" charset="0"/>
                <a:ea typeface="+mn-ea"/>
                <a:cs typeface="Arial" charset="0"/>
              </a:defRPr>
            </a:lvl4pPr>
            <a:lvl5pPr>
              <a:defRPr lang="fr-FR" kern="1200">
                <a:latin typeface="Arial" charset="0"/>
                <a:ea typeface="+mn-ea"/>
                <a:cs typeface="Arial" charset="0"/>
              </a:defRPr>
            </a:lvl5pPr>
          </a:lstStyle>
          <a:p>
            <a:pPr lvl="0">
              <a:spcBef>
                <a:spcPct val="0"/>
              </a:spcBef>
            </a:pPr>
            <a:r>
              <a:rPr lang="fr-FR" dirty="0" smtClean="0"/>
              <a:t>2. Sous partie 2</a:t>
            </a:r>
            <a:endParaRPr lang="fr-FR" dirty="0"/>
          </a:p>
        </p:txBody>
      </p:sp>
    </p:spTree>
    <p:extLst>
      <p:ext uri="{BB962C8B-B14F-4D97-AF65-F5344CB8AC3E}">
        <p14:creationId xmlns:p14="http://schemas.microsoft.com/office/powerpoint/2010/main" val="2416092911"/>
      </p:ext>
    </p:extLst>
  </p:cSld>
  <p:clrMapOvr>
    <a:masterClrMapping/>
  </p:clrMapOvr>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1_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fr-FR" dirty="0" smtClean="0"/>
              <a:t>Titre du </a:t>
            </a:r>
            <a:r>
              <a:rPr lang="fr-FR" dirty="0" err="1" smtClean="0"/>
              <a:t>SOmmaire</a:t>
            </a:r>
            <a:endParaRPr lang="fr-FR" dirty="0"/>
          </a:p>
        </p:txBody>
      </p:sp>
      <p:sp>
        <p:nvSpPr>
          <p:cNvPr id="11" name="Espace réservé du texte 6"/>
          <p:cNvSpPr>
            <a:spLocks noGrp="1"/>
          </p:cNvSpPr>
          <p:nvPr>
            <p:ph type="body" sz="quarter" idx="14" hasCustomPrompt="1"/>
          </p:nvPr>
        </p:nvSpPr>
        <p:spPr>
          <a:xfrm>
            <a:off x="383934" y="1772816"/>
            <a:ext cx="7683011" cy="1800200"/>
          </a:xfrm>
          <a:noFill/>
          <a:ln>
            <a:noFill/>
          </a:ln>
          <a:effectLst/>
          <a:extLst/>
        </p:spPr>
        <p:txBody>
          <a:bodyPr wrap="none" lIns="216000" anchor="ctr"/>
          <a:lstStyle>
            <a:lvl1pPr marL="342900" indent="-342900">
              <a:buClr>
                <a:srgbClr val="0088CE"/>
              </a:buClr>
              <a:buFont typeface="+mj-lt"/>
              <a:buAutoNum type="arabicPeriod"/>
              <a:defRPr lang="fr-FR" kern="1200" baseline="0" smtClean="0">
                <a:solidFill>
                  <a:srgbClr val="0088CE"/>
                </a:solidFill>
                <a:latin typeface="Arial" charset="0"/>
                <a:cs typeface="Arial" charset="0"/>
              </a:defRPr>
            </a:lvl1pPr>
            <a:lvl2pPr>
              <a:defRPr lang="fr-FR" kern="1200" smtClean="0">
                <a:latin typeface="Arial" charset="0"/>
                <a:ea typeface="+mn-ea"/>
                <a:cs typeface="Arial" charset="0"/>
              </a:defRPr>
            </a:lvl2pPr>
            <a:lvl3pPr>
              <a:defRPr lang="fr-FR" kern="1200" smtClean="0">
                <a:latin typeface="Arial" charset="0"/>
                <a:ea typeface="+mn-ea"/>
                <a:cs typeface="Arial" charset="0"/>
              </a:defRPr>
            </a:lvl3pPr>
            <a:lvl4pPr>
              <a:defRPr lang="fr-FR" kern="1200" smtClean="0">
                <a:latin typeface="Arial" charset="0"/>
                <a:ea typeface="+mn-ea"/>
                <a:cs typeface="Arial" charset="0"/>
              </a:defRPr>
            </a:lvl4pPr>
            <a:lvl5pPr>
              <a:defRPr lang="fr-FR" kern="1200">
                <a:latin typeface="Arial" charset="0"/>
                <a:ea typeface="+mn-ea"/>
                <a:cs typeface="Arial" charset="0"/>
              </a:defRPr>
            </a:lvl5pPr>
          </a:lstStyle>
          <a:p>
            <a:pPr lvl="0">
              <a:spcBef>
                <a:spcPct val="0"/>
              </a:spcBef>
            </a:pPr>
            <a:r>
              <a:rPr lang="fr-FR" dirty="0" smtClean="0"/>
              <a:t>Partie 1</a:t>
            </a:r>
          </a:p>
          <a:p>
            <a:pPr lvl="0">
              <a:spcBef>
                <a:spcPct val="0"/>
              </a:spcBef>
            </a:pPr>
            <a:endParaRPr lang="fr-FR" dirty="0" smtClean="0"/>
          </a:p>
          <a:p>
            <a:pPr lvl="0">
              <a:spcBef>
                <a:spcPct val="0"/>
              </a:spcBef>
            </a:pPr>
            <a:r>
              <a:rPr lang="fr-FR" dirty="0" smtClean="0"/>
              <a:t>Partie 2 </a:t>
            </a:r>
          </a:p>
          <a:p>
            <a:pPr lvl="0">
              <a:spcBef>
                <a:spcPct val="0"/>
              </a:spcBef>
            </a:pPr>
            <a:endParaRPr lang="fr-FR" dirty="0" smtClean="0"/>
          </a:p>
          <a:p>
            <a:pPr lvl="0">
              <a:spcBef>
                <a:spcPct val="0"/>
              </a:spcBef>
            </a:pPr>
            <a:r>
              <a:rPr lang="fr-FR" dirty="0" smtClean="0"/>
              <a:t>Partie 3 </a:t>
            </a:r>
          </a:p>
          <a:p>
            <a:pPr lvl="0">
              <a:spcBef>
                <a:spcPct val="0"/>
              </a:spcBef>
            </a:pPr>
            <a:endParaRPr lang="fr-FR" dirty="0" smtClean="0"/>
          </a:p>
          <a:p>
            <a:pPr lvl="0">
              <a:spcBef>
                <a:spcPct val="0"/>
              </a:spcBef>
            </a:pPr>
            <a:r>
              <a:rPr lang="fr-FR" dirty="0" smtClean="0"/>
              <a:t>Partie 4 </a:t>
            </a:r>
          </a:p>
          <a:p>
            <a:pPr lvl="0">
              <a:spcBef>
                <a:spcPct val="0"/>
              </a:spcBef>
            </a:pPr>
            <a:endParaRPr lang="fr-FR" dirty="0"/>
          </a:p>
        </p:txBody>
      </p:sp>
    </p:spTree>
    <p:extLst>
      <p:ext uri="{BB962C8B-B14F-4D97-AF65-F5344CB8AC3E}">
        <p14:creationId xmlns:p14="http://schemas.microsoft.com/office/powerpoint/2010/main" val="333298242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6"/>
          <p:cNvSpPr>
            <a:spLocks noGrp="1" noChangeArrowheads="1"/>
          </p:cNvSpPr>
          <p:nvPr>
            <p:ph type="sldNum" sz="quarter" idx="10"/>
          </p:nvPr>
        </p:nvSpPr>
        <p:spPr>
          <a:xfrm>
            <a:off x="452443" y="6375407"/>
            <a:ext cx="287337" cy="106363"/>
          </a:xfrm>
          <a:prstGeom prst="rect">
            <a:avLst/>
          </a:prstGeom>
          <a:ln/>
        </p:spPr>
        <p:txBody>
          <a:bodyPr/>
          <a:lstStyle>
            <a:lvl1pPr>
              <a:defRPr/>
            </a:lvl1pPr>
          </a:lstStyle>
          <a:p>
            <a:pPr>
              <a:defRPr/>
            </a:pPr>
            <a:fld id="{FFD72F59-B8E4-44F5-B47F-3092ADE0F13E}" type="slidenum">
              <a:rPr lang="fr-FR" altLang="fr-FR">
                <a:solidFill>
                  <a:srgbClr val="4D4F53"/>
                </a:solidFill>
              </a:rPr>
              <a:pPr>
                <a:defRPr/>
              </a:pPr>
              <a:t>‹N°›</a:t>
            </a:fld>
            <a:endParaRPr lang="fr-FR" altLang="fr-FR" dirty="0">
              <a:solidFill>
                <a:srgbClr val="4D4F53"/>
              </a:solidFill>
            </a:endParaRPr>
          </a:p>
        </p:txBody>
      </p:sp>
    </p:spTree>
    <p:extLst>
      <p:ext uri="{BB962C8B-B14F-4D97-AF65-F5344CB8AC3E}">
        <p14:creationId xmlns:p14="http://schemas.microsoft.com/office/powerpoint/2010/main" val="15957963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1"/>
            <a:ext cx="7772400" cy="1362076"/>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8"/>
          </a:xfrm>
        </p:spPr>
        <p:txBody>
          <a:bodyPr anchor="b"/>
          <a:lstStyle>
            <a:lvl1pPr marL="0" indent="0">
              <a:buNone/>
              <a:defRPr sz="2000"/>
            </a:lvl1pPr>
            <a:lvl2pPr marL="457044" indent="0">
              <a:buNone/>
              <a:defRPr sz="1800"/>
            </a:lvl2pPr>
            <a:lvl3pPr marL="914088" indent="0">
              <a:buNone/>
              <a:defRPr sz="1600"/>
            </a:lvl3pPr>
            <a:lvl4pPr marL="1371132" indent="0">
              <a:buNone/>
              <a:defRPr sz="1400"/>
            </a:lvl4pPr>
            <a:lvl5pPr marL="1828175" indent="0">
              <a:buNone/>
              <a:defRPr sz="1400"/>
            </a:lvl5pPr>
            <a:lvl6pPr marL="2285220" indent="0">
              <a:buNone/>
              <a:defRPr sz="1400"/>
            </a:lvl6pPr>
            <a:lvl7pPr marL="2742263" indent="0">
              <a:buNone/>
              <a:defRPr sz="1400"/>
            </a:lvl7pPr>
            <a:lvl8pPr marL="3199307" indent="0">
              <a:buNone/>
              <a:defRPr sz="1400"/>
            </a:lvl8pPr>
            <a:lvl9pPr marL="3656352" indent="0">
              <a:buNone/>
              <a:defRPr sz="1400"/>
            </a:lvl9pPr>
          </a:lstStyle>
          <a:p>
            <a:pPr lvl="0"/>
            <a:r>
              <a:rPr lang="fr-FR" smtClean="0"/>
              <a:t>Modifiez les styles du texte du masque</a:t>
            </a:r>
          </a:p>
        </p:txBody>
      </p:sp>
      <p:sp>
        <p:nvSpPr>
          <p:cNvPr id="4" name="Rectangle 6"/>
          <p:cNvSpPr>
            <a:spLocks noGrp="1" noChangeArrowheads="1"/>
          </p:cNvSpPr>
          <p:nvPr>
            <p:ph type="sldNum" sz="quarter" idx="10"/>
          </p:nvPr>
        </p:nvSpPr>
        <p:spPr>
          <a:xfrm>
            <a:off x="452443" y="6375407"/>
            <a:ext cx="287337" cy="106363"/>
          </a:xfrm>
          <a:prstGeom prst="rect">
            <a:avLst/>
          </a:prstGeom>
          <a:ln/>
        </p:spPr>
        <p:txBody>
          <a:bodyPr/>
          <a:lstStyle>
            <a:lvl1pPr>
              <a:defRPr/>
            </a:lvl1pPr>
          </a:lstStyle>
          <a:p>
            <a:pPr>
              <a:defRPr/>
            </a:pPr>
            <a:fld id="{44B88C4B-AFED-4C42-AEED-9BE1536620DB}" type="slidenum">
              <a:rPr lang="fr-FR" altLang="fr-FR">
                <a:solidFill>
                  <a:srgbClr val="4D4F53"/>
                </a:solidFill>
              </a:rPr>
              <a:pPr>
                <a:defRPr/>
              </a:pPr>
              <a:t>‹N°›</a:t>
            </a:fld>
            <a:endParaRPr lang="fr-FR" altLang="fr-FR" dirty="0">
              <a:solidFill>
                <a:srgbClr val="4D4F53"/>
              </a:solidFill>
            </a:endParaRPr>
          </a:p>
        </p:txBody>
      </p:sp>
    </p:spTree>
    <p:extLst>
      <p:ext uri="{BB962C8B-B14F-4D97-AF65-F5344CB8AC3E}">
        <p14:creationId xmlns:p14="http://schemas.microsoft.com/office/powerpoint/2010/main" val="40231079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381001" y="1917700"/>
            <a:ext cx="4106863" cy="3860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0263" y="1917700"/>
            <a:ext cx="4108450" cy="3860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6"/>
          <p:cNvSpPr>
            <a:spLocks noGrp="1" noChangeArrowheads="1"/>
          </p:cNvSpPr>
          <p:nvPr>
            <p:ph type="sldNum" sz="quarter" idx="10"/>
          </p:nvPr>
        </p:nvSpPr>
        <p:spPr>
          <a:xfrm>
            <a:off x="452443" y="6375407"/>
            <a:ext cx="287337" cy="106363"/>
          </a:xfrm>
          <a:prstGeom prst="rect">
            <a:avLst/>
          </a:prstGeom>
          <a:ln/>
        </p:spPr>
        <p:txBody>
          <a:bodyPr/>
          <a:lstStyle>
            <a:lvl1pPr>
              <a:defRPr/>
            </a:lvl1pPr>
          </a:lstStyle>
          <a:p>
            <a:pPr>
              <a:defRPr/>
            </a:pPr>
            <a:fld id="{35E3C8B8-359D-4903-9370-455477210A97}" type="slidenum">
              <a:rPr lang="fr-FR" altLang="fr-FR">
                <a:solidFill>
                  <a:srgbClr val="4D4F53"/>
                </a:solidFill>
              </a:rPr>
              <a:pPr>
                <a:defRPr/>
              </a:pPr>
              <a:t>‹N°›</a:t>
            </a:fld>
            <a:endParaRPr lang="fr-FR" altLang="fr-FR" dirty="0">
              <a:solidFill>
                <a:srgbClr val="4D4F53"/>
              </a:solidFill>
            </a:endParaRPr>
          </a:p>
        </p:txBody>
      </p:sp>
    </p:spTree>
    <p:extLst>
      <p:ext uri="{BB962C8B-B14F-4D97-AF65-F5344CB8AC3E}">
        <p14:creationId xmlns:p14="http://schemas.microsoft.com/office/powerpoint/2010/main" val="32076347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1" y="274639"/>
            <a:ext cx="8229600" cy="1143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4" y="1535113"/>
            <a:ext cx="4040187" cy="639762"/>
          </a:xfrm>
        </p:spPr>
        <p:txBody>
          <a:bodyPr anchor="b"/>
          <a:lstStyle>
            <a:lvl1pPr marL="0" indent="0">
              <a:buNone/>
              <a:defRPr sz="2400" b="1"/>
            </a:lvl1pPr>
            <a:lvl2pPr marL="457044" indent="0">
              <a:buNone/>
              <a:defRPr sz="2000" b="1"/>
            </a:lvl2pPr>
            <a:lvl3pPr marL="914088" indent="0">
              <a:buNone/>
              <a:defRPr sz="1800" b="1"/>
            </a:lvl3pPr>
            <a:lvl4pPr marL="1371132" indent="0">
              <a:buNone/>
              <a:defRPr sz="1600" b="1"/>
            </a:lvl4pPr>
            <a:lvl5pPr marL="1828175" indent="0">
              <a:buNone/>
              <a:defRPr sz="1600" b="1"/>
            </a:lvl5pPr>
            <a:lvl6pPr marL="2285220" indent="0">
              <a:buNone/>
              <a:defRPr sz="1600" b="1"/>
            </a:lvl6pPr>
            <a:lvl7pPr marL="2742263" indent="0">
              <a:buNone/>
              <a:defRPr sz="1600" b="1"/>
            </a:lvl7pPr>
            <a:lvl8pPr marL="3199307" indent="0">
              <a:buNone/>
              <a:defRPr sz="1600" b="1"/>
            </a:lvl8pPr>
            <a:lvl9pPr marL="3656352"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4" y="2174876"/>
            <a:ext cx="404018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9" y="1535113"/>
            <a:ext cx="4041775" cy="639762"/>
          </a:xfrm>
        </p:spPr>
        <p:txBody>
          <a:bodyPr anchor="b"/>
          <a:lstStyle>
            <a:lvl1pPr marL="0" indent="0">
              <a:buNone/>
              <a:defRPr sz="2400" b="1"/>
            </a:lvl1pPr>
            <a:lvl2pPr marL="457044" indent="0">
              <a:buNone/>
              <a:defRPr sz="2000" b="1"/>
            </a:lvl2pPr>
            <a:lvl3pPr marL="914088" indent="0">
              <a:buNone/>
              <a:defRPr sz="1800" b="1"/>
            </a:lvl3pPr>
            <a:lvl4pPr marL="1371132" indent="0">
              <a:buNone/>
              <a:defRPr sz="1600" b="1"/>
            </a:lvl4pPr>
            <a:lvl5pPr marL="1828175" indent="0">
              <a:buNone/>
              <a:defRPr sz="1600" b="1"/>
            </a:lvl5pPr>
            <a:lvl6pPr marL="2285220" indent="0">
              <a:buNone/>
              <a:defRPr sz="1600" b="1"/>
            </a:lvl6pPr>
            <a:lvl7pPr marL="2742263" indent="0">
              <a:buNone/>
              <a:defRPr sz="1600" b="1"/>
            </a:lvl7pPr>
            <a:lvl8pPr marL="3199307" indent="0">
              <a:buNone/>
              <a:defRPr sz="1600" b="1"/>
            </a:lvl8pPr>
            <a:lvl9pPr marL="3656352"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9" y="2174876"/>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u numéro de diapositive 6"/>
          <p:cNvSpPr>
            <a:spLocks noGrp="1" noChangeArrowheads="1"/>
          </p:cNvSpPr>
          <p:nvPr>
            <p:ph type="sldNum" sz="quarter" idx="10"/>
          </p:nvPr>
        </p:nvSpPr>
        <p:spPr>
          <a:xfrm>
            <a:off x="452443" y="6375407"/>
            <a:ext cx="287337" cy="106363"/>
          </a:xfrm>
          <a:prstGeom prst="rect">
            <a:avLst/>
          </a:prstGeom>
          <a:ln/>
        </p:spPr>
        <p:txBody>
          <a:bodyPr/>
          <a:lstStyle>
            <a:lvl1pPr>
              <a:defRPr/>
            </a:lvl1pPr>
          </a:lstStyle>
          <a:p>
            <a:pPr>
              <a:defRPr/>
            </a:pPr>
            <a:fld id="{F6ED4392-E571-4CA7-81D8-386CE421F056}" type="slidenum">
              <a:rPr lang="fr-FR" altLang="fr-FR">
                <a:solidFill>
                  <a:srgbClr val="4D4F53"/>
                </a:solidFill>
              </a:rPr>
              <a:pPr>
                <a:defRPr/>
              </a:pPr>
              <a:t>‹N°›</a:t>
            </a:fld>
            <a:endParaRPr lang="fr-FR" altLang="fr-FR" dirty="0">
              <a:solidFill>
                <a:srgbClr val="4D4F53"/>
              </a:solidFill>
            </a:endParaRPr>
          </a:p>
        </p:txBody>
      </p:sp>
    </p:spTree>
    <p:extLst>
      <p:ext uri="{BB962C8B-B14F-4D97-AF65-F5344CB8AC3E}">
        <p14:creationId xmlns:p14="http://schemas.microsoft.com/office/powerpoint/2010/main" val="13423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re standard">
    <p:spTree>
      <p:nvGrpSpPr>
        <p:cNvPr id="1" name=""/>
        <p:cNvGrpSpPr/>
        <p:nvPr/>
      </p:nvGrpSpPr>
      <p:grpSpPr>
        <a:xfrm>
          <a:off x="0" y="0"/>
          <a:ext cx="0" cy="0"/>
          <a:chOff x="0" y="0"/>
          <a:chExt cx="0" cy="0"/>
        </a:xfrm>
      </p:grpSpPr>
      <p:sp>
        <p:nvSpPr>
          <p:cNvPr id="3074" name="Rectangle 2"/>
          <p:cNvSpPr>
            <a:spLocks noGrp="1" noChangeArrowheads="1"/>
          </p:cNvSpPr>
          <p:nvPr>
            <p:ph type="ctrTitle" hasCustomPrompt="1"/>
          </p:nvPr>
        </p:nvSpPr>
        <p:spPr>
          <a:xfrm>
            <a:off x="383931" y="1268760"/>
            <a:ext cx="7683012" cy="538536"/>
          </a:xfrm>
          <a:extLst>
            <a:ext uri="{909E8E84-426E-40DD-AFC4-6F175D3DCCD1}">
              <a14:hiddenFill xmlns:a14="http://schemas.microsoft.com/office/drawing/2010/main">
                <a:solidFill>
                  <a:schemeClr val="tx2"/>
                </a:solidFill>
              </a14:hiddenFill>
            </a:ext>
          </a:extLst>
        </p:spPr>
        <p:txBody>
          <a:bodyPr wrap="square" tIns="118792" anchor="t">
            <a:spAutoFit/>
          </a:bodyPr>
          <a:lstStyle>
            <a:lvl1pPr>
              <a:defRPr sz="3400">
                <a:solidFill>
                  <a:srgbClr val="0088CE"/>
                </a:solidFill>
              </a:defRPr>
            </a:lvl1pPr>
          </a:lstStyle>
          <a:p>
            <a:pPr lvl="0"/>
            <a:r>
              <a:rPr lang="fr-FR" noProof="0" dirty="0" smtClean="0"/>
              <a:t>TITRE, ARIAL, 34</a:t>
            </a:r>
          </a:p>
        </p:txBody>
      </p:sp>
      <p:sp>
        <p:nvSpPr>
          <p:cNvPr id="3075" name="Rectangle 3"/>
          <p:cNvSpPr>
            <a:spLocks noGrp="1" noChangeArrowheads="1"/>
          </p:cNvSpPr>
          <p:nvPr>
            <p:ph type="subTitle" idx="1" hasCustomPrompt="1"/>
          </p:nvPr>
        </p:nvSpPr>
        <p:spPr>
          <a:xfrm>
            <a:off x="383931" y="1823294"/>
            <a:ext cx="7683012" cy="424732"/>
          </a:xfrm>
          <a:extLst>
            <a:ext uri="{91240B29-F687-4F45-9708-019B960494DF}">
              <a14:hiddenLine xmlns:a14="http://schemas.microsoft.com/office/drawing/2010/main" w="9525" algn="ctr">
                <a:solidFill>
                  <a:schemeClr val="tx1"/>
                </a:solidFill>
                <a:miter lim="800000"/>
                <a:headEnd/>
                <a:tailEnd/>
              </a14:hiddenLine>
            </a:ext>
          </a:extLst>
        </p:spPr>
        <p:txBody>
          <a:bodyPr wrap="square" lIns="0" rIns="0">
            <a:spAutoFit/>
          </a:bodyPr>
          <a:lstStyle>
            <a:lvl1pPr marL="0" indent="0">
              <a:lnSpc>
                <a:spcPct val="90000"/>
              </a:lnSpc>
              <a:spcBef>
                <a:spcPct val="0"/>
              </a:spcBef>
              <a:buFontTx/>
              <a:buNone/>
              <a:defRPr sz="2400" cap="all" baseline="0">
                <a:solidFill>
                  <a:schemeClr val="tx1"/>
                </a:solidFill>
              </a:defRPr>
            </a:lvl1pPr>
          </a:lstStyle>
          <a:p>
            <a:pPr lvl="0"/>
            <a:r>
              <a:rPr lang="fr-FR" noProof="0" dirty="0" smtClean="0"/>
              <a:t>sous-titre, ARIAL, 24</a:t>
            </a:r>
          </a:p>
        </p:txBody>
      </p:sp>
      <p:pic>
        <p:nvPicPr>
          <p:cNvPr id="9" name="Imag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32786" y="6336609"/>
            <a:ext cx="402762" cy="230557"/>
          </a:xfrm>
          <a:prstGeom prst="rect">
            <a:avLst/>
          </a:prstGeom>
        </p:spPr>
      </p:pic>
      <p:pic>
        <p:nvPicPr>
          <p:cNvPr id="7" name="Imag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5639" y="6299364"/>
            <a:ext cx="2326801" cy="356617"/>
          </a:xfrm>
          <a:prstGeom prst="rect">
            <a:avLst/>
          </a:prstGeom>
          <a:noFill/>
          <a:ln>
            <a:noFill/>
          </a:ln>
        </p:spPr>
      </p:pic>
      <p:sp>
        <p:nvSpPr>
          <p:cNvPr id="4" name="Espace réservé du texte 3"/>
          <p:cNvSpPr>
            <a:spLocks noGrp="1"/>
          </p:cNvSpPr>
          <p:nvPr>
            <p:ph type="body" sz="quarter" idx="10" hasCustomPrompt="1"/>
          </p:nvPr>
        </p:nvSpPr>
        <p:spPr>
          <a:xfrm>
            <a:off x="384458" y="2996192"/>
            <a:ext cx="4187542" cy="360809"/>
          </a:xfrm>
        </p:spPr>
        <p:txBody>
          <a:bodyPr/>
          <a:lstStyle>
            <a:lvl1pPr>
              <a:defRPr/>
            </a:lvl1pPr>
          </a:lstStyle>
          <a:p>
            <a:pPr lvl="0"/>
            <a:r>
              <a:rPr lang="fr-FR" dirty="0" smtClean="0"/>
              <a:t>DATE</a:t>
            </a:r>
          </a:p>
        </p:txBody>
      </p:sp>
      <p:pic>
        <p:nvPicPr>
          <p:cNvPr id="10" name="Imag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106807" y="3219500"/>
            <a:ext cx="1988046" cy="2153716"/>
          </a:xfrm>
          <a:prstGeom prst="rect">
            <a:avLst/>
          </a:prstGeom>
        </p:spPr>
      </p:pic>
    </p:spTree>
    <p:extLst>
      <p:ext uri="{BB962C8B-B14F-4D97-AF65-F5344CB8AC3E}">
        <p14:creationId xmlns:p14="http://schemas.microsoft.com/office/powerpoint/2010/main" val="394650204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Modifiez le style du titre</a:t>
            </a:r>
            <a:endParaRPr lang="fr-FR" dirty="0"/>
          </a:p>
        </p:txBody>
      </p:sp>
      <p:sp>
        <p:nvSpPr>
          <p:cNvPr id="3" name="Rectangle 6"/>
          <p:cNvSpPr>
            <a:spLocks noGrp="1" noChangeArrowheads="1"/>
          </p:cNvSpPr>
          <p:nvPr>
            <p:ph type="sldNum" sz="quarter" idx="10"/>
          </p:nvPr>
        </p:nvSpPr>
        <p:spPr>
          <a:xfrm>
            <a:off x="452443" y="6375407"/>
            <a:ext cx="287337" cy="106363"/>
          </a:xfrm>
          <a:prstGeom prst="rect">
            <a:avLst/>
          </a:prstGeom>
          <a:ln/>
        </p:spPr>
        <p:txBody>
          <a:bodyPr/>
          <a:lstStyle>
            <a:lvl1pPr>
              <a:defRPr/>
            </a:lvl1pPr>
          </a:lstStyle>
          <a:p>
            <a:pPr>
              <a:defRPr/>
            </a:pPr>
            <a:fld id="{E4172986-1D3F-4089-959D-D11A278F2DA5}" type="slidenum">
              <a:rPr lang="fr-FR" altLang="fr-FR">
                <a:solidFill>
                  <a:srgbClr val="4D4F53"/>
                </a:solidFill>
              </a:rPr>
              <a:pPr>
                <a:defRPr/>
              </a:pPr>
              <a:t>‹N°›</a:t>
            </a:fld>
            <a:endParaRPr lang="fr-FR" altLang="fr-FR" dirty="0">
              <a:solidFill>
                <a:srgbClr val="4D4F53"/>
              </a:solidFill>
            </a:endParaRPr>
          </a:p>
        </p:txBody>
      </p:sp>
    </p:spTree>
    <p:extLst>
      <p:ext uri="{BB962C8B-B14F-4D97-AF65-F5344CB8AC3E}">
        <p14:creationId xmlns:p14="http://schemas.microsoft.com/office/powerpoint/2010/main" val="37277774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452443" y="6375407"/>
            <a:ext cx="287337" cy="106363"/>
          </a:xfrm>
          <a:prstGeom prst="rect">
            <a:avLst/>
          </a:prstGeom>
          <a:ln/>
        </p:spPr>
        <p:txBody>
          <a:bodyPr/>
          <a:lstStyle>
            <a:lvl1pPr>
              <a:defRPr/>
            </a:lvl1pPr>
          </a:lstStyle>
          <a:p>
            <a:pPr>
              <a:defRPr/>
            </a:pPr>
            <a:fld id="{BC7857EB-2E3F-471E-9C52-086C89B3B2FC}" type="slidenum">
              <a:rPr lang="fr-FR" altLang="fr-FR">
                <a:solidFill>
                  <a:srgbClr val="4D4F53"/>
                </a:solidFill>
              </a:rPr>
              <a:pPr>
                <a:defRPr/>
              </a:pPr>
              <a:t>‹N°›</a:t>
            </a:fld>
            <a:endParaRPr lang="fr-FR" altLang="fr-FR" dirty="0">
              <a:solidFill>
                <a:srgbClr val="4D4F53"/>
              </a:solidFill>
            </a:endParaRPr>
          </a:p>
        </p:txBody>
      </p:sp>
    </p:spTree>
    <p:extLst>
      <p:ext uri="{BB962C8B-B14F-4D97-AF65-F5344CB8AC3E}">
        <p14:creationId xmlns:p14="http://schemas.microsoft.com/office/powerpoint/2010/main" val="8442924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1" y="273050"/>
            <a:ext cx="3008314" cy="1162050"/>
          </a:xfrm>
        </p:spPr>
        <p:txBody>
          <a:bodyPr/>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1" y="273051"/>
            <a:ext cx="5111750" cy="585311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1" y="1435102"/>
            <a:ext cx="3008314" cy="4691063"/>
          </a:xfrm>
        </p:spPr>
        <p:txBody>
          <a:bodyPr/>
          <a:lstStyle>
            <a:lvl1pPr marL="0" indent="0">
              <a:buNone/>
              <a:defRPr sz="1400"/>
            </a:lvl1pPr>
            <a:lvl2pPr marL="457044" indent="0">
              <a:buNone/>
              <a:defRPr sz="1200"/>
            </a:lvl2pPr>
            <a:lvl3pPr marL="914088" indent="0">
              <a:buNone/>
              <a:defRPr sz="1000"/>
            </a:lvl3pPr>
            <a:lvl4pPr marL="1371132" indent="0">
              <a:buNone/>
              <a:defRPr sz="900"/>
            </a:lvl4pPr>
            <a:lvl5pPr marL="1828175" indent="0">
              <a:buNone/>
              <a:defRPr sz="900"/>
            </a:lvl5pPr>
            <a:lvl6pPr marL="2285220" indent="0">
              <a:buNone/>
              <a:defRPr sz="900"/>
            </a:lvl6pPr>
            <a:lvl7pPr marL="2742263" indent="0">
              <a:buNone/>
              <a:defRPr sz="900"/>
            </a:lvl7pPr>
            <a:lvl8pPr marL="3199307" indent="0">
              <a:buNone/>
              <a:defRPr sz="900"/>
            </a:lvl8pPr>
            <a:lvl9pPr marL="3656352" indent="0">
              <a:buNone/>
              <a:defRPr sz="900"/>
            </a:lvl9pPr>
          </a:lstStyle>
          <a:p>
            <a:pPr lvl="0"/>
            <a:r>
              <a:rPr lang="fr-FR" smtClean="0"/>
              <a:t>Modifiez les styles du texte du masque</a:t>
            </a:r>
          </a:p>
        </p:txBody>
      </p:sp>
      <p:sp>
        <p:nvSpPr>
          <p:cNvPr id="5" name="Rectangle 6"/>
          <p:cNvSpPr>
            <a:spLocks noGrp="1" noChangeArrowheads="1"/>
          </p:cNvSpPr>
          <p:nvPr>
            <p:ph type="sldNum" sz="quarter" idx="10"/>
          </p:nvPr>
        </p:nvSpPr>
        <p:spPr>
          <a:xfrm>
            <a:off x="452443" y="6375407"/>
            <a:ext cx="287337" cy="106363"/>
          </a:xfrm>
          <a:prstGeom prst="rect">
            <a:avLst/>
          </a:prstGeom>
          <a:ln/>
        </p:spPr>
        <p:txBody>
          <a:bodyPr/>
          <a:lstStyle>
            <a:lvl1pPr>
              <a:defRPr/>
            </a:lvl1pPr>
          </a:lstStyle>
          <a:p>
            <a:pPr>
              <a:defRPr/>
            </a:pPr>
            <a:fld id="{3B25B3EC-4244-4139-9182-D9E3EB41CBB4}" type="slidenum">
              <a:rPr lang="fr-FR" altLang="fr-FR">
                <a:solidFill>
                  <a:srgbClr val="4D4F53"/>
                </a:solidFill>
              </a:rPr>
              <a:pPr>
                <a:defRPr/>
              </a:pPr>
              <a:t>‹N°›</a:t>
            </a:fld>
            <a:endParaRPr lang="fr-FR" altLang="fr-FR" dirty="0">
              <a:solidFill>
                <a:srgbClr val="4D4F53"/>
              </a:solidFill>
            </a:endParaRPr>
          </a:p>
        </p:txBody>
      </p:sp>
    </p:spTree>
    <p:extLst>
      <p:ext uri="{BB962C8B-B14F-4D97-AF65-F5344CB8AC3E}">
        <p14:creationId xmlns:p14="http://schemas.microsoft.com/office/powerpoint/2010/main" val="23432376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1"/>
            <a:ext cx="5486400" cy="566738"/>
          </a:xfrm>
        </p:spPr>
        <p:txBody>
          <a:bodyPr/>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6"/>
            <a:ext cx="5486400" cy="4114800"/>
          </a:xfrm>
        </p:spPr>
        <p:txBody>
          <a:bodyPr/>
          <a:lstStyle>
            <a:lvl1pPr marL="0" indent="0">
              <a:buNone/>
              <a:defRPr sz="3200"/>
            </a:lvl1pPr>
            <a:lvl2pPr marL="457044" indent="0">
              <a:buNone/>
              <a:defRPr sz="2800"/>
            </a:lvl2pPr>
            <a:lvl3pPr marL="914088" indent="0">
              <a:buNone/>
              <a:defRPr sz="2400"/>
            </a:lvl3pPr>
            <a:lvl4pPr marL="1371132" indent="0">
              <a:buNone/>
              <a:defRPr sz="2000"/>
            </a:lvl4pPr>
            <a:lvl5pPr marL="1828175" indent="0">
              <a:buNone/>
              <a:defRPr sz="2000"/>
            </a:lvl5pPr>
            <a:lvl6pPr marL="2285220" indent="0">
              <a:buNone/>
              <a:defRPr sz="2000"/>
            </a:lvl6pPr>
            <a:lvl7pPr marL="2742263" indent="0">
              <a:buNone/>
              <a:defRPr sz="2000"/>
            </a:lvl7pPr>
            <a:lvl8pPr marL="3199307" indent="0">
              <a:buNone/>
              <a:defRPr sz="2000"/>
            </a:lvl8pPr>
            <a:lvl9pPr marL="3656352" indent="0">
              <a:buNone/>
              <a:defRPr sz="2000"/>
            </a:lvl9pPr>
          </a:lstStyle>
          <a:p>
            <a:pPr lvl="0"/>
            <a:endParaRPr lang="fr-FR" noProof="0" dirty="0" smtClean="0"/>
          </a:p>
        </p:txBody>
      </p:sp>
      <p:sp>
        <p:nvSpPr>
          <p:cNvPr id="4" name="Espace réservé du texte 3"/>
          <p:cNvSpPr>
            <a:spLocks noGrp="1"/>
          </p:cNvSpPr>
          <p:nvPr>
            <p:ph type="body" sz="half" idx="2"/>
          </p:nvPr>
        </p:nvSpPr>
        <p:spPr>
          <a:xfrm>
            <a:off x="1792288" y="5367344"/>
            <a:ext cx="5486400" cy="804863"/>
          </a:xfrm>
        </p:spPr>
        <p:txBody>
          <a:bodyPr/>
          <a:lstStyle>
            <a:lvl1pPr marL="0" indent="0">
              <a:buNone/>
              <a:defRPr sz="1400"/>
            </a:lvl1pPr>
            <a:lvl2pPr marL="457044" indent="0">
              <a:buNone/>
              <a:defRPr sz="1200"/>
            </a:lvl2pPr>
            <a:lvl3pPr marL="914088" indent="0">
              <a:buNone/>
              <a:defRPr sz="1000"/>
            </a:lvl3pPr>
            <a:lvl4pPr marL="1371132" indent="0">
              <a:buNone/>
              <a:defRPr sz="900"/>
            </a:lvl4pPr>
            <a:lvl5pPr marL="1828175" indent="0">
              <a:buNone/>
              <a:defRPr sz="900"/>
            </a:lvl5pPr>
            <a:lvl6pPr marL="2285220" indent="0">
              <a:buNone/>
              <a:defRPr sz="900"/>
            </a:lvl6pPr>
            <a:lvl7pPr marL="2742263" indent="0">
              <a:buNone/>
              <a:defRPr sz="900"/>
            </a:lvl7pPr>
            <a:lvl8pPr marL="3199307" indent="0">
              <a:buNone/>
              <a:defRPr sz="900"/>
            </a:lvl8pPr>
            <a:lvl9pPr marL="3656352" indent="0">
              <a:buNone/>
              <a:defRPr sz="900"/>
            </a:lvl9pPr>
          </a:lstStyle>
          <a:p>
            <a:pPr lvl="0"/>
            <a:r>
              <a:rPr lang="fr-FR" smtClean="0"/>
              <a:t>Modifiez les styles du texte du masque</a:t>
            </a:r>
          </a:p>
        </p:txBody>
      </p:sp>
      <p:sp>
        <p:nvSpPr>
          <p:cNvPr id="5" name="Rectangle 6"/>
          <p:cNvSpPr>
            <a:spLocks noGrp="1" noChangeArrowheads="1"/>
          </p:cNvSpPr>
          <p:nvPr>
            <p:ph type="sldNum" sz="quarter" idx="10"/>
          </p:nvPr>
        </p:nvSpPr>
        <p:spPr>
          <a:xfrm>
            <a:off x="452443" y="6375407"/>
            <a:ext cx="287337" cy="106363"/>
          </a:xfrm>
          <a:prstGeom prst="rect">
            <a:avLst/>
          </a:prstGeom>
          <a:ln/>
        </p:spPr>
        <p:txBody>
          <a:bodyPr/>
          <a:lstStyle>
            <a:lvl1pPr>
              <a:defRPr/>
            </a:lvl1pPr>
          </a:lstStyle>
          <a:p>
            <a:pPr>
              <a:defRPr/>
            </a:pPr>
            <a:fld id="{3B7414BB-4479-4E67-B586-A06642848362}" type="slidenum">
              <a:rPr lang="fr-FR" altLang="fr-FR">
                <a:solidFill>
                  <a:srgbClr val="4D4F53"/>
                </a:solidFill>
              </a:rPr>
              <a:pPr>
                <a:defRPr/>
              </a:pPr>
              <a:t>‹N°›</a:t>
            </a:fld>
            <a:endParaRPr lang="fr-FR" altLang="fr-FR" dirty="0">
              <a:solidFill>
                <a:srgbClr val="4D4F53"/>
              </a:solidFill>
            </a:endParaRPr>
          </a:p>
        </p:txBody>
      </p:sp>
    </p:spTree>
    <p:extLst>
      <p:ext uri="{BB962C8B-B14F-4D97-AF65-F5344CB8AC3E}">
        <p14:creationId xmlns:p14="http://schemas.microsoft.com/office/powerpoint/2010/main" val="35748183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6"/>
          <p:cNvSpPr>
            <a:spLocks noGrp="1" noChangeArrowheads="1"/>
          </p:cNvSpPr>
          <p:nvPr>
            <p:ph type="sldNum" sz="quarter" idx="10"/>
          </p:nvPr>
        </p:nvSpPr>
        <p:spPr>
          <a:xfrm>
            <a:off x="452443" y="6375407"/>
            <a:ext cx="287337" cy="106363"/>
          </a:xfrm>
          <a:prstGeom prst="rect">
            <a:avLst/>
          </a:prstGeom>
          <a:ln/>
        </p:spPr>
        <p:txBody>
          <a:bodyPr/>
          <a:lstStyle>
            <a:lvl1pPr>
              <a:defRPr/>
            </a:lvl1pPr>
          </a:lstStyle>
          <a:p>
            <a:pPr>
              <a:defRPr/>
            </a:pPr>
            <a:fld id="{BD746B21-A535-48F1-9A93-BB5C551728B8}" type="slidenum">
              <a:rPr lang="fr-FR" altLang="fr-FR">
                <a:solidFill>
                  <a:srgbClr val="4D4F53"/>
                </a:solidFill>
              </a:rPr>
              <a:pPr>
                <a:defRPr/>
              </a:pPr>
              <a:t>‹N°›</a:t>
            </a:fld>
            <a:endParaRPr lang="fr-FR" altLang="fr-FR" dirty="0">
              <a:solidFill>
                <a:srgbClr val="4D4F53"/>
              </a:solidFill>
            </a:endParaRPr>
          </a:p>
        </p:txBody>
      </p:sp>
    </p:spTree>
    <p:extLst>
      <p:ext uri="{BB962C8B-B14F-4D97-AF65-F5344CB8AC3E}">
        <p14:creationId xmlns:p14="http://schemas.microsoft.com/office/powerpoint/2010/main" val="24060412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57975" y="260350"/>
            <a:ext cx="2090738" cy="5518150"/>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381001" y="260350"/>
            <a:ext cx="6124574" cy="551815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6"/>
          <p:cNvSpPr>
            <a:spLocks noGrp="1" noChangeArrowheads="1"/>
          </p:cNvSpPr>
          <p:nvPr>
            <p:ph type="sldNum" sz="quarter" idx="10"/>
          </p:nvPr>
        </p:nvSpPr>
        <p:spPr>
          <a:xfrm>
            <a:off x="452443" y="6375407"/>
            <a:ext cx="287337" cy="106363"/>
          </a:xfrm>
          <a:prstGeom prst="rect">
            <a:avLst/>
          </a:prstGeom>
          <a:ln/>
        </p:spPr>
        <p:txBody>
          <a:bodyPr/>
          <a:lstStyle>
            <a:lvl1pPr>
              <a:defRPr/>
            </a:lvl1pPr>
          </a:lstStyle>
          <a:p>
            <a:pPr>
              <a:defRPr/>
            </a:pPr>
            <a:fld id="{4A3BB259-2138-440A-88EF-1ACD16C86D00}" type="slidenum">
              <a:rPr lang="fr-FR" altLang="fr-FR">
                <a:solidFill>
                  <a:srgbClr val="4D4F53"/>
                </a:solidFill>
              </a:rPr>
              <a:pPr>
                <a:defRPr/>
              </a:pPr>
              <a:t>‹N°›</a:t>
            </a:fld>
            <a:endParaRPr lang="fr-FR" altLang="fr-FR" dirty="0">
              <a:solidFill>
                <a:srgbClr val="4D4F53"/>
              </a:solidFill>
            </a:endParaRPr>
          </a:p>
        </p:txBody>
      </p:sp>
    </p:spTree>
    <p:extLst>
      <p:ext uri="{BB962C8B-B14F-4D97-AF65-F5344CB8AC3E}">
        <p14:creationId xmlns:p14="http://schemas.microsoft.com/office/powerpoint/2010/main" val="15247348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6"/>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6369" indent="0" algn="ctr">
              <a:buNone/>
              <a:defRPr/>
            </a:lvl2pPr>
            <a:lvl3pPr marL="912708" indent="0" algn="ctr">
              <a:buNone/>
              <a:defRPr/>
            </a:lvl3pPr>
            <a:lvl4pPr marL="1369077" indent="0" algn="ctr">
              <a:buNone/>
              <a:defRPr/>
            </a:lvl4pPr>
            <a:lvl5pPr marL="1825440" indent="0" algn="ctr">
              <a:buNone/>
              <a:defRPr/>
            </a:lvl5pPr>
            <a:lvl6pPr marL="2281788" indent="0" algn="ctr">
              <a:buNone/>
              <a:defRPr/>
            </a:lvl6pPr>
            <a:lvl7pPr marL="2738152" indent="0" algn="ctr">
              <a:buNone/>
              <a:defRPr/>
            </a:lvl7pPr>
            <a:lvl8pPr marL="3194514" indent="0" algn="ctr">
              <a:buNone/>
              <a:defRPr/>
            </a:lvl8pPr>
            <a:lvl9pPr marL="3650869" indent="0" algn="ctr">
              <a:buNone/>
              <a:defRPr/>
            </a:lvl9pPr>
          </a:lstStyle>
          <a:p>
            <a:r>
              <a:rPr lang="fr-FR" smtClean="0"/>
              <a:t>Modifiez le style des sous-titres du masque</a:t>
            </a:r>
            <a:endParaRPr lang="fr-FR"/>
          </a:p>
        </p:txBody>
      </p:sp>
      <p:sp>
        <p:nvSpPr>
          <p:cNvPr id="4" name="Rectangle 6"/>
          <p:cNvSpPr>
            <a:spLocks noGrp="1" noChangeArrowheads="1"/>
          </p:cNvSpPr>
          <p:nvPr>
            <p:ph type="sldNum" sz="quarter" idx="10"/>
          </p:nvPr>
        </p:nvSpPr>
        <p:spPr>
          <a:xfrm>
            <a:off x="452456" y="6396059"/>
            <a:ext cx="287337" cy="106363"/>
          </a:xfrm>
          <a:prstGeom prst="rect">
            <a:avLst/>
          </a:prstGeom>
          <a:ln/>
        </p:spPr>
        <p:txBody>
          <a:bodyPr/>
          <a:lstStyle>
            <a:lvl1pPr>
              <a:defRPr/>
            </a:lvl1pPr>
          </a:lstStyle>
          <a:p>
            <a:pPr>
              <a:defRPr/>
            </a:pPr>
            <a:fld id="{F8A4C972-03EA-4CFB-BFB9-22F4B6DC2C55}" type="slidenum">
              <a:rPr lang="fr-FR" altLang="fr-FR">
                <a:solidFill>
                  <a:srgbClr val="4D4F53"/>
                </a:solidFill>
              </a:rPr>
              <a:pPr>
                <a:defRPr/>
              </a:pPr>
              <a:t>‹N°›</a:t>
            </a:fld>
            <a:endParaRPr lang="fr-FR" altLang="fr-FR" dirty="0">
              <a:solidFill>
                <a:srgbClr val="4D4F53"/>
              </a:solidFill>
            </a:endParaRPr>
          </a:p>
        </p:txBody>
      </p:sp>
    </p:spTree>
    <p:extLst>
      <p:ext uri="{BB962C8B-B14F-4D97-AF65-F5344CB8AC3E}">
        <p14:creationId xmlns:p14="http://schemas.microsoft.com/office/powerpoint/2010/main" val="16489438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6"/>
          <p:cNvSpPr>
            <a:spLocks noGrp="1" noChangeArrowheads="1"/>
          </p:cNvSpPr>
          <p:nvPr>
            <p:ph type="sldNum" sz="quarter" idx="10"/>
          </p:nvPr>
        </p:nvSpPr>
        <p:spPr>
          <a:xfrm>
            <a:off x="452456" y="6396059"/>
            <a:ext cx="287337" cy="106363"/>
          </a:xfrm>
          <a:prstGeom prst="rect">
            <a:avLst/>
          </a:prstGeom>
          <a:ln/>
        </p:spPr>
        <p:txBody>
          <a:bodyPr/>
          <a:lstStyle>
            <a:lvl1pPr>
              <a:defRPr/>
            </a:lvl1pPr>
          </a:lstStyle>
          <a:p>
            <a:pPr>
              <a:defRPr/>
            </a:pPr>
            <a:fld id="{FFD72F59-B8E4-44F5-B47F-3092ADE0F13E}" type="slidenum">
              <a:rPr lang="fr-FR" altLang="fr-FR">
                <a:solidFill>
                  <a:srgbClr val="4D4F53"/>
                </a:solidFill>
              </a:rPr>
              <a:pPr>
                <a:defRPr/>
              </a:pPr>
              <a:t>‹N°›</a:t>
            </a:fld>
            <a:endParaRPr lang="fr-FR" altLang="fr-FR" dirty="0">
              <a:solidFill>
                <a:srgbClr val="4D4F53"/>
              </a:solidFill>
            </a:endParaRPr>
          </a:p>
        </p:txBody>
      </p:sp>
    </p:spTree>
    <p:extLst>
      <p:ext uri="{BB962C8B-B14F-4D97-AF65-F5344CB8AC3E}">
        <p14:creationId xmlns:p14="http://schemas.microsoft.com/office/powerpoint/2010/main" val="178229660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16"/>
            <a:ext cx="7772400" cy="1362076"/>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8"/>
          </a:xfrm>
        </p:spPr>
        <p:txBody>
          <a:bodyPr anchor="b"/>
          <a:lstStyle>
            <a:lvl1pPr marL="0" indent="0">
              <a:buNone/>
              <a:defRPr sz="2000"/>
            </a:lvl1pPr>
            <a:lvl2pPr marL="456369" indent="0">
              <a:buNone/>
              <a:defRPr sz="1800"/>
            </a:lvl2pPr>
            <a:lvl3pPr marL="912708" indent="0">
              <a:buNone/>
              <a:defRPr sz="1600"/>
            </a:lvl3pPr>
            <a:lvl4pPr marL="1369077" indent="0">
              <a:buNone/>
              <a:defRPr sz="1400"/>
            </a:lvl4pPr>
            <a:lvl5pPr marL="1825440" indent="0">
              <a:buNone/>
              <a:defRPr sz="1400"/>
            </a:lvl5pPr>
            <a:lvl6pPr marL="2281788" indent="0">
              <a:buNone/>
              <a:defRPr sz="1400"/>
            </a:lvl6pPr>
            <a:lvl7pPr marL="2738152" indent="0">
              <a:buNone/>
              <a:defRPr sz="1400"/>
            </a:lvl7pPr>
            <a:lvl8pPr marL="3194514" indent="0">
              <a:buNone/>
              <a:defRPr sz="1400"/>
            </a:lvl8pPr>
            <a:lvl9pPr marL="3650869" indent="0">
              <a:buNone/>
              <a:defRPr sz="1400"/>
            </a:lvl9pPr>
          </a:lstStyle>
          <a:p>
            <a:pPr lvl="0"/>
            <a:r>
              <a:rPr lang="fr-FR" smtClean="0"/>
              <a:t>Modifiez les styles du texte du masque</a:t>
            </a:r>
          </a:p>
        </p:txBody>
      </p:sp>
      <p:sp>
        <p:nvSpPr>
          <p:cNvPr id="4" name="Rectangle 6"/>
          <p:cNvSpPr>
            <a:spLocks noGrp="1" noChangeArrowheads="1"/>
          </p:cNvSpPr>
          <p:nvPr>
            <p:ph type="sldNum" sz="quarter" idx="10"/>
          </p:nvPr>
        </p:nvSpPr>
        <p:spPr>
          <a:xfrm>
            <a:off x="452456" y="6396059"/>
            <a:ext cx="287337" cy="106363"/>
          </a:xfrm>
          <a:prstGeom prst="rect">
            <a:avLst/>
          </a:prstGeom>
          <a:ln/>
        </p:spPr>
        <p:txBody>
          <a:bodyPr/>
          <a:lstStyle>
            <a:lvl1pPr>
              <a:defRPr/>
            </a:lvl1pPr>
          </a:lstStyle>
          <a:p>
            <a:pPr>
              <a:defRPr/>
            </a:pPr>
            <a:fld id="{44B88C4B-AFED-4C42-AEED-9BE1536620DB}" type="slidenum">
              <a:rPr lang="fr-FR" altLang="fr-FR">
                <a:solidFill>
                  <a:srgbClr val="4D4F53"/>
                </a:solidFill>
              </a:rPr>
              <a:pPr>
                <a:defRPr/>
              </a:pPr>
              <a:t>‹N°›</a:t>
            </a:fld>
            <a:endParaRPr lang="fr-FR" altLang="fr-FR" dirty="0">
              <a:solidFill>
                <a:srgbClr val="4D4F53"/>
              </a:solidFill>
            </a:endParaRPr>
          </a:p>
        </p:txBody>
      </p:sp>
    </p:spTree>
    <p:extLst>
      <p:ext uri="{BB962C8B-B14F-4D97-AF65-F5344CB8AC3E}">
        <p14:creationId xmlns:p14="http://schemas.microsoft.com/office/powerpoint/2010/main" val="29576528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381019" y="1917700"/>
            <a:ext cx="4106863" cy="3860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0263" y="1917700"/>
            <a:ext cx="4108450" cy="3860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6"/>
          <p:cNvSpPr>
            <a:spLocks noGrp="1" noChangeArrowheads="1"/>
          </p:cNvSpPr>
          <p:nvPr>
            <p:ph type="sldNum" sz="quarter" idx="10"/>
          </p:nvPr>
        </p:nvSpPr>
        <p:spPr>
          <a:xfrm>
            <a:off x="452456" y="6396059"/>
            <a:ext cx="287337" cy="106363"/>
          </a:xfrm>
          <a:prstGeom prst="rect">
            <a:avLst/>
          </a:prstGeom>
          <a:ln/>
        </p:spPr>
        <p:txBody>
          <a:bodyPr/>
          <a:lstStyle>
            <a:lvl1pPr>
              <a:defRPr/>
            </a:lvl1pPr>
          </a:lstStyle>
          <a:p>
            <a:pPr>
              <a:defRPr/>
            </a:pPr>
            <a:fld id="{35E3C8B8-359D-4903-9370-455477210A97}" type="slidenum">
              <a:rPr lang="fr-FR" altLang="fr-FR">
                <a:solidFill>
                  <a:srgbClr val="4D4F53"/>
                </a:solidFill>
              </a:rPr>
              <a:pPr>
                <a:defRPr/>
              </a:pPr>
              <a:t>‹N°›</a:t>
            </a:fld>
            <a:endParaRPr lang="fr-FR" altLang="fr-FR" dirty="0">
              <a:solidFill>
                <a:srgbClr val="4D4F53"/>
              </a:solidFill>
            </a:endParaRPr>
          </a:p>
        </p:txBody>
      </p:sp>
    </p:spTree>
    <p:extLst>
      <p:ext uri="{BB962C8B-B14F-4D97-AF65-F5344CB8AC3E}">
        <p14:creationId xmlns:p14="http://schemas.microsoft.com/office/powerpoint/2010/main" val="3275726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185051" y="188640"/>
            <a:ext cx="8773898" cy="4835798"/>
          </a:xfrm>
          <a:prstGeom prst="rect">
            <a:avLst/>
          </a:prstGeom>
          <a:solidFill>
            <a:srgbClr val="0088CE"/>
          </a:solidFill>
          <a:ln>
            <a:noFill/>
          </a:ln>
          <a:effectLst/>
        </p:spPr>
        <p:txBody>
          <a:bodyPr wrap="none" anchor="ctr"/>
          <a:lstStyle/>
          <a:p>
            <a:endParaRPr lang="fr-FR">
              <a:solidFill>
                <a:srgbClr val="675C53"/>
              </a:solidFill>
            </a:endParaRPr>
          </a:p>
        </p:txBody>
      </p:sp>
      <p:sp>
        <p:nvSpPr>
          <p:cNvPr id="10" name="Titre 9"/>
          <p:cNvSpPr>
            <a:spLocks noGrp="1"/>
          </p:cNvSpPr>
          <p:nvPr>
            <p:ph type="title"/>
          </p:nvPr>
        </p:nvSpPr>
        <p:spPr>
          <a:xfrm>
            <a:off x="383931" y="990672"/>
            <a:ext cx="8376138" cy="566120"/>
          </a:xfrm>
        </p:spPr>
        <p:txBody>
          <a:bodyPr/>
          <a:lstStyle>
            <a:lvl1pPr>
              <a:defRPr lang="fr-FR" sz="4000" i="0" kern="1200" dirty="0">
                <a:solidFill>
                  <a:schemeClr val="bg2"/>
                </a:solidFill>
                <a:latin typeface="Arial" charset="0"/>
                <a:ea typeface="+mn-ea"/>
                <a:cs typeface="Arial" charset="0"/>
              </a:defRPr>
            </a:lvl1pPr>
          </a:lstStyle>
          <a:p>
            <a:r>
              <a:rPr lang="fr-FR" smtClean="0"/>
              <a:t>Modifiez le style du titre</a:t>
            </a:r>
            <a:endParaRPr lang="fr-FR" dirty="0"/>
          </a:p>
        </p:txBody>
      </p:sp>
      <p:sp>
        <p:nvSpPr>
          <p:cNvPr id="14" name="Espace réservé du texte 13"/>
          <p:cNvSpPr>
            <a:spLocks noGrp="1"/>
          </p:cNvSpPr>
          <p:nvPr>
            <p:ph type="body" sz="quarter" idx="10" hasCustomPrompt="1"/>
          </p:nvPr>
        </p:nvSpPr>
        <p:spPr>
          <a:xfrm>
            <a:off x="384463" y="1556795"/>
            <a:ext cx="8375611" cy="503237"/>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fr-FR" sz="2000" i="0" kern="1200" cap="all" dirty="0">
                <a:solidFill>
                  <a:schemeClr val="bg2"/>
                </a:solidFill>
                <a:latin typeface="Arial" charset="0"/>
                <a:cs typeface="Arial" charset="0"/>
              </a:defRPr>
            </a:lvl1pPr>
          </a:lstStyle>
          <a:p>
            <a:pPr lvl="0">
              <a:lnSpc>
                <a:spcPct val="80000"/>
              </a:lnSpc>
              <a:spcBef>
                <a:spcPct val="0"/>
              </a:spcBef>
            </a:pPr>
            <a:r>
              <a:rPr lang="fr-FR" dirty="0" smtClean="0"/>
              <a:t>Sous-titre</a:t>
            </a:r>
            <a:endParaRPr lang="fr-FR" dirty="0"/>
          </a:p>
        </p:txBody>
      </p:sp>
    </p:spTree>
    <p:extLst>
      <p:ext uri="{BB962C8B-B14F-4D97-AF65-F5344CB8AC3E}">
        <p14:creationId xmlns:p14="http://schemas.microsoft.com/office/powerpoint/2010/main" val="25297521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16" y="274639"/>
            <a:ext cx="8229600" cy="1143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19" y="1535113"/>
            <a:ext cx="4040187" cy="639762"/>
          </a:xfrm>
        </p:spPr>
        <p:txBody>
          <a:bodyPr anchor="b"/>
          <a:lstStyle>
            <a:lvl1pPr marL="0" indent="0">
              <a:buNone/>
              <a:defRPr sz="2400" b="1"/>
            </a:lvl1pPr>
            <a:lvl2pPr marL="456369" indent="0">
              <a:buNone/>
              <a:defRPr sz="2000" b="1"/>
            </a:lvl2pPr>
            <a:lvl3pPr marL="912708" indent="0">
              <a:buNone/>
              <a:defRPr sz="1800" b="1"/>
            </a:lvl3pPr>
            <a:lvl4pPr marL="1369077" indent="0">
              <a:buNone/>
              <a:defRPr sz="1600" b="1"/>
            </a:lvl4pPr>
            <a:lvl5pPr marL="1825440" indent="0">
              <a:buNone/>
              <a:defRPr sz="1600" b="1"/>
            </a:lvl5pPr>
            <a:lvl6pPr marL="2281788" indent="0">
              <a:buNone/>
              <a:defRPr sz="1600" b="1"/>
            </a:lvl6pPr>
            <a:lvl7pPr marL="2738152" indent="0">
              <a:buNone/>
              <a:defRPr sz="1600" b="1"/>
            </a:lvl7pPr>
            <a:lvl8pPr marL="3194514" indent="0">
              <a:buNone/>
              <a:defRPr sz="1600" b="1"/>
            </a:lvl8pPr>
            <a:lvl9pPr marL="3650869"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19" y="2174891"/>
            <a:ext cx="404018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41" y="1535113"/>
            <a:ext cx="4041775" cy="639762"/>
          </a:xfrm>
        </p:spPr>
        <p:txBody>
          <a:bodyPr anchor="b"/>
          <a:lstStyle>
            <a:lvl1pPr marL="0" indent="0">
              <a:buNone/>
              <a:defRPr sz="2400" b="1"/>
            </a:lvl1pPr>
            <a:lvl2pPr marL="456369" indent="0">
              <a:buNone/>
              <a:defRPr sz="2000" b="1"/>
            </a:lvl2pPr>
            <a:lvl3pPr marL="912708" indent="0">
              <a:buNone/>
              <a:defRPr sz="1800" b="1"/>
            </a:lvl3pPr>
            <a:lvl4pPr marL="1369077" indent="0">
              <a:buNone/>
              <a:defRPr sz="1600" b="1"/>
            </a:lvl4pPr>
            <a:lvl5pPr marL="1825440" indent="0">
              <a:buNone/>
              <a:defRPr sz="1600" b="1"/>
            </a:lvl5pPr>
            <a:lvl6pPr marL="2281788" indent="0">
              <a:buNone/>
              <a:defRPr sz="1600" b="1"/>
            </a:lvl6pPr>
            <a:lvl7pPr marL="2738152" indent="0">
              <a:buNone/>
              <a:defRPr sz="1600" b="1"/>
            </a:lvl7pPr>
            <a:lvl8pPr marL="3194514" indent="0">
              <a:buNone/>
              <a:defRPr sz="1600" b="1"/>
            </a:lvl8pPr>
            <a:lvl9pPr marL="3650869"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41" y="2174891"/>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u numéro de diapositive 6"/>
          <p:cNvSpPr>
            <a:spLocks noGrp="1" noChangeArrowheads="1"/>
          </p:cNvSpPr>
          <p:nvPr>
            <p:ph type="sldNum" sz="quarter" idx="10"/>
          </p:nvPr>
        </p:nvSpPr>
        <p:spPr>
          <a:xfrm>
            <a:off x="452456" y="6396059"/>
            <a:ext cx="287337" cy="106363"/>
          </a:xfrm>
          <a:prstGeom prst="rect">
            <a:avLst/>
          </a:prstGeom>
          <a:ln/>
        </p:spPr>
        <p:txBody>
          <a:bodyPr/>
          <a:lstStyle>
            <a:lvl1pPr>
              <a:defRPr/>
            </a:lvl1pPr>
          </a:lstStyle>
          <a:p>
            <a:pPr>
              <a:defRPr/>
            </a:pPr>
            <a:fld id="{F6ED4392-E571-4CA7-81D8-386CE421F056}" type="slidenum">
              <a:rPr lang="fr-FR" altLang="fr-FR">
                <a:solidFill>
                  <a:srgbClr val="4D4F53"/>
                </a:solidFill>
              </a:rPr>
              <a:pPr>
                <a:defRPr/>
              </a:pPr>
              <a:t>‹N°›</a:t>
            </a:fld>
            <a:endParaRPr lang="fr-FR" altLang="fr-FR" dirty="0">
              <a:solidFill>
                <a:srgbClr val="4D4F53"/>
              </a:solidFill>
            </a:endParaRPr>
          </a:p>
        </p:txBody>
      </p:sp>
    </p:spTree>
    <p:extLst>
      <p:ext uri="{BB962C8B-B14F-4D97-AF65-F5344CB8AC3E}">
        <p14:creationId xmlns:p14="http://schemas.microsoft.com/office/powerpoint/2010/main" val="17887405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Modifiez le style du titre</a:t>
            </a:r>
            <a:endParaRPr lang="fr-FR" dirty="0"/>
          </a:p>
        </p:txBody>
      </p:sp>
      <p:sp>
        <p:nvSpPr>
          <p:cNvPr id="3" name="Rectangle 6"/>
          <p:cNvSpPr>
            <a:spLocks noGrp="1" noChangeArrowheads="1"/>
          </p:cNvSpPr>
          <p:nvPr>
            <p:ph type="sldNum" sz="quarter" idx="10"/>
          </p:nvPr>
        </p:nvSpPr>
        <p:spPr>
          <a:xfrm>
            <a:off x="452456" y="6396059"/>
            <a:ext cx="287337" cy="106363"/>
          </a:xfrm>
          <a:prstGeom prst="rect">
            <a:avLst/>
          </a:prstGeom>
          <a:ln/>
        </p:spPr>
        <p:txBody>
          <a:bodyPr/>
          <a:lstStyle>
            <a:lvl1pPr>
              <a:defRPr/>
            </a:lvl1pPr>
          </a:lstStyle>
          <a:p>
            <a:pPr>
              <a:defRPr/>
            </a:pPr>
            <a:fld id="{E4172986-1D3F-4089-959D-D11A278F2DA5}" type="slidenum">
              <a:rPr lang="fr-FR" altLang="fr-FR">
                <a:solidFill>
                  <a:srgbClr val="4D4F53"/>
                </a:solidFill>
              </a:rPr>
              <a:pPr>
                <a:defRPr/>
              </a:pPr>
              <a:t>‹N°›</a:t>
            </a:fld>
            <a:endParaRPr lang="fr-FR" altLang="fr-FR" dirty="0">
              <a:solidFill>
                <a:srgbClr val="4D4F53"/>
              </a:solidFill>
            </a:endParaRPr>
          </a:p>
        </p:txBody>
      </p:sp>
    </p:spTree>
    <p:extLst>
      <p:ext uri="{BB962C8B-B14F-4D97-AF65-F5344CB8AC3E}">
        <p14:creationId xmlns:p14="http://schemas.microsoft.com/office/powerpoint/2010/main" val="41858332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452456" y="6396059"/>
            <a:ext cx="287337" cy="106363"/>
          </a:xfrm>
          <a:prstGeom prst="rect">
            <a:avLst/>
          </a:prstGeom>
          <a:ln/>
        </p:spPr>
        <p:txBody>
          <a:bodyPr/>
          <a:lstStyle>
            <a:lvl1pPr>
              <a:defRPr/>
            </a:lvl1pPr>
          </a:lstStyle>
          <a:p>
            <a:pPr>
              <a:defRPr/>
            </a:pPr>
            <a:fld id="{BC7857EB-2E3F-471E-9C52-086C89B3B2FC}" type="slidenum">
              <a:rPr lang="fr-FR" altLang="fr-FR">
                <a:solidFill>
                  <a:srgbClr val="4D4F53"/>
                </a:solidFill>
              </a:rPr>
              <a:pPr>
                <a:defRPr/>
              </a:pPr>
              <a:t>‹N°›</a:t>
            </a:fld>
            <a:endParaRPr lang="fr-FR" altLang="fr-FR" dirty="0">
              <a:solidFill>
                <a:srgbClr val="4D4F53"/>
              </a:solidFill>
            </a:endParaRPr>
          </a:p>
        </p:txBody>
      </p:sp>
    </p:spTree>
    <p:extLst>
      <p:ext uri="{BB962C8B-B14F-4D97-AF65-F5344CB8AC3E}">
        <p14:creationId xmlns:p14="http://schemas.microsoft.com/office/powerpoint/2010/main" val="33960863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1" y="273050"/>
            <a:ext cx="3008314" cy="1162050"/>
          </a:xfrm>
        </p:spPr>
        <p:txBody>
          <a:bodyPr/>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1" y="273051"/>
            <a:ext cx="5111750" cy="585311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1" y="1435121"/>
            <a:ext cx="3008314" cy="4691063"/>
          </a:xfrm>
        </p:spPr>
        <p:txBody>
          <a:bodyPr/>
          <a:lstStyle>
            <a:lvl1pPr marL="0" indent="0">
              <a:buNone/>
              <a:defRPr sz="1400"/>
            </a:lvl1pPr>
            <a:lvl2pPr marL="456369" indent="0">
              <a:buNone/>
              <a:defRPr sz="1200"/>
            </a:lvl2pPr>
            <a:lvl3pPr marL="912708" indent="0">
              <a:buNone/>
              <a:defRPr sz="1000"/>
            </a:lvl3pPr>
            <a:lvl4pPr marL="1369077" indent="0">
              <a:buNone/>
              <a:defRPr sz="900"/>
            </a:lvl4pPr>
            <a:lvl5pPr marL="1825440" indent="0">
              <a:buNone/>
              <a:defRPr sz="900"/>
            </a:lvl5pPr>
            <a:lvl6pPr marL="2281788" indent="0">
              <a:buNone/>
              <a:defRPr sz="900"/>
            </a:lvl6pPr>
            <a:lvl7pPr marL="2738152" indent="0">
              <a:buNone/>
              <a:defRPr sz="900"/>
            </a:lvl7pPr>
            <a:lvl8pPr marL="3194514" indent="0">
              <a:buNone/>
              <a:defRPr sz="900"/>
            </a:lvl8pPr>
            <a:lvl9pPr marL="3650869" indent="0">
              <a:buNone/>
              <a:defRPr sz="900"/>
            </a:lvl9pPr>
          </a:lstStyle>
          <a:p>
            <a:pPr lvl="0"/>
            <a:r>
              <a:rPr lang="fr-FR" smtClean="0"/>
              <a:t>Modifiez les styles du texte du masque</a:t>
            </a:r>
          </a:p>
        </p:txBody>
      </p:sp>
      <p:sp>
        <p:nvSpPr>
          <p:cNvPr id="5" name="Rectangle 6"/>
          <p:cNvSpPr>
            <a:spLocks noGrp="1" noChangeArrowheads="1"/>
          </p:cNvSpPr>
          <p:nvPr>
            <p:ph type="sldNum" sz="quarter" idx="10"/>
          </p:nvPr>
        </p:nvSpPr>
        <p:spPr>
          <a:xfrm>
            <a:off x="452456" y="6396059"/>
            <a:ext cx="287337" cy="106363"/>
          </a:xfrm>
          <a:prstGeom prst="rect">
            <a:avLst/>
          </a:prstGeom>
          <a:ln/>
        </p:spPr>
        <p:txBody>
          <a:bodyPr/>
          <a:lstStyle>
            <a:lvl1pPr>
              <a:defRPr/>
            </a:lvl1pPr>
          </a:lstStyle>
          <a:p>
            <a:pPr>
              <a:defRPr/>
            </a:pPr>
            <a:fld id="{3B25B3EC-4244-4139-9182-D9E3EB41CBB4}" type="slidenum">
              <a:rPr lang="fr-FR" altLang="fr-FR">
                <a:solidFill>
                  <a:srgbClr val="4D4F53"/>
                </a:solidFill>
              </a:rPr>
              <a:pPr>
                <a:defRPr/>
              </a:pPr>
              <a:t>‹N°›</a:t>
            </a:fld>
            <a:endParaRPr lang="fr-FR" altLang="fr-FR" dirty="0">
              <a:solidFill>
                <a:srgbClr val="4D4F53"/>
              </a:solidFill>
            </a:endParaRPr>
          </a:p>
        </p:txBody>
      </p:sp>
    </p:spTree>
    <p:extLst>
      <p:ext uri="{BB962C8B-B14F-4D97-AF65-F5344CB8AC3E}">
        <p14:creationId xmlns:p14="http://schemas.microsoft.com/office/powerpoint/2010/main" val="21363468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16"/>
            <a:ext cx="5486400" cy="566738"/>
          </a:xfrm>
        </p:spPr>
        <p:txBody>
          <a:bodyPr/>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91"/>
            <a:ext cx="5486400" cy="4114800"/>
          </a:xfrm>
        </p:spPr>
        <p:txBody>
          <a:bodyPr/>
          <a:lstStyle>
            <a:lvl1pPr marL="0" indent="0">
              <a:buNone/>
              <a:defRPr sz="3200"/>
            </a:lvl1pPr>
            <a:lvl2pPr marL="456369" indent="0">
              <a:buNone/>
              <a:defRPr sz="2800"/>
            </a:lvl2pPr>
            <a:lvl3pPr marL="912708" indent="0">
              <a:buNone/>
              <a:defRPr sz="2400"/>
            </a:lvl3pPr>
            <a:lvl4pPr marL="1369077" indent="0">
              <a:buNone/>
              <a:defRPr sz="2000"/>
            </a:lvl4pPr>
            <a:lvl5pPr marL="1825440" indent="0">
              <a:buNone/>
              <a:defRPr sz="2000"/>
            </a:lvl5pPr>
            <a:lvl6pPr marL="2281788" indent="0">
              <a:buNone/>
              <a:defRPr sz="2000"/>
            </a:lvl6pPr>
            <a:lvl7pPr marL="2738152" indent="0">
              <a:buNone/>
              <a:defRPr sz="2000"/>
            </a:lvl7pPr>
            <a:lvl8pPr marL="3194514" indent="0">
              <a:buNone/>
              <a:defRPr sz="2000"/>
            </a:lvl8pPr>
            <a:lvl9pPr marL="3650869" indent="0">
              <a:buNone/>
              <a:defRPr sz="2000"/>
            </a:lvl9pPr>
          </a:lstStyle>
          <a:p>
            <a:pPr lvl="0"/>
            <a:endParaRPr lang="fr-FR" noProof="0" dirty="0" smtClean="0"/>
          </a:p>
        </p:txBody>
      </p:sp>
      <p:sp>
        <p:nvSpPr>
          <p:cNvPr id="4" name="Espace réservé du texte 3"/>
          <p:cNvSpPr>
            <a:spLocks noGrp="1"/>
          </p:cNvSpPr>
          <p:nvPr>
            <p:ph type="body" sz="half" idx="2"/>
          </p:nvPr>
        </p:nvSpPr>
        <p:spPr>
          <a:xfrm>
            <a:off x="1792288" y="5367359"/>
            <a:ext cx="5486400" cy="804863"/>
          </a:xfrm>
        </p:spPr>
        <p:txBody>
          <a:bodyPr/>
          <a:lstStyle>
            <a:lvl1pPr marL="0" indent="0">
              <a:buNone/>
              <a:defRPr sz="1400"/>
            </a:lvl1pPr>
            <a:lvl2pPr marL="456369" indent="0">
              <a:buNone/>
              <a:defRPr sz="1200"/>
            </a:lvl2pPr>
            <a:lvl3pPr marL="912708" indent="0">
              <a:buNone/>
              <a:defRPr sz="1000"/>
            </a:lvl3pPr>
            <a:lvl4pPr marL="1369077" indent="0">
              <a:buNone/>
              <a:defRPr sz="900"/>
            </a:lvl4pPr>
            <a:lvl5pPr marL="1825440" indent="0">
              <a:buNone/>
              <a:defRPr sz="900"/>
            </a:lvl5pPr>
            <a:lvl6pPr marL="2281788" indent="0">
              <a:buNone/>
              <a:defRPr sz="900"/>
            </a:lvl6pPr>
            <a:lvl7pPr marL="2738152" indent="0">
              <a:buNone/>
              <a:defRPr sz="900"/>
            </a:lvl7pPr>
            <a:lvl8pPr marL="3194514" indent="0">
              <a:buNone/>
              <a:defRPr sz="900"/>
            </a:lvl8pPr>
            <a:lvl9pPr marL="3650869" indent="0">
              <a:buNone/>
              <a:defRPr sz="900"/>
            </a:lvl9pPr>
          </a:lstStyle>
          <a:p>
            <a:pPr lvl="0"/>
            <a:r>
              <a:rPr lang="fr-FR" smtClean="0"/>
              <a:t>Modifiez les styles du texte du masque</a:t>
            </a:r>
          </a:p>
        </p:txBody>
      </p:sp>
      <p:sp>
        <p:nvSpPr>
          <p:cNvPr id="5" name="Rectangle 6"/>
          <p:cNvSpPr>
            <a:spLocks noGrp="1" noChangeArrowheads="1"/>
          </p:cNvSpPr>
          <p:nvPr>
            <p:ph type="sldNum" sz="quarter" idx="10"/>
          </p:nvPr>
        </p:nvSpPr>
        <p:spPr>
          <a:xfrm>
            <a:off x="452456" y="6396059"/>
            <a:ext cx="287337" cy="106363"/>
          </a:xfrm>
          <a:prstGeom prst="rect">
            <a:avLst/>
          </a:prstGeom>
          <a:ln/>
        </p:spPr>
        <p:txBody>
          <a:bodyPr/>
          <a:lstStyle>
            <a:lvl1pPr>
              <a:defRPr/>
            </a:lvl1pPr>
          </a:lstStyle>
          <a:p>
            <a:pPr>
              <a:defRPr/>
            </a:pPr>
            <a:fld id="{3B7414BB-4479-4E67-B586-A06642848362}" type="slidenum">
              <a:rPr lang="fr-FR" altLang="fr-FR">
                <a:solidFill>
                  <a:srgbClr val="4D4F53"/>
                </a:solidFill>
              </a:rPr>
              <a:pPr>
                <a:defRPr/>
              </a:pPr>
              <a:t>‹N°›</a:t>
            </a:fld>
            <a:endParaRPr lang="fr-FR" altLang="fr-FR" dirty="0">
              <a:solidFill>
                <a:srgbClr val="4D4F53"/>
              </a:solidFill>
            </a:endParaRPr>
          </a:p>
        </p:txBody>
      </p:sp>
    </p:spTree>
    <p:extLst>
      <p:ext uri="{BB962C8B-B14F-4D97-AF65-F5344CB8AC3E}">
        <p14:creationId xmlns:p14="http://schemas.microsoft.com/office/powerpoint/2010/main" val="32198620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6"/>
          <p:cNvSpPr>
            <a:spLocks noGrp="1" noChangeArrowheads="1"/>
          </p:cNvSpPr>
          <p:nvPr>
            <p:ph type="sldNum" sz="quarter" idx="10"/>
          </p:nvPr>
        </p:nvSpPr>
        <p:spPr>
          <a:xfrm>
            <a:off x="452456" y="6396059"/>
            <a:ext cx="287337" cy="106363"/>
          </a:xfrm>
          <a:prstGeom prst="rect">
            <a:avLst/>
          </a:prstGeom>
          <a:ln/>
        </p:spPr>
        <p:txBody>
          <a:bodyPr/>
          <a:lstStyle>
            <a:lvl1pPr>
              <a:defRPr/>
            </a:lvl1pPr>
          </a:lstStyle>
          <a:p>
            <a:pPr>
              <a:defRPr/>
            </a:pPr>
            <a:fld id="{BD746B21-A535-48F1-9A93-BB5C551728B8}" type="slidenum">
              <a:rPr lang="fr-FR" altLang="fr-FR">
                <a:solidFill>
                  <a:srgbClr val="4D4F53"/>
                </a:solidFill>
              </a:rPr>
              <a:pPr>
                <a:defRPr/>
              </a:pPr>
              <a:t>‹N°›</a:t>
            </a:fld>
            <a:endParaRPr lang="fr-FR" altLang="fr-FR" dirty="0">
              <a:solidFill>
                <a:srgbClr val="4D4F53"/>
              </a:solidFill>
            </a:endParaRPr>
          </a:p>
        </p:txBody>
      </p:sp>
    </p:spTree>
    <p:extLst>
      <p:ext uri="{BB962C8B-B14F-4D97-AF65-F5344CB8AC3E}">
        <p14:creationId xmlns:p14="http://schemas.microsoft.com/office/powerpoint/2010/main" val="1892223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57975" y="260350"/>
            <a:ext cx="2090738" cy="5518150"/>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381001" y="260350"/>
            <a:ext cx="6124574" cy="551815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6"/>
          <p:cNvSpPr>
            <a:spLocks noGrp="1" noChangeArrowheads="1"/>
          </p:cNvSpPr>
          <p:nvPr>
            <p:ph type="sldNum" sz="quarter" idx="10"/>
          </p:nvPr>
        </p:nvSpPr>
        <p:spPr>
          <a:xfrm>
            <a:off x="452456" y="6396059"/>
            <a:ext cx="287337" cy="106363"/>
          </a:xfrm>
          <a:prstGeom prst="rect">
            <a:avLst/>
          </a:prstGeom>
          <a:ln/>
        </p:spPr>
        <p:txBody>
          <a:bodyPr/>
          <a:lstStyle>
            <a:lvl1pPr>
              <a:defRPr/>
            </a:lvl1pPr>
          </a:lstStyle>
          <a:p>
            <a:pPr>
              <a:defRPr/>
            </a:pPr>
            <a:fld id="{4A3BB259-2138-440A-88EF-1ACD16C86D00}" type="slidenum">
              <a:rPr lang="fr-FR" altLang="fr-FR">
                <a:solidFill>
                  <a:srgbClr val="4D4F53"/>
                </a:solidFill>
              </a:rPr>
              <a:pPr>
                <a:defRPr/>
              </a:pPr>
              <a:t>‹N°›</a:t>
            </a:fld>
            <a:endParaRPr lang="fr-FR" altLang="fr-FR" dirty="0">
              <a:solidFill>
                <a:srgbClr val="4D4F53"/>
              </a:solidFill>
            </a:endParaRPr>
          </a:p>
        </p:txBody>
      </p:sp>
    </p:spTree>
    <p:extLst>
      <p:ext uri="{BB962C8B-B14F-4D97-AF65-F5344CB8AC3E}">
        <p14:creationId xmlns:p14="http://schemas.microsoft.com/office/powerpoint/2010/main" val="4808920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sldNum" sz="quarter" idx="10"/>
          </p:nvPr>
        </p:nvSpPr>
        <p:spPr>
          <a:xfrm>
            <a:off x="452457" y="6375425"/>
            <a:ext cx="287337" cy="106363"/>
          </a:xfrm>
          <a:prstGeom prst="rect">
            <a:avLst/>
          </a:prstGeom>
          <a:ln/>
        </p:spPr>
        <p:txBody>
          <a:bodyPr/>
          <a:lstStyle>
            <a:lvl1pPr>
              <a:defRPr/>
            </a:lvl1pPr>
          </a:lstStyle>
          <a:p>
            <a:pPr>
              <a:defRPr/>
            </a:pPr>
            <a:fld id="{AD8502EA-FD84-4E79-919D-922622CA4BEC}" type="slidenum">
              <a:rPr lang="fr-FR" altLang="fr-FR">
                <a:solidFill>
                  <a:srgbClr val="4D4F53"/>
                </a:solidFill>
              </a:rPr>
              <a:pPr>
                <a:defRPr/>
              </a:pPr>
              <a:t>‹N°›</a:t>
            </a:fld>
            <a:endParaRPr lang="fr-FR" altLang="fr-FR" dirty="0">
              <a:solidFill>
                <a:srgbClr val="4D4F53"/>
              </a:solidFill>
            </a:endParaRPr>
          </a:p>
        </p:txBody>
      </p:sp>
    </p:spTree>
    <p:extLst>
      <p:ext uri="{BB962C8B-B14F-4D97-AF65-F5344CB8AC3E}">
        <p14:creationId xmlns:p14="http://schemas.microsoft.com/office/powerpoint/2010/main" val="761357221"/>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6"/>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32"/>
            <a:ext cx="7772400" cy="1500187"/>
          </a:xfrm>
        </p:spPr>
        <p:txBody>
          <a:bodyPr anchor="b"/>
          <a:lstStyle>
            <a:lvl1pPr marL="0" indent="0">
              <a:buNone/>
              <a:defRPr sz="2000"/>
            </a:lvl1pPr>
            <a:lvl2pPr marL="456209" indent="0">
              <a:buNone/>
              <a:defRPr sz="1800"/>
            </a:lvl2pPr>
            <a:lvl3pPr marL="912382" indent="0">
              <a:buNone/>
              <a:defRPr sz="1600"/>
            </a:lvl3pPr>
            <a:lvl4pPr marL="1368591" indent="0">
              <a:buNone/>
              <a:defRPr sz="1400"/>
            </a:lvl4pPr>
            <a:lvl5pPr marL="1824793" indent="0">
              <a:buNone/>
              <a:defRPr sz="1400"/>
            </a:lvl5pPr>
            <a:lvl6pPr marL="2280979" indent="0">
              <a:buNone/>
              <a:defRPr sz="1400"/>
            </a:lvl6pPr>
            <a:lvl7pPr marL="2737181" indent="0">
              <a:buNone/>
              <a:defRPr sz="1400"/>
            </a:lvl7pPr>
            <a:lvl8pPr marL="3193378" indent="0">
              <a:buNone/>
              <a:defRPr sz="1400"/>
            </a:lvl8pPr>
            <a:lvl9pPr marL="3649575" indent="0">
              <a:buNone/>
              <a:defRPr sz="1400"/>
            </a:lvl9pPr>
          </a:lstStyle>
          <a:p>
            <a:pPr lvl="0"/>
            <a:r>
              <a:rPr lang="fr-FR" smtClean="0"/>
              <a:t>Modifiez les styles du texte du masque</a:t>
            </a:r>
          </a:p>
        </p:txBody>
      </p:sp>
      <p:sp>
        <p:nvSpPr>
          <p:cNvPr id="4" name="Rectangle 4"/>
          <p:cNvSpPr>
            <a:spLocks noGrp="1" noChangeArrowheads="1"/>
          </p:cNvSpPr>
          <p:nvPr>
            <p:ph type="sldNum" sz="quarter" idx="10"/>
          </p:nvPr>
        </p:nvSpPr>
        <p:spPr>
          <a:xfrm>
            <a:off x="452457" y="6375425"/>
            <a:ext cx="287337" cy="106363"/>
          </a:xfrm>
          <a:prstGeom prst="rect">
            <a:avLst/>
          </a:prstGeom>
          <a:ln/>
        </p:spPr>
        <p:txBody>
          <a:bodyPr/>
          <a:lstStyle>
            <a:lvl1pPr>
              <a:defRPr/>
            </a:lvl1pPr>
          </a:lstStyle>
          <a:p>
            <a:pPr>
              <a:defRPr/>
            </a:pPr>
            <a:fld id="{F6680BCF-F0AE-4065-BFA5-BDA68CFB6D46}" type="slidenum">
              <a:rPr lang="fr-FR" altLang="fr-FR">
                <a:solidFill>
                  <a:srgbClr val="4D4F53"/>
                </a:solidFill>
              </a:rPr>
              <a:pPr>
                <a:defRPr/>
              </a:pPr>
              <a:t>‹N°›</a:t>
            </a:fld>
            <a:endParaRPr lang="fr-FR" altLang="fr-FR" dirty="0">
              <a:solidFill>
                <a:srgbClr val="4D4F53"/>
              </a:solidFill>
            </a:endParaRPr>
          </a:p>
        </p:txBody>
      </p:sp>
    </p:spTree>
    <p:extLst>
      <p:ext uri="{BB962C8B-B14F-4D97-AF65-F5344CB8AC3E}">
        <p14:creationId xmlns:p14="http://schemas.microsoft.com/office/powerpoint/2010/main" val="5342361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381020" y="1917700"/>
            <a:ext cx="4106863" cy="3860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0263" y="1917700"/>
            <a:ext cx="4108450" cy="3860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numéro de diapositive 4"/>
          <p:cNvSpPr>
            <a:spLocks noGrp="1" noChangeArrowheads="1"/>
          </p:cNvSpPr>
          <p:nvPr>
            <p:ph type="sldNum" sz="quarter" idx="10"/>
          </p:nvPr>
        </p:nvSpPr>
        <p:spPr>
          <a:xfrm>
            <a:off x="452457" y="6375425"/>
            <a:ext cx="287337" cy="106363"/>
          </a:xfrm>
          <a:prstGeom prst="rect">
            <a:avLst/>
          </a:prstGeom>
          <a:ln/>
        </p:spPr>
        <p:txBody>
          <a:bodyPr/>
          <a:lstStyle>
            <a:lvl1pPr>
              <a:defRPr/>
            </a:lvl1pPr>
          </a:lstStyle>
          <a:p>
            <a:pPr>
              <a:defRPr/>
            </a:pPr>
            <a:fld id="{9A45E82D-9D7F-4BCC-B0CC-D7BA8373D4A9}" type="slidenum">
              <a:rPr lang="fr-FR" altLang="fr-FR">
                <a:solidFill>
                  <a:srgbClr val="4D4F53"/>
                </a:solidFill>
              </a:rPr>
              <a:pPr>
                <a:defRPr/>
              </a:pPr>
              <a:t>‹N°›</a:t>
            </a:fld>
            <a:endParaRPr lang="fr-FR" altLang="fr-FR" dirty="0">
              <a:solidFill>
                <a:srgbClr val="4D4F53"/>
              </a:solidFill>
            </a:endParaRPr>
          </a:p>
        </p:txBody>
      </p:sp>
    </p:spTree>
    <p:extLst>
      <p:ext uri="{BB962C8B-B14F-4D97-AF65-F5344CB8AC3E}">
        <p14:creationId xmlns:p14="http://schemas.microsoft.com/office/powerpoint/2010/main" val="3223413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185051" y="188640"/>
            <a:ext cx="8773898" cy="4835798"/>
          </a:xfrm>
          <a:prstGeom prst="rect">
            <a:avLst/>
          </a:prstGeom>
          <a:solidFill>
            <a:srgbClr val="FFB612"/>
          </a:solidFill>
          <a:ln>
            <a:noFill/>
          </a:ln>
          <a:effectLst/>
        </p:spPr>
        <p:txBody>
          <a:bodyPr wrap="none" anchor="ctr"/>
          <a:lstStyle/>
          <a:p>
            <a:endParaRPr lang="fr-FR">
              <a:solidFill>
                <a:srgbClr val="675C53"/>
              </a:solidFill>
            </a:endParaRPr>
          </a:p>
        </p:txBody>
      </p:sp>
      <p:sp>
        <p:nvSpPr>
          <p:cNvPr id="10" name="Titre 9"/>
          <p:cNvSpPr>
            <a:spLocks noGrp="1"/>
          </p:cNvSpPr>
          <p:nvPr>
            <p:ph type="title"/>
          </p:nvPr>
        </p:nvSpPr>
        <p:spPr>
          <a:xfrm>
            <a:off x="383931" y="990672"/>
            <a:ext cx="8376138" cy="566120"/>
          </a:xfrm>
        </p:spPr>
        <p:txBody>
          <a:bodyPr/>
          <a:lstStyle>
            <a:lvl1pPr>
              <a:defRPr lang="fr-FR" sz="4000" i="0" kern="1200" dirty="0">
                <a:solidFill>
                  <a:schemeClr val="bg2"/>
                </a:solidFill>
                <a:latin typeface="Arial" charset="0"/>
                <a:ea typeface="+mn-ea"/>
                <a:cs typeface="Arial" charset="0"/>
              </a:defRPr>
            </a:lvl1pPr>
          </a:lstStyle>
          <a:p>
            <a:r>
              <a:rPr lang="fr-FR" smtClean="0"/>
              <a:t>Modifiez le style du titre</a:t>
            </a:r>
            <a:endParaRPr lang="fr-FR" dirty="0"/>
          </a:p>
        </p:txBody>
      </p:sp>
      <p:sp>
        <p:nvSpPr>
          <p:cNvPr id="14" name="Espace réservé du texte 13"/>
          <p:cNvSpPr>
            <a:spLocks noGrp="1"/>
          </p:cNvSpPr>
          <p:nvPr>
            <p:ph type="body" sz="quarter" idx="10" hasCustomPrompt="1"/>
          </p:nvPr>
        </p:nvSpPr>
        <p:spPr>
          <a:xfrm>
            <a:off x="384463" y="1556795"/>
            <a:ext cx="8375611" cy="503237"/>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fr-FR" sz="2000" i="0" kern="1200" cap="all" dirty="0">
                <a:solidFill>
                  <a:schemeClr val="bg2"/>
                </a:solidFill>
                <a:latin typeface="Arial" charset="0"/>
                <a:cs typeface="Arial" charset="0"/>
              </a:defRPr>
            </a:lvl1pPr>
          </a:lstStyle>
          <a:p>
            <a:pPr lvl="0">
              <a:lnSpc>
                <a:spcPct val="80000"/>
              </a:lnSpc>
              <a:spcBef>
                <a:spcPct val="0"/>
              </a:spcBef>
            </a:pPr>
            <a:r>
              <a:rPr lang="fr-FR" dirty="0" smtClean="0"/>
              <a:t>Sous-titre</a:t>
            </a:r>
            <a:endParaRPr lang="fr-FR" dirty="0"/>
          </a:p>
        </p:txBody>
      </p:sp>
    </p:spTree>
    <p:extLst>
      <p:ext uri="{BB962C8B-B14F-4D97-AF65-F5344CB8AC3E}">
        <p14:creationId xmlns:p14="http://schemas.microsoft.com/office/powerpoint/2010/main" val="20029358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19" y="274639"/>
            <a:ext cx="8229600" cy="1143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6209" indent="0">
              <a:buNone/>
              <a:defRPr sz="2000" b="1"/>
            </a:lvl2pPr>
            <a:lvl3pPr marL="912382" indent="0">
              <a:buNone/>
              <a:defRPr sz="1800" b="1"/>
            </a:lvl3pPr>
            <a:lvl4pPr marL="1368591" indent="0">
              <a:buNone/>
              <a:defRPr sz="1600" b="1"/>
            </a:lvl4pPr>
            <a:lvl5pPr marL="1824793" indent="0">
              <a:buNone/>
              <a:defRPr sz="1600" b="1"/>
            </a:lvl5pPr>
            <a:lvl6pPr marL="2280979" indent="0">
              <a:buNone/>
              <a:defRPr sz="1600" b="1"/>
            </a:lvl6pPr>
            <a:lvl7pPr marL="2737181" indent="0">
              <a:buNone/>
              <a:defRPr sz="1600" b="1"/>
            </a:lvl7pPr>
            <a:lvl8pPr marL="3193378" indent="0">
              <a:buNone/>
              <a:defRPr sz="1600" b="1"/>
            </a:lvl8pPr>
            <a:lvl9pPr marL="3649575"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94"/>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44" y="1535113"/>
            <a:ext cx="4041775" cy="639762"/>
          </a:xfrm>
        </p:spPr>
        <p:txBody>
          <a:bodyPr anchor="b"/>
          <a:lstStyle>
            <a:lvl1pPr marL="0" indent="0">
              <a:buNone/>
              <a:defRPr sz="2400" b="1"/>
            </a:lvl1pPr>
            <a:lvl2pPr marL="456209" indent="0">
              <a:buNone/>
              <a:defRPr sz="2000" b="1"/>
            </a:lvl2pPr>
            <a:lvl3pPr marL="912382" indent="0">
              <a:buNone/>
              <a:defRPr sz="1800" b="1"/>
            </a:lvl3pPr>
            <a:lvl4pPr marL="1368591" indent="0">
              <a:buNone/>
              <a:defRPr sz="1600" b="1"/>
            </a:lvl4pPr>
            <a:lvl5pPr marL="1824793" indent="0">
              <a:buNone/>
              <a:defRPr sz="1600" b="1"/>
            </a:lvl5pPr>
            <a:lvl6pPr marL="2280979" indent="0">
              <a:buNone/>
              <a:defRPr sz="1600" b="1"/>
            </a:lvl6pPr>
            <a:lvl7pPr marL="2737181" indent="0">
              <a:buNone/>
              <a:defRPr sz="1600" b="1"/>
            </a:lvl7pPr>
            <a:lvl8pPr marL="3193378" indent="0">
              <a:buNone/>
              <a:defRPr sz="1600" b="1"/>
            </a:lvl8pPr>
            <a:lvl9pPr marL="3649575"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44" y="2174894"/>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sldNum" sz="quarter" idx="10"/>
          </p:nvPr>
        </p:nvSpPr>
        <p:spPr>
          <a:xfrm>
            <a:off x="452457" y="6375425"/>
            <a:ext cx="287337" cy="106363"/>
          </a:xfrm>
          <a:prstGeom prst="rect">
            <a:avLst/>
          </a:prstGeom>
          <a:ln/>
        </p:spPr>
        <p:txBody>
          <a:bodyPr/>
          <a:lstStyle>
            <a:lvl1pPr>
              <a:defRPr/>
            </a:lvl1pPr>
          </a:lstStyle>
          <a:p>
            <a:pPr>
              <a:defRPr/>
            </a:pPr>
            <a:fld id="{701066F0-E736-44FB-8EC3-74FA0BABDAE3}" type="slidenum">
              <a:rPr lang="fr-FR" altLang="fr-FR">
                <a:solidFill>
                  <a:srgbClr val="4D4F53"/>
                </a:solidFill>
              </a:rPr>
              <a:pPr>
                <a:defRPr/>
              </a:pPr>
              <a:t>‹N°›</a:t>
            </a:fld>
            <a:endParaRPr lang="fr-FR" altLang="fr-FR" dirty="0">
              <a:solidFill>
                <a:srgbClr val="4D4F53"/>
              </a:solidFill>
            </a:endParaRPr>
          </a:p>
        </p:txBody>
      </p:sp>
    </p:spTree>
    <p:extLst>
      <p:ext uri="{BB962C8B-B14F-4D97-AF65-F5344CB8AC3E}">
        <p14:creationId xmlns:p14="http://schemas.microsoft.com/office/powerpoint/2010/main" val="25529349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Modifiez le style du titre</a:t>
            </a:r>
            <a:endParaRPr lang="fr-FR" dirty="0"/>
          </a:p>
        </p:txBody>
      </p:sp>
      <p:sp>
        <p:nvSpPr>
          <p:cNvPr id="3" name="Rectangle 4"/>
          <p:cNvSpPr>
            <a:spLocks noGrp="1" noChangeArrowheads="1"/>
          </p:cNvSpPr>
          <p:nvPr>
            <p:ph type="sldNum" sz="quarter" idx="10"/>
          </p:nvPr>
        </p:nvSpPr>
        <p:spPr>
          <a:xfrm>
            <a:off x="452457" y="6375425"/>
            <a:ext cx="287337" cy="106363"/>
          </a:xfrm>
          <a:prstGeom prst="rect">
            <a:avLst/>
          </a:prstGeom>
          <a:ln/>
        </p:spPr>
        <p:txBody>
          <a:bodyPr/>
          <a:lstStyle>
            <a:lvl1pPr>
              <a:defRPr/>
            </a:lvl1pPr>
          </a:lstStyle>
          <a:p>
            <a:pPr>
              <a:defRPr/>
            </a:pPr>
            <a:fld id="{66E7EE2B-27F4-42AF-81CC-86DAAC62AA35}" type="slidenum">
              <a:rPr lang="fr-FR" altLang="fr-FR">
                <a:solidFill>
                  <a:srgbClr val="4D4F53"/>
                </a:solidFill>
              </a:rPr>
              <a:pPr>
                <a:defRPr/>
              </a:pPr>
              <a:t>‹N°›</a:t>
            </a:fld>
            <a:endParaRPr lang="fr-FR" altLang="fr-FR" dirty="0">
              <a:solidFill>
                <a:srgbClr val="4D4F53"/>
              </a:solidFill>
            </a:endParaRPr>
          </a:p>
        </p:txBody>
      </p:sp>
    </p:spTree>
    <p:extLst>
      <p:ext uri="{BB962C8B-B14F-4D97-AF65-F5344CB8AC3E}">
        <p14:creationId xmlns:p14="http://schemas.microsoft.com/office/powerpoint/2010/main" val="31425147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452457" y="6375425"/>
            <a:ext cx="287337" cy="106363"/>
          </a:xfrm>
          <a:prstGeom prst="rect">
            <a:avLst/>
          </a:prstGeom>
          <a:ln/>
        </p:spPr>
        <p:txBody>
          <a:bodyPr/>
          <a:lstStyle>
            <a:lvl1pPr>
              <a:defRPr/>
            </a:lvl1pPr>
          </a:lstStyle>
          <a:p>
            <a:pPr>
              <a:defRPr/>
            </a:pPr>
            <a:fld id="{CE516335-8209-411D-9E38-5077A79026D4}" type="slidenum">
              <a:rPr lang="fr-FR" altLang="fr-FR">
                <a:solidFill>
                  <a:srgbClr val="4D4F53"/>
                </a:solidFill>
              </a:rPr>
              <a:pPr>
                <a:defRPr/>
              </a:pPr>
              <a:t>‹N°›</a:t>
            </a:fld>
            <a:endParaRPr lang="fr-FR" altLang="fr-FR" dirty="0">
              <a:solidFill>
                <a:srgbClr val="4D4F53"/>
              </a:solidFill>
            </a:endParaRPr>
          </a:p>
        </p:txBody>
      </p:sp>
    </p:spTree>
    <p:extLst>
      <p:ext uri="{BB962C8B-B14F-4D97-AF65-F5344CB8AC3E}">
        <p14:creationId xmlns:p14="http://schemas.microsoft.com/office/powerpoint/2010/main" val="26961590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19" y="273050"/>
            <a:ext cx="3008313" cy="1162050"/>
          </a:xfrm>
        </p:spPr>
        <p:txBody>
          <a:bodyPr/>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1" y="27307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19" y="1435121"/>
            <a:ext cx="3008313" cy="4691063"/>
          </a:xfrm>
        </p:spPr>
        <p:txBody>
          <a:bodyPr/>
          <a:lstStyle>
            <a:lvl1pPr marL="0" indent="0">
              <a:buNone/>
              <a:defRPr sz="1400"/>
            </a:lvl1pPr>
            <a:lvl2pPr marL="456209" indent="0">
              <a:buNone/>
              <a:defRPr sz="1200"/>
            </a:lvl2pPr>
            <a:lvl3pPr marL="912382" indent="0">
              <a:buNone/>
              <a:defRPr sz="1000"/>
            </a:lvl3pPr>
            <a:lvl4pPr marL="1368591" indent="0">
              <a:buNone/>
              <a:defRPr sz="900"/>
            </a:lvl4pPr>
            <a:lvl5pPr marL="1824793" indent="0">
              <a:buNone/>
              <a:defRPr sz="900"/>
            </a:lvl5pPr>
            <a:lvl6pPr marL="2280979" indent="0">
              <a:buNone/>
              <a:defRPr sz="900"/>
            </a:lvl6pPr>
            <a:lvl7pPr marL="2737181" indent="0">
              <a:buNone/>
              <a:defRPr sz="900"/>
            </a:lvl7pPr>
            <a:lvl8pPr marL="3193378" indent="0">
              <a:buNone/>
              <a:defRPr sz="900"/>
            </a:lvl8pPr>
            <a:lvl9pPr marL="3649575" indent="0">
              <a:buNone/>
              <a:defRPr sz="900"/>
            </a:lvl9pPr>
          </a:lstStyle>
          <a:p>
            <a:pPr lvl="0"/>
            <a:r>
              <a:rPr lang="fr-FR" smtClean="0"/>
              <a:t>Modifiez les styles du texte du masque</a:t>
            </a:r>
          </a:p>
        </p:txBody>
      </p:sp>
      <p:sp>
        <p:nvSpPr>
          <p:cNvPr id="5" name="Espace réservé du numéro de diapositive 4"/>
          <p:cNvSpPr>
            <a:spLocks noGrp="1" noChangeArrowheads="1"/>
          </p:cNvSpPr>
          <p:nvPr>
            <p:ph type="sldNum" sz="quarter" idx="10"/>
          </p:nvPr>
        </p:nvSpPr>
        <p:spPr>
          <a:xfrm>
            <a:off x="452457" y="6375425"/>
            <a:ext cx="287337" cy="106363"/>
          </a:xfrm>
          <a:prstGeom prst="rect">
            <a:avLst/>
          </a:prstGeom>
          <a:ln/>
        </p:spPr>
        <p:txBody>
          <a:bodyPr/>
          <a:lstStyle>
            <a:lvl1pPr>
              <a:defRPr/>
            </a:lvl1pPr>
          </a:lstStyle>
          <a:p>
            <a:pPr>
              <a:defRPr/>
            </a:pPr>
            <a:fld id="{F83B4719-1037-4959-8B76-AE00AFDB4595}" type="slidenum">
              <a:rPr lang="fr-FR" altLang="fr-FR">
                <a:solidFill>
                  <a:srgbClr val="4D4F53"/>
                </a:solidFill>
              </a:rPr>
              <a:pPr>
                <a:defRPr/>
              </a:pPr>
              <a:t>‹N°›</a:t>
            </a:fld>
            <a:endParaRPr lang="fr-FR" altLang="fr-FR" dirty="0">
              <a:solidFill>
                <a:srgbClr val="4D4F53"/>
              </a:solidFill>
            </a:endParaRPr>
          </a:p>
        </p:txBody>
      </p:sp>
    </p:spTree>
    <p:extLst>
      <p:ext uri="{BB962C8B-B14F-4D97-AF65-F5344CB8AC3E}">
        <p14:creationId xmlns:p14="http://schemas.microsoft.com/office/powerpoint/2010/main" val="4498451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19"/>
            <a:ext cx="5486400" cy="566738"/>
          </a:xfrm>
        </p:spPr>
        <p:txBody>
          <a:bodyPr/>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94"/>
            <a:ext cx="5486400" cy="4114800"/>
          </a:xfrm>
        </p:spPr>
        <p:txBody>
          <a:bodyPr/>
          <a:lstStyle>
            <a:lvl1pPr marL="0" indent="0">
              <a:buNone/>
              <a:defRPr sz="3200"/>
            </a:lvl1pPr>
            <a:lvl2pPr marL="456209" indent="0">
              <a:buNone/>
              <a:defRPr sz="2800"/>
            </a:lvl2pPr>
            <a:lvl3pPr marL="912382" indent="0">
              <a:buNone/>
              <a:defRPr sz="2400"/>
            </a:lvl3pPr>
            <a:lvl4pPr marL="1368591" indent="0">
              <a:buNone/>
              <a:defRPr sz="2000"/>
            </a:lvl4pPr>
            <a:lvl5pPr marL="1824793" indent="0">
              <a:buNone/>
              <a:defRPr sz="2000"/>
            </a:lvl5pPr>
            <a:lvl6pPr marL="2280979" indent="0">
              <a:buNone/>
              <a:defRPr sz="2000"/>
            </a:lvl6pPr>
            <a:lvl7pPr marL="2737181" indent="0">
              <a:buNone/>
              <a:defRPr sz="2000"/>
            </a:lvl7pPr>
            <a:lvl8pPr marL="3193378" indent="0">
              <a:buNone/>
              <a:defRPr sz="2000"/>
            </a:lvl8pPr>
            <a:lvl9pPr marL="3649575" indent="0">
              <a:buNone/>
              <a:defRPr sz="2000"/>
            </a:lvl9pPr>
          </a:lstStyle>
          <a:p>
            <a:pPr lvl="0"/>
            <a:endParaRPr lang="fr-FR" noProof="0" dirty="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6209" indent="0">
              <a:buNone/>
              <a:defRPr sz="1200"/>
            </a:lvl2pPr>
            <a:lvl3pPr marL="912382" indent="0">
              <a:buNone/>
              <a:defRPr sz="1000"/>
            </a:lvl3pPr>
            <a:lvl4pPr marL="1368591" indent="0">
              <a:buNone/>
              <a:defRPr sz="900"/>
            </a:lvl4pPr>
            <a:lvl5pPr marL="1824793" indent="0">
              <a:buNone/>
              <a:defRPr sz="900"/>
            </a:lvl5pPr>
            <a:lvl6pPr marL="2280979" indent="0">
              <a:buNone/>
              <a:defRPr sz="900"/>
            </a:lvl6pPr>
            <a:lvl7pPr marL="2737181" indent="0">
              <a:buNone/>
              <a:defRPr sz="900"/>
            </a:lvl7pPr>
            <a:lvl8pPr marL="3193378" indent="0">
              <a:buNone/>
              <a:defRPr sz="900"/>
            </a:lvl8pPr>
            <a:lvl9pPr marL="3649575" indent="0">
              <a:buNone/>
              <a:defRPr sz="900"/>
            </a:lvl9pPr>
          </a:lstStyle>
          <a:p>
            <a:pPr lvl="0"/>
            <a:r>
              <a:rPr lang="fr-FR" smtClean="0"/>
              <a:t>Modifiez les styles du texte du masque</a:t>
            </a:r>
          </a:p>
        </p:txBody>
      </p:sp>
      <p:sp>
        <p:nvSpPr>
          <p:cNvPr id="5" name="Espace réservé du numéro de diapositive 4"/>
          <p:cNvSpPr>
            <a:spLocks noGrp="1" noChangeArrowheads="1"/>
          </p:cNvSpPr>
          <p:nvPr>
            <p:ph type="sldNum" sz="quarter" idx="10"/>
          </p:nvPr>
        </p:nvSpPr>
        <p:spPr>
          <a:xfrm>
            <a:off x="452457" y="6375425"/>
            <a:ext cx="287337" cy="106363"/>
          </a:xfrm>
          <a:prstGeom prst="rect">
            <a:avLst/>
          </a:prstGeom>
          <a:ln/>
        </p:spPr>
        <p:txBody>
          <a:bodyPr/>
          <a:lstStyle>
            <a:lvl1pPr>
              <a:defRPr/>
            </a:lvl1pPr>
          </a:lstStyle>
          <a:p>
            <a:pPr>
              <a:defRPr/>
            </a:pPr>
            <a:fld id="{35D209DF-962B-49DB-ACBF-A9F671E26535}" type="slidenum">
              <a:rPr lang="fr-FR" altLang="fr-FR">
                <a:solidFill>
                  <a:srgbClr val="4D4F53"/>
                </a:solidFill>
              </a:rPr>
              <a:pPr>
                <a:defRPr/>
              </a:pPr>
              <a:t>‹N°›</a:t>
            </a:fld>
            <a:endParaRPr lang="fr-FR" altLang="fr-FR" dirty="0">
              <a:solidFill>
                <a:srgbClr val="4D4F53"/>
              </a:solidFill>
            </a:endParaRPr>
          </a:p>
        </p:txBody>
      </p:sp>
    </p:spTree>
    <p:extLst>
      <p:ext uri="{BB962C8B-B14F-4D97-AF65-F5344CB8AC3E}">
        <p14:creationId xmlns:p14="http://schemas.microsoft.com/office/powerpoint/2010/main" val="34981291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sldNum" sz="quarter" idx="10"/>
          </p:nvPr>
        </p:nvSpPr>
        <p:spPr>
          <a:xfrm>
            <a:off x="452457" y="6375425"/>
            <a:ext cx="287337" cy="106363"/>
          </a:xfrm>
          <a:prstGeom prst="rect">
            <a:avLst/>
          </a:prstGeom>
          <a:ln/>
        </p:spPr>
        <p:txBody>
          <a:bodyPr/>
          <a:lstStyle>
            <a:lvl1pPr>
              <a:defRPr/>
            </a:lvl1pPr>
          </a:lstStyle>
          <a:p>
            <a:pPr>
              <a:defRPr/>
            </a:pPr>
            <a:fld id="{5014CAC5-0732-4572-ABE9-C7993C4F0991}" type="slidenum">
              <a:rPr lang="fr-FR" altLang="fr-FR">
                <a:solidFill>
                  <a:srgbClr val="4D4F53"/>
                </a:solidFill>
              </a:rPr>
              <a:pPr>
                <a:defRPr/>
              </a:pPr>
              <a:t>‹N°›</a:t>
            </a:fld>
            <a:endParaRPr lang="fr-FR" altLang="fr-FR" dirty="0">
              <a:solidFill>
                <a:srgbClr val="4D4F53"/>
              </a:solidFill>
            </a:endParaRPr>
          </a:p>
        </p:txBody>
      </p:sp>
    </p:spTree>
    <p:extLst>
      <p:ext uri="{BB962C8B-B14F-4D97-AF65-F5344CB8AC3E}">
        <p14:creationId xmlns:p14="http://schemas.microsoft.com/office/powerpoint/2010/main" val="16004150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57975" y="260350"/>
            <a:ext cx="2090738" cy="5518150"/>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381020" y="260350"/>
            <a:ext cx="6124575" cy="551815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sldNum" sz="quarter" idx="10"/>
          </p:nvPr>
        </p:nvSpPr>
        <p:spPr>
          <a:xfrm>
            <a:off x="452457" y="6375425"/>
            <a:ext cx="287337" cy="106363"/>
          </a:xfrm>
          <a:prstGeom prst="rect">
            <a:avLst/>
          </a:prstGeom>
          <a:ln/>
        </p:spPr>
        <p:txBody>
          <a:bodyPr/>
          <a:lstStyle>
            <a:lvl1pPr>
              <a:defRPr/>
            </a:lvl1pPr>
          </a:lstStyle>
          <a:p>
            <a:pPr>
              <a:defRPr/>
            </a:pPr>
            <a:fld id="{21823987-B0D5-4D75-B9C1-E8A5CA65E0EB}" type="slidenum">
              <a:rPr lang="fr-FR" altLang="fr-FR">
                <a:solidFill>
                  <a:srgbClr val="4D4F53"/>
                </a:solidFill>
              </a:rPr>
              <a:pPr>
                <a:defRPr/>
              </a:pPr>
              <a:t>‹N°›</a:t>
            </a:fld>
            <a:endParaRPr lang="fr-FR" altLang="fr-FR" dirty="0">
              <a:solidFill>
                <a:srgbClr val="4D4F53"/>
              </a:solidFill>
            </a:endParaRPr>
          </a:p>
        </p:txBody>
      </p:sp>
    </p:spTree>
    <p:extLst>
      <p:ext uri="{BB962C8B-B14F-4D97-AF65-F5344CB8AC3E}">
        <p14:creationId xmlns:p14="http://schemas.microsoft.com/office/powerpoint/2010/main" val="19894822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6"/>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6774" indent="0" algn="ctr">
              <a:buNone/>
              <a:defRPr/>
            </a:lvl2pPr>
            <a:lvl3pPr marL="913536" indent="0" algn="ctr">
              <a:buNone/>
              <a:defRPr/>
            </a:lvl3pPr>
            <a:lvl4pPr marL="1370310" indent="0" algn="ctr">
              <a:buNone/>
              <a:defRPr/>
            </a:lvl4pPr>
            <a:lvl5pPr marL="1827078" indent="0" algn="ctr">
              <a:buNone/>
              <a:defRPr/>
            </a:lvl5pPr>
            <a:lvl6pPr marL="2283847" indent="0" algn="ctr">
              <a:buNone/>
              <a:defRPr/>
            </a:lvl6pPr>
            <a:lvl7pPr marL="2740618" indent="0" algn="ctr">
              <a:buNone/>
              <a:defRPr/>
            </a:lvl7pPr>
            <a:lvl8pPr marL="3197387" indent="0" algn="ctr">
              <a:buNone/>
              <a:defRPr/>
            </a:lvl8pPr>
            <a:lvl9pPr marL="3654160" indent="0" algn="ctr">
              <a:buNone/>
              <a:defRPr/>
            </a:lvl9pPr>
          </a:lstStyle>
          <a:p>
            <a:r>
              <a:rPr lang="fr-FR" smtClean="0"/>
              <a:t>Modifiez le style des sous-titres du masque</a:t>
            </a:r>
            <a:endParaRPr lang="fr-FR"/>
          </a:p>
        </p:txBody>
      </p:sp>
      <p:sp>
        <p:nvSpPr>
          <p:cNvPr id="4" name="Rectangle 6"/>
          <p:cNvSpPr>
            <a:spLocks noGrp="1" noChangeArrowheads="1"/>
          </p:cNvSpPr>
          <p:nvPr>
            <p:ph type="sldNum" sz="quarter" idx="10"/>
          </p:nvPr>
        </p:nvSpPr>
        <p:spPr>
          <a:xfrm>
            <a:off x="452446" y="6375413"/>
            <a:ext cx="287337" cy="106363"/>
          </a:xfrm>
          <a:prstGeom prst="rect">
            <a:avLst/>
          </a:prstGeom>
          <a:ln/>
        </p:spPr>
        <p:txBody>
          <a:bodyPr/>
          <a:lstStyle>
            <a:lvl1pPr>
              <a:defRPr/>
            </a:lvl1pPr>
          </a:lstStyle>
          <a:p>
            <a:pPr>
              <a:defRPr/>
            </a:pPr>
            <a:fld id="{F8A4C972-03EA-4CFB-BFB9-22F4B6DC2C55}" type="slidenum">
              <a:rPr lang="fr-FR" altLang="fr-FR">
                <a:solidFill>
                  <a:srgbClr val="4D4F53"/>
                </a:solidFill>
              </a:rPr>
              <a:pPr>
                <a:defRPr/>
              </a:pPr>
              <a:t>‹N°›</a:t>
            </a:fld>
            <a:endParaRPr lang="fr-FR" altLang="fr-FR" dirty="0">
              <a:solidFill>
                <a:srgbClr val="4D4F53"/>
              </a:solidFill>
            </a:endParaRPr>
          </a:p>
        </p:txBody>
      </p:sp>
    </p:spTree>
    <p:extLst>
      <p:ext uri="{BB962C8B-B14F-4D97-AF65-F5344CB8AC3E}">
        <p14:creationId xmlns:p14="http://schemas.microsoft.com/office/powerpoint/2010/main" val="258588472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6"/>
          <p:cNvSpPr>
            <a:spLocks noGrp="1" noChangeArrowheads="1"/>
          </p:cNvSpPr>
          <p:nvPr>
            <p:ph type="sldNum" sz="quarter" idx="10"/>
          </p:nvPr>
        </p:nvSpPr>
        <p:spPr>
          <a:xfrm>
            <a:off x="452446" y="6375413"/>
            <a:ext cx="287337" cy="106363"/>
          </a:xfrm>
          <a:prstGeom prst="rect">
            <a:avLst/>
          </a:prstGeom>
          <a:ln/>
        </p:spPr>
        <p:txBody>
          <a:bodyPr/>
          <a:lstStyle>
            <a:lvl1pPr>
              <a:defRPr/>
            </a:lvl1pPr>
          </a:lstStyle>
          <a:p>
            <a:pPr>
              <a:defRPr/>
            </a:pPr>
            <a:fld id="{FFD72F59-B8E4-44F5-B47F-3092ADE0F13E}" type="slidenum">
              <a:rPr lang="fr-FR" altLang="fr-FR">
                <a:solidFill>
                  <a:srgbClr val="4D4F53"/>
                </a:solidFill>
              </a:rPr>
              <a:pPr>
                <a:defRPr/>
              </a:pPr>
              <a:t>‹N°›</a:t>
            </a:fld>
            <a:endParaRPr lang="fr-FR" altLang="fr-FR" dirty="0">
              <a:solidFill>
                <a:srgbClr val="4D4F53"/>
              </a:solidFill>
            </a:endParaRPr>
          </a:p>
        </p:txBody>
      </p:sp>
    </p:spTree>
    <p:extLst>
      <p:ext uri="{BB962C8B-B14F-4D97-AF65-F5344CB8AC3E}">
        <p14:creationId xmlns:p14="http://schemas.microsoft.com/office/powerpoint/2010/main" val="20130781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7"/>
            <a:ext cx="7772400" cy="1362076"/>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8"/>
          </a:xfrm>
        </p:spPr>
        <p:txBody>
          <a:bodyPr anchor="b"/>
          <a:lstStyle>
            <a:lvl1pPr marL="0" indent="0">
              <a:buNone/>
              <a:defRPr sz="2000"/>
            </a:lvl1pPr>
            <a:lvl2pPr marL="456774" indent="0">
              <a:buNone/>
              <a:defRPr sz="1800"/>
            </a:lvl2pPr>
            <a:lvl3pPr marL="913536" indent="0">
              <a:buNone/>
              <a:defRPr sz="1600"/>
            </a:lvl3pPr>
            <a:lvl4pPr marL="1370310" indent="0">
              <a:buNone/>
              <a:defRPr sz="1400"/>
            </a:lvl4pPr>
            <a:lvl5pPr marL="1827078" indent="0">
              <a:buNone/>
              <a:defRPr sz="1400"/>
            </a:lvl5pPr>
            <a:lvl6pPr marL="2283847" indent="0">
              <a:buNone/>
              <a:defRPr sz="1400"/>
            </a:lvl6pPr>
            <a:lvl7pPr marL="2740618" indent="0">
              <a:buNone/>
              <a:defRPr sz="1400"/>
            </a:lvl7pPr>
            <a:lvl8pPr marL="3197387" indent="0">
              <a:buNone/>
              <a:defRPr sz="1400"/>
            </a:lvl8pPr>
            <a:lvl9pPr marL="3654160" indent="0">
              <a:buNone/>
              <a:defRPr sz="1400"/>
            </a:lvl9pPr>
          </a:lstStyle>
          <a:p>
            <a:pPr lvl="0"/>
            <a:r>
              <a:rPr lang="fr-FR" smtClean="0"/>
              <a:t>Modifiez les styles du texte du masque</a:t>
            </a:r>
          </a:p>
        </p:txBody>
      </p:sp>
      <p:sp>
        <p:nvSpPr>
          <p:cNvPr id="4" name="Rectangle 6"/>
          <p:cNvSpPr>
            <a:spLocks noGrp="1" noChangeArrowheads="1"/>
          </p:cNvSpPr>
          <p:nvPr>
            <p:ph type="sldNum" sz="quarter" idx="10"/>
          </p:nvPr>
        </p:nvSpPr>
        <p:spPr>
          <a:xfrm>
            <a:off x="452446" y="6375413"/>
            <a:ext cx="287337" cy="106363"/>
          </a:xfrm>
          <a:prstGeom prst="rect">
            <a:avLst/>
          </a:prstGeom>
          <a:ln/>
        </p:spPr>
        <p:txBody>
          <a:bodyPr/>
          <a:lstStyle>
            <a:lvl1pPr>
              <a:defRPr/>
            </a:lvl1pPr>
          </a:lstStyle>
          <a:p>
            <a:pPr>
              <a:defRPr/>
            </a:pPr>
            <a:fld id="{44B88C4B-AFED-4C42-AEED-9BE1536620DB}" type="slidenum">
              <a:rPr lang="fr-FR" altLang="fr-FR">
                <a:solidFill>
                  <a:srgbClr val="4D4F53"/>
                </a:solidFill>
              </a:rPr>
              <a:pPr>
                <a:defRPr/>
              </a:pPr>
              <a:t>‹N°›</a:t>
            </a:fld>
            <a:endParaRPr lang="fr-FR" altLang="fr-FR" dirty="0">
              <a:solidFill>
                <a:srgbClr val="4D4F53"/>
              </a:solidFill>
            </a:endParaRPr>
          </a:p>
        </p:txBody>
      </p:sp>
    </p:spTree>
    <p:extLst>
      <p:ext uri="{BB962C8B-B14F-4D97-AF65-F5344CB8AC3E}">
        <p14:creationId xmlns:p14="http://schemas.microsoft.com/office/powerpoint/2010/main" val="574435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185051" y="188640"/>
            <a:ext cx="8773898" cy="4835798"/>
          </a:xfrm>
          <a:prstGeom prst="rect">
            <a:avLst/>
          </a:prstGeom>
          <a:solidFill>
            <a:schemeClr val="tx1"/>
          </a:solidFill>
          <a:ln>
            <a:noFill/>
          </a:ln>
          <a:effectLst/>
        </p:spPr>
        <p:txBody>
          <a:bodyPr wrap="none" anchor="ctr"/>
          <a:lstStyle/>
          <a:p>
            <a:endParaRPr lang="fr-FR">
              <a:solidFill>
                <a:srgbClr val="675C53"/>
              </a:solidFill>
            </a:endParaRPr>
          </a:p>
        </p:txBody>
      </p:sp>
      <p:sp>
        <p:nvSpPr>
          <p:cNvPr id="10" name="Titre 9"/>
          <p:cNvSpPr>
            <a:spLocks noGrp="1"/>
          </p:cNvSpPr>
          <p:nvPr>
            <p:ph type="title"/>
          </p:nvPr>
        </p:nvSpPr>
        <p:spPr>
          <a:xfrm>
            <a:off x="383931" y="990672"/>
            <a:ext cx="8376138" cy="566120"/>
          </a:xfrm>
        </p:spPr>
        <p:txBody>
          <a:bodyPr/>
          <a:lstStyle>
            <a:lvl1pPr>
              <a:defRPr lang="fr-FR" sz="4000" i="0" kern="1200" dirty="0">
                <a:solidFill>
                  <a:schemeClr val="bg2"/>
                </a:solidFill>
                <a:latin typeface="Arial" charset="0"/>
                <a:ea typeface="+mn-ea"/>
                <a:cs typeface="Arial" charset="0"/>
              </a:defRPr>
            </a:lvl1pPr>
          </a:lstStyle>
          <a:p>
            <a:r>
              <a:rPr lang="fr-FR" smtClean="0"/>
              <a:t>Modifiez le style du titre</a:t>
            </a:r>
            <a:endParaRPr lang="fr-FR" dirty="0"/>
          </a:p>
        </p:txBody>
      </p:sp>
      <p:sp>
        <p:nvSpPr>
          <p:cNvPr id="14" name="Espace réservé du texte 13"/>
          <p:cNvSpPr>
            <a:spLocks noGrp="1"/>
          </p:cNvSpPr>
          <p:nvPr>
            <p:ph type="body" sz="quarter" idx="10" hasCustomPrompt="1"/>
          </p:nvPr>
        </p:nvSpPr>
        <p:spPr>
          <a:xfrm>
            <a:off x="384463" y="1556795"/>
            <a:ext cx="8375611" cy="503237"/>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fr-FR" sz="2000" i="0" kern="1200" cap="all" dirty="0">
                <a:solidFill>
                  <a:schemeClr val="bg2"/>
                </a:solidFill>
                <a:latin typeface="Arial" charset="0"/>
                <a:cs typeface="Arial" charset="0"/>
              </a:defRPr>
            </a:lvl1pPr>
          </a:lstStyle>
          <a:p>
            <a:pPr lvl="0">
              <a:lnSpc>
                <a:spcPct val="80000"/>
              </a:lnSpc>
              <a:spcBef>
                <a:spcPct val="0"/>
              </a:spcBef>
            </a:pPr>
            <a:r>
              <a:rPr lang="fr-FR" dirty="0" smtClean="0"/>
              <a:t>Sous-titre</a:t>
            </a:r>
            <a:endParaRPr lang="fr-FR" dirty="0"/>
          </a:p>
        </p:txBody>
      </p:sp>
    </p:spTree>
    <p:extLst>
      <p:ext uri="{BB962C8B-B14F-4D97-AF65-F5344CB8AC3E}">
        <p14:creationId xmlns:p14="http://schemas.microsoft.com/office/powerpoint/2010/main" val="2651054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381008" y="1917700"/>
            <a:ext cx="4106863" cy="3860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0263" y="1917700"/>
            <a:ext cx="4108450" cy="3860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6"/>
          <p:cNvSpPr>
            <a:spLocks noGrp="1" noChangeArrowheads="1"/>
          </p:cNvSpPr>
          <p:nvPr>
            <p:ph type="sldNum" sz="quarter" idx="10"/>
          </p:nvPr>
        </p:nvSpPr>
        <p:spPr>
          <a:xfrm>
            <a:off x="452446" y="6375413"/>
            <a:ext cx="287337" cy="106363"/>
          </a:xfrm>
          <a:prstGeom prst="rect">
            <a:avLst/>
          </a:prstGeom>
          <a:ln/>
        </p:spPr>
        <p:txBody>
          <a:bodyPr/>
          <a:lstStyle>
            <a:lvl1pPr>
              <a:defRPr/>
            </a:lvl1pPr>
          </a:lstStyle>
          <a:p>
            <a:pPr>
              <a:defRPr/>
            </a:pPr>
            <a:fld id="{35E3C8B8-359D-4903-9370-455477210A97}" type="slidenum">
              <a:rPr lang="fr-FR" altLang="fr-FR">
                <a:solidFill>
                  <a:srgbClr val="4D4F53"/>
                </a:solidFill>
              </a:rPr>
              <a:pPr>
                <a:defRPr/>
              </a:pPr>
              <a:t>‹N°›</a:t>
            </a:fld>
            <a:endParaRPr lang="fr-FR" altLang="fr-FR" dirty="0">
              <a:solidFill>
                <a:srgbClr val="4D4F53"/>
              </a:solidFill>
            </a:endParaRPr>
          </a:p>
        </p:txBody>
      </p:sp>
    </p:spTree>
    <p:extLst>
      <p:ext uri="{BB962C8B-B14F-4D97-AF65-F5344CB8AC3E}">
        <p14:creationId xmlns:p14="http://schemas.microsoft.com/office/powerpoint/2010/main" val="350793367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7" y="274639"/>
            <a:ext cx="8229600" cy="1143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10" y="1535113"/>
            <a:ext cx="4040187" cy="639762"/>
          </a:xfrm>
        </p:spPr>
        <p:txBody>
          <a:bodyPr anchor="b"/>
          <a:lstStyle>
            <a:lvl1pPr marL="0" indent="0">
              <a:buNone/>
              <a:defRPr sz="2400" b="1"/>
            </a:lvl1pPr>
            <a:lvl2pPr marL="456774" indent="0">
              <a:buNone/>
              <a:defRPr sz="2000" b="1"/>
            </a:lvl2pPr>
            <a:lvl3pPr marL="913536" indent="0">
              <a:buNone/>
              <a:defRPr sz="1800" b="1"/>
            </a:lvl3pPr>
            <a:lvl4pPr marL="1370310" indent="0">
              <a:buNone/>
              <a:defRPr sz="1600" b="1"/>
            </a:lvl4pPr>
            <a:lvl5pPr marL="1827078" indent="0">
              <a:buNone/>
              <a:defRPr sz="1600" b="1"/>
            </a:lvl5pPr>
            <a:lvl6pPr marL="2283847" indent="0">
              <a:buNone/>
              <a:defRPr sz="1600" b="1"/>
            </a:lvl6pPr>
            <a:lvl7pPr marL="2740618" indent="0">
              <a:buNone/>
              <a:defRPr sz="1600" b="1"/>
            </a:lvl7pPr>
            <a:lvl8pPr marL="3197387" indent="0">
              <a:buNone/>
              <a:defRPr sz="1600" b="1"/>
            </a:lvl8pPr>
            <a:lvl9pPr marL="365416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10" y="2174882"/>
            <a:ext cx="404018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32" y="1535113"/>
            <a:ext cx="4041775" cy="639762"/>
          </a:xfrm>
        </p:spPr>
        <p:txBody>
          <a:bodyPr anchor="b"/>
          <a:lstStyle>
            <a:lvl1pPr marL="0" indent="0">
              <a:buNone/>
              <a:defRPr sz="2400" b="1"/>
            </a:lvl1pPr>
            <a:lvl2pPr marL="456774" indent="0">
              <a:buNone/>
              <a:defRPr sz="2000" b="1"/>
            </a:lvl2pPr>
            <a:lvl3pPr marL="913536" indent="0">
              <a:buNone/>
              <a:defRPr sz="1800" b="1"/>
            </a:lvl3pPr>
            <a:lvl4pPr marL="1370310" indent="0">
              <a:buNone/>
              <a:defRPr sz="1600" b="1"/>
            </a:lvl4pPr>
            <a:lvl5pPr marL="1827078" indent="0">
              <a:buNone/>
              <a:defRPr sz="1600" b="1"/>
            </a:lvl5pPr>
            <a:lvl6pPr marL="2283847" indent="0">
              <a:buNone/>
              <a:defRPr sz="1600" b="1"/>
            </a:lvl6pPr>
            <a:lvl7pPr marL="2740618" indent="0">
              <a:buNone/>
              <a:defRPr sz="1600" b="1"/>
            </a:lvl7pPr>
            <a:lvl8pPr marL="3197387" indent="0">
              <a:buNone/>
              <a:defRPr sz="1600" b="1"/>
            </a:lvl8pPr>
            <a:lvl9pPr marL="365416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32" y="217488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u numéro de diapositive 6"/>
          <p:cNvSpPr>
            <a:spLocks noGrp="1" noChangeArrowheads="1"/>
          </p:cNvSpPr>
          <p:nvPr>
            <p:ph type="sldNum" sz="quarter" idx="10"/>
          </p:nvPr>
        </p:nvSpPr>
        <p:spPr>
          <a:xfrm>
            <a:off x="452446" y="6375413"/>
            <a:ext cx="287337" cy="106363"/>
          </a:xfrm>
          <a:prstGeom prst="rect">
            <a:avLst/>
          </a:prstGeom>
          <a:ln/>
        </p:spPr>
        <p:txBody>
          <a:bodyPr/>
          <a:lstStyle>
            <a:lvl1pPr>
              <a:defRPr/>
            </a:lvl1pPr>
          </a:lstStyle>
          <a:p>
            <a:pPr>
              <a:defRPr/>
            </a:pPr>
            <a:fld id="{F6ED4392-E571-4CA7-81D8-386CE421F056}" type="slidenum">
              <a:rPr lang="fr-FR" altLang="fr-FR">
                <a:solidFill>
                  <a:srgbClr val="4D4F53"/>
                </a:solidFill>
              </a:rPr>
              <a:pPr>
                <a:defRPr/>
              </a:pPr>
              <a:t>‹N°›</a:t>
            </a:fld>
            <a:endParaRPr lang="fr-FR" altLang="fr-FR" dirty="0">
              <a:solidFill>
                <a:srgbClr val="4D4F53"/>
              </a:solidFill>
            </a:endParaRPr>
          </a:p>
        </p:txBody>
      </p:sp>
    </p:spTree>
    <p:extLst>
      <p:ext uri="{BB962C8B-B14F-4D97-AF65-F5344CB8AC3E}">
        <p14:creationId xmlns:p14="http://schemas.microsoft.com/office/powerpoint/2010/main" val="37337539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Modifiez le style du titre</a:t>
            </a:r>
            <a:endParaRPr lang="fr-FR" dirty="0"/>
          </a:p>
        </p:txBody>
      </p:sp>
      <p:sp>
        <p:nvSpPr>
          <p:cNvPr id="3" name="Rectangle 6"/>
          <p:cNvSpPr>
            <a:spLocks noGrp="1" noChangeArrowheads="1"/>
          </p:cNvSpPr>
          <p:nvPr>
            <p:ph type="sldNum" sz="quarter" idx="10"/>
          </p:nvPr>
        </p:nvSpPr>
        <p:spPr>
          <a:xfrm>
            <a:off x="452446" y="6375413"/>
            <a:ext cx="287337" cy="106363"/>
          </a:xfrm>
          <a:prstGeom prst="rect">
            <a:avLst/>
          </a:prstGeom>
          <a:ln/>
        </p:spPr>
        <p:txBody>
          <a:bodyPr/>
          <a:lstStyle>
            <a:lvl1pPr>
              <a:defRPr/>
            </a:lvl1pPr>
          </a:lstStyle>
          <a:p>
            <a:pPr>
              <a:defRPr/>
            </a:pPr>
            <a:fld id="{E4172986-1D3F-4089-959D-D11A278F2DA5}" type="slidenum">
              <a:rPr lang="fr-FR" altLang="fr-FR">
                <a:solidFill>
                  <a:srgbClr val="4D4F53"/>
                </a:solidFill>
              </a:rPr>
              <a:pPr>
                <a:defRPr/>
              </a:pPr>
              <a:t>‹N°›</a:t>
            </a:fld>
            <a:endParaRPr lang="fr-FR" altLang="fr-FR" dirty="0">
              <a:solidFill>
                <a:srgbClr val="4D4F53"/>
              </a:solidFill>
            </a:endParaRPr>
          </a:p>
        </p:txBody>
      </p:sp>
    </p:spTree>
    <p:extLst>
      <p:ext uri="{BB962C8B-B14F-4D97-AF65-F5344CB8AC3E}">
        <p14:creationId xmlns:p14="http://schemas.microsoft.com/office/powerpoint/2010/main" val="11534446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452446" y="6375413"/>
            <a:ext cx="287337" cy="106363"/>
          </a:xfrm>
          <a:prstGeom prst="rect">
            <a:avLst/>
          </a:prstGeom>
          <a:ln/>
        </p:spPr>
        <p:txBody>
          <a:bodyPr/>
          <a:lstStyle>
            <a:lvl1pPr>
              <a:defRPr/>
            </a:lvl1pPr>
          </a:lstStyle>
          <a:p>
            <a:pPr>
              <a:defRPr/>
            </a:pPr>
            <a:fld id="{BC7857EB-2E3F-471E-9C52-086C89B3B2FC}" type="slidenum">
              <a:rPr lang="fr-FR" altLang="fr-FR">
                <a:solidFill>
                  <a:srgbClr val="4D4F53"/>
                </a:solidFill>
              </a:rPr>
              <a:pPr>
                <a:defRPr/>
              </a:pPr>
              <a:t>‹N°›</a:t>
            </a:fld>
            <a:endParaRPr lang="fr-FR" altLang="fr-FR" dirty="0">
              <a:solidFill>
                <a:srgbClr val="4D4F53"/>
              </a:solidFill>
            </a:endParaRPr>
          </a:p>
        </p:txBody>
      </p:sp>
    </p:spTree>
    <p:extLst>
      <p:ext uri="{BB962C8B-B14F-4D97-AF65-F5344CB8AC3E}">
        <p14:creationId xmlns:p14="http://schemas.microsoft.com/office/powerpoint/2010/main" val="33761153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1" y="273050"/>
            <a:ext cx="3008314" cy="1162050"/>
          </a:xfrm>
        </p:spPr>
        <p:txBody>
          <a:bodyPr/>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1" y="273051"/>
            <a:ext cx="5111750" cy="585311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1" y="1435111"/>
            <a:ext cx="3008314" cy="4691063"/>
          </a:xfrm>
        </p:spPr>
        <p:txBody>
          <a:bodyPr/>
          <a:lstStyle>
            <a:lvl1pPr marL="0" indent="0">
              <a:buNone/>
              <a:defRPr sz="1400"/>
            </a:lvl1pPr>
            <a:lvl2pPr marL="456774" indent="0">
              <a:buNone/>
              <a:defRPr sz="1200"/>
            </a:lvl2pPr>
            <a:lvl3pPr marL="913536" indent="0">
              <a:buNone/>
              <a:defRPr sz="1000"/>
            </a:lvl3pPr>
            <a:lvl4pPr marL="1370310" indent="0">
              <a:buNone/>
              <a:defRPr sz="900"/>
            </a:lvl4pPr>
            <a:lvl5pPr marL="1827078" indent="0">
              <a:buNone/>
              <a:defRPr sz="900"/>
            </a:lvl5pPr>
            <a:lvl6pPr marL="2283847" indent="0">
              <a:buNone/>
              <a:defRPr sz="900"/>
            </a:lvl6pPr>
            <a:lvl7pPr marL="2740618" indent="0">
              <a:buNone/>
              <a:defRPr sz="900"/>
            </a:lvl7pPr>
            <a:lvl8pPr marL="3197387" indent="0">
              <a:buNone/>
              <a:defRPr sz="900"/>
            </a:lvl8pPr>
            <a:lvl9pPr marL="3654160" indent="0">
              <a:buNone/>
              <a:defRPr sz="900"/>
            </a:lvl9pPr>
          </a:lstStyle>
          <a:p>
            <a:pPr lvl="0"/>
            <a:r>
              <a:rPr lang="fr-FR" smtClean="0"/>
              <a:t>Modifiez les styles du texte du masque</a:t>
            </a:r>
          </a:p>
        </p:txBody>
      </p:sp>
      <p:sp>
        <p:nvSpPr>
          <p:cNvPr id="5" name="Rectangle 6"/>
          <p:cNvSpPr>
            <a:spLocks noGrp="1" noChangeArrowheads="1"/>
          </p:cNvSpPr>
          <p:nvPr>
            <p:ph type="sldNum" sz="quarter" idx="10"/>
          </p:nvPr>
        </p:nvSpPr>
        <p:spPr>
          <a:xfrm>
            <a:off x="452446" y="6375413"/>
            <a:ext cx="287337" cy="106363"/>
          </a:xfrm>
          <a:prstGeom prst="rect">
            <a:avLst/>
          </a:prstGeom>
          <a:ln/>
        </p:spPr>
        <p:txBody>
          <a:bodyPr/>
          <a:lstStyle>
            <a:lvl1pPr>
              <a:defRPr/>
            </a:lvl1pPr>
          </a:lstStyle>
          <a:p>
            <a:pPr>
              <a:defRPr/>
            </a:pPr>
            <a:fld id="{3B25B3EC-4244-4139-9182-D9E3EB41CBB4}" type="slidenum">
              <a:rPr lang="fr-FR" altLang="fr-FR">
                <a:solidFill>
                  <a:srgbClr val="4D4F53"/>
                </a:solidFill>
              </a:rPr>
              <a:pPr>
                <a:defRPr/>
              </a:pPr>
              <a:t>‹N°›</a:t>
            </a:fld>
            <a:endParaRPr lang="fr-FR" altLang="fr-FR" dirty="0">
              <a:solidFill>
                <a:srgbClr val="4D4F53"/>
              </a:solidFill>
            </a:endParaRPr>
          </a:p>
        </p:txBody>
      </p:sp>
    </p:spTree>
    <p:extLst>
      <p:ext uri="{BB962C8B-B14F-4D97-AF65-F5344CB8AC3E}">
        <p14:creationId xmlns:p14="http://schemas.microsoft.com/office/powerpoint/2010/main" val="302519701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7"/>
            <a:ext cx="5486400" cy="566738"/>
          </a:xfrm>
        </p:spPr>
        <p:txBody>
          <a:bodyPr/>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82"/>
            <a:ext cx="5486400" cy="4114800"/>
          </a:xfrm>
        </p:spPr>
        <p:txBody>
          <a:bodyPr/>
          <a:lstStyle>
            <a:lvl1pPr marL="0" indent="0">
              <a:buNone/>
              <a:defRPr sz="3200"/>
            </a:lvl1pPr>
            <a:lvl2pPr marL="456774" indent="0">
              <a:buNone/>
              <a:defRPr sz="2800"/>
            </a:lvl2pPr>
            <a:lvl3pPr marL="913536" indent="0">
              <a:buNone/>
              <a:defRPr sz="2400"/>
            </a:lvl3pPr>
            <a:lvl4pPr marL="1370310" indent="0">
              <a:buNone/>
              <a:defRPr sz="2000"/>
            </a:lvl4pPr>
            <a:lvl5pPr marL="1827078" indent="0">
              <a:buNone/>
              <a:defRPr sz="2000"/>
            </a:lvl5pPr>
            <a:lvl6pPr marL="2283847" indent="0">
              <a:buNone/>
              <a:defRPr sz="2000"/>
            </a:lvl6pPr>
            <a:lvl7pPr marL="2740618" indent="0">
              <a:buNone/>
              <a:defRPr sz="2000"/>
            </a:lvl7pPr>
            <a:lvl8pPr marL="3197387" indent="0">
              <a:buNone/>
              <a:defRPr sz="2000"/>
            </a:lvl8pPr>
            <a:lvl9pPr marL="3654160" indent="0">
              <a:buNone/>
              <a:defRPr sz="2000"/>
            </a:lvl9pPr>
          </a:lstStyle>
          <a:p>
            <a:pPr lvl="0"/>
            <a:endParaRPr lang="fr-FR" noProof="0" dirty="0" smtClean="0"/>
          </a:p>
        </p:txBody>
      </p:sp>
      <p:sp>
        <p:nvSpPr>
          <p:cNvPr id="4" name="Espace réservé du texte 3"/>
          <p:cNvSpPr>
            <a:spLocks noGrp="1"/>
          </p:cNvSpPr>
          <p:nvPr>
            <p:ph type="body" sz="half" idx="2"/>
          </p:nvPr>
        </p:nvSpPr>
        <p:spPr>
          <a:xfrm>
            <a:off x="1792288" y="5367350"/>
            <a:ext cx="5486400" cy="804863"/>
          </a:xfrm>
        </p:spPr>
        <p:txBody>
          <a:bodyPr/>
          <a:lstStyle>
            <a:lvl1pPr marL="0" indent="0">
              <a:buNone/>
              <a:defRPr sz="1400"/>
            </a:lvl1pPr>
            <a:lvl2pPr marL="456774" indent="0">
              <a:buNone/>
              <a:defRPr sz="1200"/>
            </a:lvl2pPr>
            <a:lvl3pPr marL="913536" indent="0">
              <a:buNone/>
              <a:defRPr sz="1000"/>
            </a:lvl3pPr>
            <a:lvl4pPr marL="1370310" indent="0">
              <a:buNone/>
              <a:defRPr sz="900"/>
            </a:lvl4pPr>
            <a:lvl5pPr marL="1827078" indent="0">
              <a:buNone/>
              <a:defRPr sz="900"/>
            </a:lvl5pPr>
            <a:lvl6pPr marL="2283847" indent="0">
              <a:buNone/>
              <a:defRPr sz="900"/>
            </a:lvl6pPr>
            <a:lvl7pPr marL="2740618" indent="0">
              <a:buNone/>
              <a:defRPr sz="900"/>
            </a:lvl7pPr>
            <a:lvl8pPr marL="3197387" indent="0">
              <a:buNone/>
              <a:defRPr sz="900"/>
            </a:lvl8pPr>
            <a:lvl9pPr marL="3654160" indent="0">
              <a:buNone/>
              <a:defRPr sz="900"/>
            </a:lvl9pPr>
          </a:lstStyle>
          <a:p>
            <a:pPr lvl="0"/>
            <a:r>
              <a:rPr lang="fr-FR" smtClean="0"/>
              <a:t>Modifiez les styles du texte du masque</a:t>
            </a:r>
          </a:p>
        </p:txBody>
      </p:sp>
      <p:sp>
        <p:nvSpPr>
          <p:cNvPr id="5" name="Rectangle 6"/>
          <p:cNvSpPr>
            <a:spLocks noGrp="1" noChangeArrowheads="1"/>
          </p:cNvSpPr>
          <p:nvPr>
            <p:ph type="sldNum" sz="quarter" idx="10"/>
          </p:nvPr>
        </p:nvSpPr>
        <p:spPr>
          <a:xfrm>
            <a:off x="452446" y="6375413"/>
            <a:ext cx="287337" cy="106363"/>
          </a:xfrm>
          <a:prstGeom prst="rect">
            <a:avLst/>
          </a:prstGeom>
          <a:ln/>
        </p:spPr>
        <p:txBody>
          <a:bodyPr/>
          <a:lstStyle>
            <a:lvl1pPr>
              <a:defRPr/>
            </a:lvl1pPr>
          </a:lstStyle>
          <a:p>
            <a:pPr>
              <a:defRPr/>
            </a:pPr>
            <a:fld id="{3B7414BB-4479-4E67-B586-A06642848362}" type="slidenum">
              <a:rPr lang="fr-FR" altLang="fr-FR">
                <a:solidFill>
                  <a:srgbClr val="4D4F53"/>
                </a:solidFill>
              </a:rPr>
              <a:pPr>
                <a:defRPr/>
              </a:pPr>
              <a:t>‹N°›</a:t>
            </a:fld>
            <a:endParaRPr lang="fr-FR" altLang="fr-FR" dirty="0">
              <a:solidFill>
                <a:srgbClr val="4D4F53"/>
              </a:solidFill>
            </a:endParaRPr>
          </a:p>
        </p:txBody>
      </p:sp>
    </p:spTree>
    <p:extLst>
      <p:ext uri="{BB962C8B-B14F-4D97-AF65-F5344CB8AC3E}">
        <p14:creationId xmlns:p14="http://schemas.microsoft.com/office/powerpoint/2010/main" val="163226186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6"/>
          <p:cNvSpPr>
            <a:spLocks noGrp="1" noChangeArrowheads="1"/>
          </p:cNvSpPr>
          <p:nvPr>
            <p:ph type="sldNum" sz="quarter" idx="10"/>
          </p:nvPr>
        </p:nvSpPr>
        <p:spPr>
          <a:xfrm>
            <a:off x="452446" y="6375413"/>
            <a:ext cx="287337" cy="106363"/>
          </a:xfrm>
          <a:prstGeom prst="rect">
            <a:avLst/>
          </a:prstGeom>
          <a:ln/>
        </p:spPr>
        <p:txBody>
          <a:bodyPr/>
          <a:lstStyle>
            <a:lvl1pPr>
              <a:defRPr/>
            </a:lvl1pPr>
          </a:lstStyle>
          <a:p>
            <a:pPr>
              <a:defRPr/>
            </a:pPr>
            <a:fld id="{BD746B21-A535-48F1-9A93-BB5C551728B8}" type="slidenum">
              <a:rPr lang="fr-FR" altLang="fr-FR">
                <a:solidFill>
                  <a:srgbClr val="4D4F53"/>
                </a:solidFill>
              </a:rPr>
              <a:pPr>
                <a:defRPr/>
              </a:pPr>
              <a:t>‹N°›</a:t>
            </a:fld>
            <a:endParaRPr lang="fr-FR" altLang="fr-FR" dirty="0">
              <a:solidFill>
                <a:srgbClr val="4D4F53"/>
              </a:solidFill>
            </a:endParaRPr>
          </a:p>
        </p:txBody>
      </p:sp>
    </p:spTree>
    <p:extLst>
      <p:ext uri="{BB962C8B-B14F-4D97-AF65-F5344CB8AC3E}">
        <p14:creationId xmlns:p14="http://schemas.microsoft.com/office/powerpoint/2010/main" val="19290717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57975" y="260350"/>
            <a:ext cx="2090738" cy="5518150"/>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381001" y="260350"/>
            <a:ext cx="6124574" cy="551815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6"/>
          <p:cNvSpPr>
            <a:spLocks noGrp="1" noChangeArrowheads="1"/>
          </p:cNvSpPr>
          <p:nvPr>
            <p:ph type="sldNum" sz="quarter" idx="10"/>
          </p:nvPr>
        </p:nvSpPr>
        <p:spPr>
          <a:xfrm>
            <a:off x="452446" y="6375413"/>
            <a:ext cx="287337" cy="106363"/>
          </a:xfrm>
          <a:prstGeom prst="rect">
            <a:avLst/>
          </a:prstGeom>
          <a:ln/>
        </p:spPr>
        <p:txBody>
          <a:bodyPr/>
          <a:lstStyle>
            <a:lvl1pPr>
              <a:defRPr/>
            </a:lvl1pPr>
          </a:lstStyle>
          <a:p>
            <a:pPr>
              <a:defRPr/>
            </a:pPr>
            <a:fld id="{4A3BB259-2138-440A-88EF-1ACD16C86D00}" type="slidenum">
              <a:rPr lang="fr-FR" altLang="fr-FR">
                <a:solidFill>
                  <a:srgbClr val="4D4F53"/>
                </a:solidFill>
              </a:rPr>
              <a:pPr>
                <a:defRPr/>
              </a:pPr>
              <a:t>‹N°›</a:t>
            </a:fld>
            <a:endParaRPr lang="fr-FR" altLang="fr-FR" dirty="0">
              <a:solidFill>
                <a:srgbClr val="4D4F53"/>
              </a:solidFill>
            </a:endParaRPr>
          </a:p>
        </p:txBody>
      </p:sp>
    </p:spTree>
    <p:extLst>
      <p:ext uri="{BB962C8B-B14F-4D97-AF65-F5344CB8AC3E}">
        <p14:creationId xmlns:p14="http://schemas.microsoft.com/office/powerpoint/2010/main" val="192757599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6"/>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044" indent="0" algn="ctr">
              <a:buNone/>
              <a:defRPr/>
            </a:lvl2pPr>
            <a:lvl3pPr marL="914088" indent="0" algn="ctr">
              <a:buNone/>
              <a:defRPr/>
            </a:lvl3pPr>
            <a:lvl4pPr marL="1371132" indent="0" algn="ctr">
              <a:buNone/>
              <a:defRPr/>
            </a:lvl4pPr>
            <a:lvl5pPr marL="1828175" indent="0" algn="ctr">
              <a:buNone/>
              <a:defRPr/>
            </a:lvl5pPr>
            <a:lvl6pPr marL="2285220" indent="0" algn="ctr">
              <a:buNone/>
              <a:defRPr/>
            </a:lvl6pPr>
            <a:lvl7pPr marL="2742263" indent="0" algn="ctr">
              <a:buNone/>
              <a:defRPr/>
            </a:lvl7pPr>
            <a:lvl8pPr marL="3199307" indent="0" algn="ctr">
              <a:buNone/>
              <a:defRPr/>
            </a:lvl8pPr>
            <a:lvl9pPr marL="3656352" indent="0" algn="ctr">
              <a:buNone/>
              <a:defRPr/>
            </a:lvl9pPr>
          </a:lstStyle>
          <a:p>
            <a:r>
              <a:rPr lang="fr-FR" smtClean="0"/>
              <a:t>Modifiez le style des sous-titres du masque</a:t>
            </a:r>
            <a:endParaRPr lang="fr-FR"/>
          </a:p>
        </p:txBody>
      </p:sp>
      <p:sp>
        <p:nvSpPr>
          <p:cNvPr id="4" name="Rectangle 6"/>
          <p:cNvSpPr>
            <a:spLocks noGrp="1" noChangeArrowheads="1"/>
          </p:cNvSpPr>
          <p:nvPr>
            <p:ph type="sldNum" sz="quarter" idx="10"/>
          </p:nvPr>
        </p:nvSpPr>
        <p:spPr>
          <a:xfrm>
            <a:off x="452443" y="6375407"/>
            <a:ext cx="287337" cy="106363"/>
          </a:xfrm>
          <a:prstGeom prst="rect">
            <a:avLst/>
          </a:prstGeom>
          <a:ln/>
        </p:spPr>
        <p:txBody>
          <a:bodyPr/>
          <a:lstStyle>
            <a:lvl1pPr>
              <a:defRPr/>
            </a:lvl1pPr>
          </a:lstStyle>
          <a:p>
            <a:pPr>
              <a:defRPr/>
            </a:pPr>
            <a:fld id="{F8A4C972-03EA-4CFB-BFB9-22F4B6DC2C55}" type="slidenum">
              <a:rPr lang="fr-FR" altLang="fr-FR">
                <a:solidFill>
                  <a:srgbClr val="4D4F53"/>
                </a:solidFill>
              </a:rPr>
              <a:pPr>
                <a:defRPr/>
              </a:pPr>
              <a:t>‹N°›</a:t>
            </a:fld>
            <a:endParaRPr lang="fr-FR" altLang="fr-FR" dirty="0">
              <a:solidFill>
                <a:srgbClr val="4D4F53"/>
              </a:solidFill>
            </a:endParaRPr>
          </a:p>
        </p:txBody>
      </p:sp>
    </p:spTree>
    <p:extLst>
      <p:ext uri="{BB962C8B-B14F-4D97-AF65-F5344CB8AC3E}">
        <p14:creationId xmlns:p14="http://schemas.microsoft.com/office/powerpoint/2010/main" val="256259691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6"/>
          <p:cNvSpPr>
            <a:spLocks noGrp="1" noChangeArrowheads="1"/>
          </p:cNvSpPr>
          <p:nvPr>
            <p:ph type="sldNum" sz="quarter" idx="10"/>
          </p:nvPr>
        </p:nvSpPr>
        <p:spPr>
          <a:xfrm>
            <a:off x="452443" y="6375407"/>
            <a:ext cx="287337" cy="106363"/>
          </a:xfrm>
          <a:prstGeom prst="rect">
            <a:avLst/>
          </a:prstGeom>
          <a:ln/>
        </p:spPr>
        <p:txBody>
          <a:bodyPr/>
          <a:lstStyle>
            <a:lvl1pPr>
              <a:defRPr/>
            </a:lvl1pPr>
          </a:lstStyle>
          <a:p>
            <a:pPr>
              <a:defRPr/>
            </a:pPr>
            <a:fld id="{FFD72F59-B8E4-44F5-B47F-3092ADE0F13E}" type="slidenum">
              <a:rPr lang="fr-FR" altLang="fr-FR">
                <a:solidFill>
                  <a:srgbClr val="4D4F53"/>
                </a:solidFill>
              </a:rPr>
              <a:pPr>
                <a:defRPr/>
              </a:pPr>
              <a:t>‹N°›</a:t>
            </a:fld>
            <a:endParaRPr lang="fr-FR" altLang="fr-FR" dirty="0">
              <a:solidFill>
                <a:srgbClr val="4D4F53"/>
              </a:solidFill>
            </a:endParaRPr>
          </a:p>
        </p:txBody>
      </p:sp>
    </p:spTree>
    <p:extLst>
      <p:ext uri="{BB962C8B-B14F-4D97-AF65-F5344CB8AC3E}">
        <p14:creationId xmlns:p14="http://schemas.microsoft.com/office/powerpoint/2010/main" val="958281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Disposition personnalisé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185051" y="188640"/>
            <a:ext cx="8773898" cy="4835798"/>
          </a:xfrm>
          <a:prstGeom prst="rect">
            <a:avLst/>
          </a:prstGeom>
          <a:solidFill>
            <a:srgbClr val="C7C2BA"/>
          </a:solidFill>
          <a:ln>
            <a:noFill/>
          </a:ln>
          <a:effectLst/>
        </p:spPr>
        <p:txBody>
          <a:bodyPr wrap="none" anchor="ctr"/>
          <a:lstStyle/>
          <a:p>
            <a:endParaRPr lang="fr-FR">
              <a:solidFill>
                <a:srgbClr val="675C53"/>
              </a:solidFill>
            </a:endParaRPr>
          </a:p>
        </p:txBody>
      </p:sp>
      <p:sp>
        <p:nvSpPr>
          <p:cNvPr id="10" name="Titre 9"/>
          <p:cNvSpPr>
            <a:spLocks noGrp="1"/>
          </p:cNvSpPr>
          <p:nvPr>
            <p:ph type="title"/>
          </p:nvPr>
        </p:nvSpPr>
        <p:spPr>
          <a:xfrm>
            <a:off x="383931" y="990672"/>
            <a:ext cx="8376138" cy="566120"/>
          </a:xfrm>
        </p:spPr>
        <p:txBody>
          <a:bodyPr/>
          <a:lstStyle>
            <a:lvl1pPr>
              <a:defRPr lang="fr-FR" sz="4000" i="0" kern="1200" dirty="0">
                <a:solidFill>
                  <a:schemeClr val="bg2"/>
                </a:solidFill>
                <a:latin typeface="Arial" charset="0"/>
                <a:ea typeface="+mn-ea"/>
                <a:cs typeface="Arial" charset="0"/>
              </a:defRPr>
            </a:lvl1pPr>
          </a:lstStyle>
          <a:p>
            <a:r>
              <a:rPr lang="fr-FR" smtClean="0"/>
              <a:t>Modifiez le style du titre</a:t>
            </a:r>
            <a:endParaRPr lang="fr-FR" dirty="0"/>
          </a:p>
        </p:txBody>
      </p:sp>
      <p:sp>
        <p:nvSpPr>
          <p:cNvPr id="14" name="Espace réservé du texte 13"/>
          <p:cNvSpPr>
            <a:spLocks noGrp="1"/>
          </p:cNvSpPr>
          <p:nvPr>
            <p:ph type="body" sz="quarter" idx="10" hasCustomPrompt="1"/>
          </p:nvPr>
        </p:nvSpPr>
        <p:spPr>
          <a:xfrm>
            <a:off x="384463" y="1556795"/>
            <a:ext cx="8375611" cy="503237"/>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fr-FR" sz="2000" i="0" kern="1200" cap="all" dirty="0">
                <a:solidFill>
                  <a:schemeClr val="bg2"/>
                </a:solidFill>
                <a:latin typeface="Arial" charset="0"/>
                <a:cs typeface="Arial" charset="0"/>
              </a:defRPr>
            </a:lvl1pPr>
          </a:lstStyle>
          <a:p>
            <a:pPr lvl="0">
              <a:lnSpc>
                <a:spcPct val="80000"/>
              </a:lnSpc>
              <a:spcBef>
                <a:spcPct val="0"/>
              </a:spcBef>
            </a:pPr>
            <a:r>
              <a:rPr lang="fr-FR" dirty="0" smtClean="0"/>
              <a:t>Sous-titre</a:t>
            </a:r>
            <a:endParaRPr lang="fr-FR" dirty="0"/>
          </a:p>
        </p:txBody>
      </p:sp>
    </p:spTree>
    <p:extLst>
      <p:ext uri="{BB962C8B-B14F-4D97-AF65-F5344CB8AC3E}">
        <p14:creationId xmlns:p14="http://schemas.microsoft.com/office/powerpoint/2010/main" val="183132331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1"/>
            <a:ext cx="7772400" cy="1362076"/>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8"/>
          </a:xfrm>
        </p:spPr>
        <p:txBody>
          <a:bodyPr anchor="b"/>
          <a:lstStyle>
            <a:lvl1pPr marL="0" indent="0">
              <a:buNone/>
              <a:defRPr sz="2000"/>
            </a:lvl1pPr>
            <a:lvl2pPr marL="457044" indent="0">
              <a:buNone/>
              <a:defRPr sz="1800"/>
            </a:lvl2pPr>
            <a:lvl3pPr marL="914088" indent="0">
              <a:buNone/>
              <a:defRPr sz="1600"/>
            </a:lvl3pPr>
            <a:lvl4pPr marL="1371132" indent="0">
              <a:buNone/>
              <a:defRPr sz="1400"/>
            </a:lvl4pPr>
            <a:lvl5pPr marL="1828175" indent="0">
              <a:buNone/>
              <a:defRPr sz="1400"/>
            </a:lvl5pPr>
            <a:lvl6pPr marL="2285220" indent="0">
              <a:buNone/>
              <a:defRPr sz="1400"/>
            </a:lvl6pPr>
            <a:lvl7pPr marL="2742263" indent="0">
              <a:buNone/>
              <a:defRPr sz="1400"/>
            </a:lvl7pPr>
            <a:lvl8pPr marL="3199307" indent="0">
              <a:buNone/>
              <a:defRPr sz="1400"/>
            </a:lvl8pPr>
            <a:lvl9pPr marL="3656352" indent="0">
              <a:buNone/>
              <a:defRPr sz="1400"/>
            </a:lvl9pPr>
          </a:lstStyle>
          <a:p>
            <a:pPr lvl="0"/>
            <a:r>
              <a:rPr lang="fr-FR" smtClean="0"/>
              <a:t>Modifiez les styles du texte du masque</a:t>
            </a:r>
          </a:p>
        </p:txBody>
      </p:sp>
      <p:sp>
        <p:nvSpPr>
          <p:cNvPr id="4" name="Rectangle 6"/>
          <p:cNvSpPr>
            <a:spLocks noGrp="1" noChangeArrowheads="1"/>
          </p:cNvSpPr>
          <p:nvPr>
            <p:ph type="sldNum" sz="quarter" idx="10"/>
          </p:nvPr>
        </p:nvSpPr>
        <p:spPr>
          <a:xfrm>
            <a:off x="452443" y="6375407"/>
            <a:ext cx="287337" cy="106363"/>
          </a:xfrm>
          <a:prstGeom prst="rect">
            <a:avLst/>
          </a:prstGeom>
          <a:ln/>
        </p:spPr>
        <p:txBody>
          <a:bodyPr/>
          <a:lstStyle>
            <a:lvl1pPr>
              <a:defRPr/>
            </a:lvl1pPr>
          </a:lstStyle>
          <a:p>
            <a:pPr>
              <a:defRPr/>
            </a:pPr>
            <a:fld id="{44B88C4B-AFED-4C42-AEED-9BE1536620DB}" type="slidenum">
              <a:rPr lang="fr-FR" altLang="fr-FR">
                <a:solidFill>
                  <a:srgbClr val="4D4F53"/>
                </a:solidFill>
              </a:rPr>
              <a:pPr>
                <a:defRPr/>
              </a:pPr>
              <a:t>‹N°›</a:t>
            </a:fld>
            <a:endParaRPr lang="fr-FR" altLang="fr-FR" dirty="0">
              <a:solidFill>
                <a:srgbClr val="4D4F53"/>
              </a:solidFill>
            </a:endParaRPr>
          </a:p>
        </p:txBody>
      </p:sp>
    </p:spTree>
    <p:extLst>
      <p:ext uri="{BB962C8B-B14F-4D97-AF65-F5344CB8AC3E}">
        <p14:creationId xmlns:p14="http://schemas.microsoft.com/office/powerpoint/2010/main" val="268438670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381001" y="1917700"/>
            <a:ext cx="4106863" cy="3860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0263" y="1917700"/>
            <a:ext cx="4108450" cy="3860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6"/>
          <p:cNvSpPr>
            <a:spLocks noGrp="1" noChangeArrowheads="1"/>
          </p:cNvSpPr>
          <p:nvPr>
            <p:ph type="sldNum" sz="quarter" idx="10"/>
          </p:nvPr>
        </p:nvSpPr>
        <p:spPr>
          <a:xfrm>
            <a:off x="452443" y="6375407"/>
            <a:ext cx="287337" cy="106363"/>
          </a:xfrm>
          <a:prstGeom prst="rect">
            <a:avLst/>
          </a:prstGeom>
          <a:ln/>
        </p:spPr>
        <p:txBody>
          <a:bodyPr/>
          <a:lstStyle>
            <a:lvl1pPr>
              <a:defRPr/>
            </a:lvl1pPr>
          </a:lstStyle>
          <a:p>
            <a:pPr>
              <a:defRPr/>
            </a:pPr>
            <a:fld id="{35E3C8B8-359D-4903-9370-455477210A97}" type="slidenum">
              <a:rPr lang="fr-FR" altLang="fr-FR">
                <a:solidFill>
                  <a:srgbClr val="4D4F53"/>
                </a:solidFill>
              </a:rPr>
              <a:pPr>
                <a:defRPr/>
              </a:pPr>
              <a:t>‹N°›</a:t>
            </a:fld>
            <a:endParaRPr lang="fr-FR" altLang="fr-FR" dirty="0">
              <a:solidFill>
                <a:srgbClr val="4D4F53"/>
              </a:solidFill>
            </a:endParaRPr>
          </a:p>
        </p:txBody>
      </p:sp>
    </p:spTree>
    <p:extLst>
      <p:ext uri="{BB962C8B-B14F-4D97-AF65-F5344CB8AC3E}">
        <p14:creationId xmlns:p14="http://schemas.microsoft.com/office/powerpoint/2010/main" val="347783209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1" y="274639"/>
            <a:ext cx="8229600" cy="1143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4" y="1535113"/>
            <a:ext cx="4040187" cy="639762"/>
          </a:xfrm>
        </p:spPr>
        <p:txBody>
          <a:bodyPr anchor="b"/>
          <a:lstStyle>
            <a:lvl1pPr marL="0" indent="0">
              <a:buNone/>
              <a:defRPr sz="2400" b="1"/>
            </a:lvl1pPr>
            <a:lvl2pPr marL="457044" indent="0">
              <a:buNone/>
              <a:defRPr sz="2000" b="1"/>
            </a:lvl2pPr>
            <a:lvl3pPr marL="914088" indent="0">
              <a:buNone/>
              <a:defRPr sz="1800" b="1"/>
            </a:lvl3pPr>
            <a:lvl4pPr marL="1371132" indent="0">
              <a:buNone/>
              <a:defRPr sz="1600" b="1"/>
            </a:lvl4pPr>
            <a:lvl5pPr marL="1828175" indent="0">
              <a:buNone/>
              <a:defRPr sz="1600" b="1"/>
            </a:lvl5pPr>
            <a:lvl6pPr marL="2285220" indent="0">
              <a:buNone/>
              <a:defRPr sz="1600" b="1"/>
            </a:lvl6pPr>
            <a:lvl7pPr marL="2742263" indent="0">
              <a:buNone/>
              <a:defRPr sz="1600" b="1"/>
            </a:lvl7pPr>
            <a:lvl8pPr marL="3199307" indent="0">
              <a:buNone/>
              <a:defRPr sz="1600" b="1"/>
            </a:lvl8pPr>
            <a:lvl9pPr marL="3656352"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4" y="2174876"/>
            <a:ext cx="404018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9" y="1535113"/>
            <a:ext cx="4041775" cy="639762"/>
          </a:xfrm>
        </p:spPr>
        <p:txBody>
          <a:bodyPr anchor="b"/>
          <a:lstStyle>
            <a:lvl1pPr marL="0" indent="0">
              <a:buNone/>
              <a:defRPr sz="2400" b="1"/>
            </a:lvl1pPr>
            <a:lvl2pPr marL="457044" indent="0">
              <a:buNone/>
              <a:defRPr sz="2000" b="1"/>
            </a:lvl2pPr>
            <a:lvl3pPr marL="914088" indent="0">
              <a:buNone/>
              <a:defRPr sz="1800" b="1"/>
            </a:lvl3pPr>
            <a:lvl4pPr marL="1371132" indent="0">
              <a:buNone/>
              <a:defRPr sz="1600" b="1"/>
            </a:lvl4pPr>
            <a:lvl5pPr marL="1828175" indent="0">
              <a:buNone/>
              <a:defRPr sz="1600" b="1"/>
            </a:lvl5pPr>
            <a:lvl6pPr marL="2285220" indent="0">
              <a:buNone/>
              <a:defRPr sz="1600" b="1"/>
            </a:lvl6pPr>
            <a:lvl7pPr marL="2742263" indent="0">
              <a:buNone/>
              <a:defRPr sz="1600" b="1"/>
            </a:lvl7pPr>
            <a:lvl8pPr marL="3199307" indent="0">
              <a:buNone/>
              <a:defRPr sz="1600" b="1"/>
            </a:lvl8pPr>
            <a:lvl9pPr marL="3656352"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9" y="2174876"/>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u numéro de diapositive 6"/>
          <p:cNvSpPr>
            <a:spLocks noGrp="1" noChangeArrowheads="1"/>
          </p:cNvSpPr>
          <p:nvPr>
            <p:ph type="sldNum" sz="quarter" idx="10"/>
          </p:nvPr>
        </p:nvSpPr>
        <p:spPr>
          <a:xfrm>
            <a:off x="452443" y="6375407"/>
            <a:ext cx="287337" cy="106363"/>
          </a:xfrm>
          <a:prstGeom prst="rect">
            <a:avLst/>
          </a:prstGeom>
          <a:ln/>
        </p:spPr>
        <p:txBody>
          <a:bodyPr/>
          <a:lstStyle>
            <a:lvl1pPr>
              <a:defRPr/>
            </a:lvl1pPr>
          </a:lstStyle>
          <a:p>
            <a:pPr>
              <a:defRPr/>
            </a:pPr>
            <a:fld id="{F6ED4392-E571-4CA7-81D8-386CE421F056}" type="slidenum">
              <a:rPr lang="fr-FR" altLang="fr-FR">
                <a:solidFill>
                  <a:srgbClr val="4D4F53"/>
                </a:solidFill>
              </a:rPr>
              <a:pPr>
                <a:defRPr/>
              </a:pPr>
              <a:t>‹N°›</a:t>
            </a:fld>
            <a:endParaRPr lang="fr-FR" altLang="fr-FR" dirty="0">
              <a:solidFill>
                <a:srgbClr val="4D4F53"/>
              </a:solidFill>
            </a:endParaRPr>
          </a:p>
        </p:txBody>
      </p:sp>
    </p:spTree>
    <p:extLst>
      <p:ext uri="{BB962C8B-B14F-4D97-AF65-F5344CB8AC3E}">
        <p14:creationId xmlns:p14="http://schemas.microsoft.com/office/powerpoint/2010/main" val="161777379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Modifiez le style du titre</a:t>
            </a:r>
            <a:endParaRPr lang="fr-FR" dirty="0"/>
          </a:p>
        </p:txBody>
      </p:sp>
      <p:sp>
        <p:nvSpPr>
          <p:cNvPr id="3" name="Rectangle 6"/>
          <p:cNvSpPr>
            <a:spLocks noGrp="1" noChangeArrowheads="1"/>
          </p:cNvSpPr>
          <p:nvPr>
            <p:ph type="sldNum" sz="quarter" idx="10"/>
          </p:nvPr>
        </p:nvSpPr>
        <p:spPr>
          <a:xfrm>
            <a:off x="452443" y="6375407"/>
            <a:ext cx="287337" cy="106363"/>
          </a:xfrm>
          <a:prstGeom prst="rect">
            <a:avLst/>
          </a:prstGeom>
          <a:ln/>
        </p:spPr>
        <p:txBody>
          <a:bodyPr/>
          <a:lstStyle>
            <a:lvl1pPr>
              <a:defRPr/>
            </a:lvl1pPr>
          </a:lstStyle>
          <a:p>
            <a:pPr>
              <a:defRPr/>
            </a:pPr>
            <a:fld id="{E4172986-1D3F-4089-959D-D11A278F2DA5}" type="slidenum">
              <a:rPr lang="fr-FR" altLang="fr-FR">
                <a:solidFill>
                  <a:srgbClr val="4D4F53"/>
                </a:solidFill>
              </a:rPr>
              <a:pPr>
                <a:defRPr/>
              </a:pPr>
              <a:t>‹N°›</a:t>
            </a:fld>
            <a:endParaRPr lang="fr-FR" altLang="fr-FR" dirty="0">
              <a:solidFill>
                <a:srgbClr val="4D4F53"/>
              </a:solidFill>
            </a:endParaRPr>
          </a:p>
        </p:txBody>
      </p:sp>
    </p:spTree>
    <p:extLst>
      <p:ext uri="{BB962C8B-B14F-4D97-AF65-F5344CB8AC3E}">
        <p14:creationId xmlns:p14="http://schemas.microsoft.com/office/powerpoint/2010/main" val="271207694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452443" y="6375407"/>
            <a:ext cx="287337" cy="106363"/>
          </a:xfrm>
          <a:prstGeom prst="rect">
            <a:avLst/>
          </a:prstGeom>
          <a:ln/>
        </p:spPr>
        <p:txBody>
          <a:bodyPr/>
          <a:lstStyle>
            <a:lvl1pPr>
              <a:defRPr/>
            </a:lvl1pPr>
          </a:lstStyle>
          <a:p>
            <a:pPr>
              <a:defRPr/>
            </a:pPr>
            <a:fld id="{BC7857EB-2E3F-471E-9C52-086C89B3B2FC}" type="slidenum">
              <a:rPr lang="fr-FR" altLang="fr-FR">
                <a:solidFill>
                  <a:srgbClr val="4D4F53"/>
                </a:solidFill>
              </a:rPr>
              <a:pPr>
                <a:defRPr/>
              </a:pPr>
              <a:t>‹N°›</a:t>
            </a:fld>
            <a:endParaRPr lang="fr-FR" altLang="fr-FR" dirty="0">
              <a:solidFill>
                <a:srgbClr val="4D4F53"/>
              </a:solidFill>
            </a:endParaRPr>
          </a:p>
        </p:txBody>
      </p:sp>
    </p:spTree>
    <p:extLst>
      <p:ext uri="{BB962C8B-B14F-4D97-AF65-F5344CB8AC3E}">
        <p14:creationId xmlns:p14="http://schemas.microsoft.com/office/powerpoint/2010/main" val="330700574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1" y="273050"/>
            <a:ext cx="3008314" cy="1162050"/>
          </a:xfrm>
        </p:spPr>
        <p:txBody>
          <a:bodyPr/>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1" y="273051"/>
            <a:ext cx="5111750" cy="585311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1" y="1435102"/>
            <a:ext cx="3008314" cy="4691063"/>
          </a:xfrm>
        </p:spPr>
        <p:txBody>
          <a:bodyPr/>
          <a:lstStyle>
            <a:lvl1pPr marL="0" indent="0">
              <a:buNone/>
              <a:defRPr sz="1400"/>
            </a:lvl1pPr>
            <a:lvl2pPr marL="457044" indent="0">
              <a:buNone/>
              <a:defRPr sz="1200"/>
            </a:lvl2pPr>
            <a:lvl3pPr marL="914088" indent="0">
              <a:buNone/>
              <a:defRPr sz="1000"/>
            </a:lvl3pPr>
            <a:lvl4pPr marL="1371132" indent="0">
              <a:buNone/>
              <a:defRPr sz="900"/>
            </a:lvl4pPr>
            <a:lvl5pPr marL="1828175" indent="0">
              <a:buNone/>
              <a:defRPr sz="900"/>
            </a:lvl5pPr>
            <a:lvl6pPr marL="2285220" indent="0">
              <a:buNone/>
              <a:defRPr sz="900"/>
            </a:lvl6pPr>
            <a:lvl7pPr marL="2742263" indent="0">
              <a:buNone/>
              <a:defRPr sz="900"/>
            </a:lvl7pPr>
            <a:lvl8pPr marL="3199307" indent="0">
              <a:buNone/>
              <a:defRPr sz="900"/>
            </a:lvl8pPr>
            <a:lvl9pPr marL="3656352" indent="0">
              <a:buNone/>
              <a:defRPr sz="900"/>
            </a:lvl9pPr>
          </a:lstStyle>
          <a:p>
            <a:pPr lvl="0"/>
            <a:r>
              <a:rPr lang="fr-FR" smtClean="0"/>
              <a:t>Modifiez les styles du texte du masque</a:t>
            </a:r>
          </a:p>
        </p:txBody>
      </p:sp>
      <p:sp>
        <p:nvSpPr>
          <p:cNvPr id="5" name="Rectangle 6"/>
          <p:cNvSpPr>
            <a:spLocks noGrp="1" noChangeArrowheads="1"/>
          </p:cNvSpPr>
          <p:nvPr>
            <p:ph type="sldNum" sz="quarter" idx="10"/>
          </p:nvPr>
        </p:nvSpPr>
        <p:spPr>
          <a:xfrm>
            <a:off x="452443" y="6375407"/>
            <a:ext cx="287337" cy="106363"/>
          </a:xfrm>
          <a:prstGeom prst="rect">
            <a:avLst/>
          </a:prstGeom>
          <a:ln/>
        </p:spPr>
        <p:txBody>
          <a:bodyPr/>
          <a:lstStyle>
            <a:lvl1pPr>
              <a:defRPr/>
            </a:lvl1pPr>
          </a:lstStyle>
          <a:p>
            <a:pPr>
              <a:defRPr/>
            </a:pPr>
            <a:fld id="{3B25B3EC-4244-4139-9182-D9E3EB41CBB4}" type="slidenum">
              <a:rPr lang="fr-FR" altLang="fr-FR">
                <a:solidFill>
                  <a:srgbClr val="4D4F53"/>
                </a:solidFill>
              </a:rPr>
              <a:pPr>
                <a:defRPr/>
              </a:pPr>
              <a:t>‹N°›</a:t>
            </a:fld>
            <a:endParaRPr lang="fr-FR" altLang="fr-FR" dirty="0">
              <a:solidFill>
                <a:srgbClr val="4D4F53"/>
              </a:solidFill>
            </a:endParaRPr>
          </a:p>
        </p:txBody>
      </p:sp>
    </p:spTree>
    <p:extLst>
      <p:ext uri="{BB962C8B-B14F-4D97-AF65-F5344CB8AC3E}">
        <p14:creationId xmlns:p14="http://schemas.microsoft.com/office/powerpoint/2010/main" val="133010558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1"/>
            <a:ext cx="5486400" cy="566738"/>
          </a:xfrm>
        </p:spPr>
        <p:txBody>
          <a:bodyPr/>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6"/>
            <a:ext cx="5486400" cy="4114800"/>
          </a:xfrm>
        </p:spPr>
        <p:txBody>
          <a:bodyPr/>
          <a:lstStyle>
            <a:lvl1pPr marL="0" indent="0">
              <a:buNone/>
              <a:defRPr sz="3200"/>
            </a:lvl1pPr>
            <a:lvl2pPr marL="457044" indent="0">
              <a:buNone/>
              <a:defRPr sz="2800"/>
            </a:lvl2pPr>
            <a:lvl3pPr marL="914088" indent="0">
              <a:buNone/>
              <a:defRPr sz="2400"/>
            </a:lvl3pPr>
            <a:lvl4pPr marL="1371132" indent="0">
              <a:buNone/>
              <a:defRPr sz="2000"/>
            </a:lvl4pPr>
            <a:lvl5pPr marL="1828175" indent="0">
              <a:buNone/>
              <a:defRPr sz="2000"/>
            </a:lvl5pPr>
            <a:lvl6pPr marL="2285220" indent="0">
              <a:buNone/>
              <a:defRPr sz="2000"/>
            </a:lvl6pPr>
            <a:lvl7pPr marL="2742263" indent="0">
              <a:buNone/>
              <a:defRPr sz="2000"/>
            </a:lvl7pPr>
            <a:lvl8pPr marL="3199307" indent="0">
              <a:buNone/>
              <a:defRPr sz="2000"/>
            </a:lvl8pPr>
            <a:lvl9pPr marL="3656352" indent="0">
              <a:buNone/>
              <a:defRPr sz="2000"/>
            </a:lvl9pPr>
          </a:lstStyle>
          <a:p>
            <a:pPr lvl="0"/>
            <a:endParaRPr lang="fr-FR" noProof="0" dirty="0" smtClean="0"/>
          </a:p>
        </p:txBody>
      </p:sp>
      <p:sp>
        <p:nvSpPr>
          <p:cNvPr id="4" name="Espace réservé du texte 3"/>
          <p:cNvSpPr>
            <a:spLocks noGrp="1"/>
          </p:cNvSpPr>
          <p:nvPr>
            <p:ph type="body" sz="half" idx="2"/>
          </p:nvPr>
        </p:nvSpPr>
        <p:spPr>
          <a:xfrm>
            <a:off x="1792288" y="5367344"/>
            <a:ext cx="5486400" cy="804863"/>
          </a:xfrm>
        </p:spPr>
        <p:txBody>
          <a:bodyPr/>
          <a:lstStyle>
            <a:lvl1pPr marL="0" indent="0">
              <a:buNone/>
              <a:defRPr sz="1400"/>
            </a:lvl1pPr>
            <a:lvl2pPr marL="457044" indent="0">
              <a:buNone/>
              <a:defRPr sz="1200"/>
            </a:lvl2pPr>
            <a:lvl3pPr marL="914088" indent="0">
              <a:buNone/>
              <a:defRPr sz="1000"/>
            </a:lvl3pPr>
            <a:lvl4pPr marL="1371132" indent="0">
              <a:buNone/>
              <a:defRPr sz="900"/>
            </a:lvl4pPr>
            <a:lvl5pPr marL="1828175" indent="0">
              <a:buNone/>
              <a:defRPr sz="900"/>
            </a:lvl5pPr>
            <a:lvl6pPr marL="2285220" indent="0">
              <a:buNone/>
              <a:defRPr sz="900"/>
            </a:lvl6pPr>
            <a:lvl7pPr marL="2742263" indent="0">
              <a:buNone/>
              <a:defRPr sz="900"/>
            </a:lvl7pPr>
            <a:lvl8pPr marL="3199307" indent="0">
              <a:buNone/>
              <a:defRPr sz="900"/>
            </a:lvl8pPr>
            <a:lvl9pPr marL="3656352" indent="0">
              <a:buNone/>
              <a:defRPr sz="900"/>
            </a:lvl9pPr>
          </a:lstStyle>
          <a:p>
            <a:pPr lvl="0"/>
            <a:r>
              <a:rPr lang="fr-FR" smtClean="0"/>
              <a:t>Modifiez les styles du texte du masque</a:t>
            </a:r>
          </a:p>
        </p:txBody>
      </p:sp>
      <p:sp>
        <p:nvSpPr>
          <p:cNvPr id="5" name="Rectangle 6"/>
          <p:cNvSpPr>
            <a:spLocks noGrp="1" noChangeArrowheads="1"/>
          </p:cNvSpPr>
          <p:nvPr>
            <p:ph type="sldNum" sz="quarter" idx="10"/>
          </p:nvPr>
        </p:nvSpPr>
        <p:spPr>
          <a:xfrm>
            <a:off x="452443" y="6375407"/>
            <a:ext cx="287337" cy="106363"/>
          </a:xfrm>
          <a:prstGeom prst="rect">
            <a:avLst/>
          </a:prstGeom>
          <a:ln/>
        </p:spPr>
        <p:txBody>
          <a:bodyPr/>
          <a:lstStyle>
            <a:lvl1pPr>
              <a:defRPr/>
            </a:lvl1pPr>
          </a:lstStyle>
          <a:p>
            <a:pPr>
              <a:defRPr/>
            </a:pPr>
            <a:fld id="{3B7414BB-4479-4E67-B586-A06642848362}" type="slidenum">
              <a:rPr lang="fr-FR" altLang="fr-FR">
                <a:solidFill>
                  <a:srgbClr val="4D4F53"/>
                </a:solidFill>
              </a:rPr>
              <a:pPr>
                <a:defRPr/>
              </a:pPr>
              <a:t>‹N°›</a:t>
            </a:fld>
            <a:endParaRPr lang="fr-FR" altLang="fr-FR" dirty="0">
              <a:solidFill>
                <a:srgbClr val="4D4F53"/>
              </a:solidFill>
            </a:endParaRPr>
          </a:p>
        </p:txBody>
      </p:sp>
    </p:spTree>
    <p:extLst>
      <p:ext uri="{BB962C8B-B14F-4D97-AF65-F5344CB8AC3E}">
        <p14:creationId xmlns:p14="http://schemas.microsoft.com/office/powerpoint/2010/main" val="249018213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6"/>
          <p:cNvSpPr>
            <a:spLocks noGrp="1" noChangeArrowheads="1"/>
          </p:cNvSpPr>
          <p:nvPr>
            <p:ph type="sldNum" sz="quarter" idx="10"/>
          </p:nvPr>
        </p:nvSpPr>
        <p:spPr>
          <a:xfrm>
            <a:off x="452443" y="6375407"/>
            <a:ext cx="287337" cy="106363"/>
          </a:xfrm>
          <a:prstGeom prst="rect">
            <a:avLst/>
          </a:prstGeom>
          <a:ln/>
        </p:spPr>
        <p:txBody>
          <a:bodyPr/>
          <a:lstStyle>
            <a:lvl1pPr>
              <a:defRPr/>
            </a:lvl1pPr>
          </a:lstStyle>
          <a:p>
            <a:pPr>
              <a:defRPr/>
            </a:pPr>
            <a:fld id="{BD746B21-A535-48F1-9A93-BB5C551728B8}" type="slidenum">
              <a:rPr lang="fr-FR" altLang="fr-FR">
                <a:solidFill>
                  <a:srgbClr val="4D4F53"/>
                </a:solidFill>
              </a:rPr>
              <a:pPr>
                <a:defRPr/>
              </a:pPr>
              <a:t>‹N°›</a:t>
            </a:fld>
            <a:endParaRPr lang="fr-FR" altLang="fr-FR" dirty="0">
              <a:solidFill>
                <a:srgbClr val="4D4F53"/>
              </a:solidFill>
            </a:endParaRPr>
          </a:p>
        </p:txBody>
      </p:sp>
    </p:spTree>
    <p:extLst>
      <p:ext uri="{BB962C8B-B14F-4D97-AF65-F5344CB8AC3E}">
        <p14:creationId xmlns:p14="http://schemas.microsoft.com/office/powerpoint/2010/main" val="129897358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57975" y="260350"/>
            <a:ext cx="2090738" cy="5518150"/>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381001" y="260350"/>
            <a:ext cx="6124574" cy="551815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6"/>
          <p:cNvSpPr>
            <a:spLocks noGrp="1" noChangeArrowheads="1"/>
          </p:cNvSpPr>
          <p:nvPr>
            <p:ph type="sldNum" sz="quarter" idx="10"/>
          </p:nvPr>
        </p:nvSpPr>
        <p:spPr>
          <a:xfrm>
            <a:off x="452443" y="6375407"/>
            <a:ext cx="287337" cy="106363"/>
          </a:xfrm>
          <a:prstGeom prst="rect">
            <a:avLst/>
          </a:prstGeom>
          <a:ln/>
        </p:spPr>
        <p:txBody>
          <a:bodyPr/>
          <a:lstStyle>
            <a:lvl1pPr>
              <a:defRPr/>
            </a:lvl1pPr>
          </a:lstStyle>
          <a:p>
            <a:pPr>
              <a:defRPr/>
            </a:pPr>
            <a:fld id="{4A3BB259-2138-440A-88EF-1ACD16C86D00}" type="slidenum">
              <a:rPr lang="fr-FR" altLang="fr-FR">
                <a:solidFill>
                  <a:srgbClr val="4D4F53"/>
                </a:solidFill>
              </a:rPr>
              <a:pPr>
                <a:defRPr/>
              </a:pPr>
              <a:t>‹N°›</a:t>
            </a:fld>
            <a:endParaRPr lang="fr-FR" altLang="fr-FR" dirty="0">
              <a:solidFill>
                <a:srgbClr val="4D4F53"/>
              </a:solidFill>
            </a:endParaRPr>
          </a:p>
        </p:txBody>
      </p:sp>
    </p:spTree>
    <p:extLst>
      <p:ext uri="{BB962C8B-B14F-4D97-AF65-F5344CB8AC3E}">
        <p14:creationId xmlns:p14="http://schemas.microsoft.com/office/powerpoint/2010/main" val="303008140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6"/>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6369" indent="0" algn="ctr">
              <a:buNone/>
              <a:defRPr/>
            </a:lvl2pPr>
            <a:lvl3pPr marL="912708" indent="0" algn="ctr">
              <a:buNone/>
              <a:defRPr/>
            </a:lvl3pPr>
            <a:lvl4pPr marL="1369077" indent="0" algn="ctr">
              <a:buNone/>
              <a:defRPr/>
            </a:lvl4pPr>
            <a:lvl5pPr marL="1825440" indent="0" algn="ctr">
              <a:buNone/>
              <a:defRPr/>
            </a:lvl5pPr>
            <a:lvl6pPr marL="2281788" indent="0" algn="ctr">
              <a:buNone/>
              <a:defRPr/>
            </a:lvl6pPr>
            <a:lvl7pPr marL="2738152" indent="0" algn="ctr">
              <a:buNone/>
              <a:defRPr/>
            </a:lvl7pPr>
            <a:lvl8pPr marL="3194514" indent="0" algn="ctr">
              <a:buNone/>
              <a:defRPr/>
            </a:lvl8pPr>
            <a:lvl9pPr marL="3650869" indent="0" algn="ctr">
              <a:buNone/>
              <a:defRPr/>
            </a:lvl9pPr>
          </a:lstStyle>
          <a:p>
            <a:r>
              <a:rPr lang="fr-FR" smtClean="0"/>
              <a:t>Modifiez le style des sous-titres du masque</a:t>
            </a:r>
            <a:endParaRPr lang="fr-FR"/>
          </a:p>
        </p:txBody>
      </p:sp>
      <p:sp>
        <p:nvSpPr>
          <p:cNvPr id="4" name="Rectangle 6"/>
          <p:cNvSpPr>
            <a:spLocks noGrp="1" noChangeArrowheads="1"/>
          </p:cNvSpPr>
          <p:nvPr>
            <p:ph type="sldNum" sz="quarter" idx="10"/>
          </p:nvPr>
        </p:nvSpPr>
        <p:spPr>
          <a:xfrm>
            <a:off x="452456" y="6396059"/>
            <a:ext cx="287337" cy="106363"/>
          </a:xfrm>
          <a:prstGeom prst="rect">
            <a:avLst/>
          </a:prstGeom>
          <a:ln/>
        </p:spPr>
        <p:txBody>
          <a:bodyPr/>
          <a:lstStyle>
            <a:lvl1pPr>
              <a:defRPr/>
            </a:lvl1pPr>
          </a:lstStyle>
          <a:p>
            <a:pPr>
              <a:defRPr/>
            </a:pPr>
            <a:fld id="{F8A4C972-03EA-4CFB-BFB9-22F4B6DC2C55}" type="slidenum">
              <a:rPr lang="fr-FR" altLang="fr-FR">
                <a:solidFill>
                  <a:srgbClr val="4D4F53"/>
                </a:solidFill>
              </a:rPr>
              <a:pPr>
                <a:defRPr/>
              </a:pPr>
              <a:t>‹N°›</a:t>
            </a:fld>
            <a:endParaRPr lang="fr-FR" altLang="fr-FR" dirty="0">
              <a:solidFill>
                <a:srgbClr val="4D4F53"/>
              </a:solidFill>
            </a:endParaRPr>
          </a:p>
        </p:txBody>
      </p:sp>
    </p:spTree>
    <p:extLst>
      <p:ext uri="{BB962C8B-B14F-4D97-AF65-F5344CB8AC3E}">
        <p14:creationId xmlns:p14="http://schemas.microsoft.com/office/powerpoint/2010/main" val="577664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fr-FR" dirty="0" smtClean="0"/>
              <a:t>TITRE, sur 2 lignes, 24, ARIAL</a:t>
            </a:r>
            <a:endParaRPr lang="fr-FR" dirty="0"/>
          </a:p>
        </p:txBody>
      </p:sp>
    </p:spTree>
    <p:extLst>
      <p:ext uri="{BB962C8B-B14F-4D97-AF65-F5344CB8AC3E}">
        <p14:creationId xmlns:p14="http://schemas.microsoft.com/office/powerpoint/2010/main" val="1610827761"/>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6"/>
          <p:cNvSpPr>
            <a:spLocks noGrp="1" noChangeArrowheads="1"/>
          </p:cNvSpPr>
          <p:nvPr>
            <p:ph type="sldNum" sz="quarter" idx="10"/>
          </p:nvPr>
        </p:nvSpPr>
        <p:spPr>
          <a:xfrm>
            <a:off x="452456" y="6396059"/>
            <a:ext cx="287337" cy="106363"/>
          </a:xfrm>
          <a:prstGeom prst="rect">
            <a:avLst/>
          </a:prstGeom>
          <a:ln/>
        </p:spPr>
        <p:txBody>
          <a:bodyPr/>
          <a:lstStyle>
            <a:lvl1pPr>
              <a:defRPr/>
            </a:lvl1pPr>
          </a:lstStyle>
          <a:p>
            <a:pPr>
              <a:defRPr/>
            </a:pPr>
            <a:fld id="{FFD72F59-B8E4-44F5-B47F-3092ADE0F13E}" type="slidenum">
              <a:rPr lang="fr-FR" altLang="fr-FR">
                <a:solidFill>
                  <a:srgbClr val="4D4F53"/>
                </a:solidFill>
              </a:rPr>
              <a:pPr>
                <a:defRPr/>
              </a:pPr>
              <a:t>‹N°›</a:t>
            </a:fld>
            <a:endParaRPr lang="fr-FR" altLang="fr-FR" dirty="0">
              <a:solidFill>
                <a:srgbClr val="4D4F53"/>
              </a:solidFill>
            </a:endParaRPr>
          </a:p>
        </p:txBody>
      </p:sp>
    </p:spTree>
    <p:extLst>
      <p:ext uri="{BB962C8B-B14F-4D97-AF65-F5344CB8AC3E}">
        <p14:creationId xmlns:p14="http://schemas.microsoft.com/office/powerpoint/2010/main" val="524300234"/>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16"/>
            <a:ext cx="7772400" cy="1362076"/>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8"/>
          </a:xfrm>
        </p:spPr>
        <p:txBody>
          <a:bodyPr anchor="b"/>
          <a:lstStyle>
            <a:lvl1pPr marL="0" indent="0">
              <a:buNone/>
              <a:defRPr sz="2000"/>
            </a:lvl1pPr>
            <a:lvl2pPr marL="456369" indent="0">
              <a:buNone/>
              <a:defRPr sz="1800"/>
            </a:lvl2pPr>
            <a:lvl3pPr marL="912708" indent="0">
              <a:buNone/>
              <a:defRPr sz="1600"/>
            </a:lvl3pPr>
            <a:lvl4pPr marL="1369077" indent="0">
              <a:buNone/>
              <a:defRPr sz="1400"/>
            </a:lvl4pPr>
            <a:lvl5pPr marL="1825440" indent="0">
              <a:buNone/>
              <a:defRPr sz="1400"/>
            </a:lvl5pPr>
            <a:lvl6pPr marL="2281788" indent="0">
              <a:buNone/>
              <a:defRPr sz="1400"/>
            </a:lvl6pPr>
            <a:lvl7pPr marL="2738152" indent="0">
              <a:buNone/>
              <a:defRPr sz="1400"/>
            </a:lvl7pPr>
            <a:lvl8pPr marL="3194514" indent="0">
              <a:buNone/>
              <a:defRPr sz="1400"/>
            </a:lvl8pPr>
            <a:lvl9pPr marL="3650869" indent="0">
              <a:buNone/>
              <a:defRPr sz="1400"/>
            </a:lvl9pPr>
          </a:lstStyle>
          <a:p>
            <a:pPr lvl="0"/>
            <a:r>
              <a:rPr lang="fr-FR" smtClean="0"/>
              <a:t>Modifiez les styles du texte du masque</a:t>
            </a:r>
          </a:p>
        </p:txBody>
      </p:sp>
      <p:sp>
        <p:nvSpPr>
          <p:cNvPr id="4" name="Rectangle 6"/>
          <p:cNvSpPr>
            <a:spLocks noGrp="1" noChangeArrowheads="1"/>
          </p:cNvSpPr>
          <p:nvPr>
            <p:ph type="sldNum" sz="quarter" idx="10"/>
          </p:nvPr>
        </p:nvSpPr>
        <p:spPr>
          <a:xfrm>
            <a:off x="452456" y="6396059"/>
            <a:ext cx="287337" cy="106363"/>
          </a:xfrm>
          <a:prstGeom prst="rect">
            <a:avLst/>
          </a:prstGeom>
          <a:ln/>
        </p:spPr>
        <p:txBody>
          <a:bodyPr/>
          <a:lstStyle>
            <a:lvl1pPr>
              <a:defRPr/>
            </a:lvl1pPr>
          </a:lstStyle>
          <a:p>
            <a:pPr>
              <a:defRPr/>
            </a:pPr>
            <a:fld id="{44B88C4B-AFED-4C42-AEED-9BE1536620DB}" type="slidenum">
              <a:rPr lang="fr-FR" altLang="fr-FR">
                <a:solidFill>
                  <a:srgbClr val="4D4F53"/>
                </a:solidFill>
              </a:rPr>
              <a:pPr>
                <a:defRPr/>
              </a:pPr>
              <a:t>‹N°›</a:t>
            </a:fld>
            <a:endParaRPr lang="fr-FR" altLang="fr-FR" dirty="0">
              <a:solidFill>
                <a:srgbClr val="4D4F53"/>
              </a:solidFill>
            </a:endParaRPr>
          </a:p>
        </p:txBody>
      </p:sp>
    </p:spTree>
    <p:extLst>
      <p:ext uri="{BB962C8B-B14F-4D97-AF65-F5344CB8AC3E}">
        <p14:creationId xmlns:p14="http://schemas.microsoft.com/office/powerpoint/2010/main" val="255689553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381019" y="1917700"/>
            <a:ext cx="4106863" cy="3860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0263" y="1917700"/>
            <a:ext cx="4108450" cy="3860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6"/>
          <p:cNvSpPr>
            <a:spLocks noGrp="1" noChangeArrowheads="1"/>
          </p:cNvSpPr>
          <p:nvPr>
            <p:ph type="sldNum" sz="quarter" idx="10"/>
          </p:nvPr>
        </p:nvSpPr>
        <p:spPr>
          <a:xfrm>
            <a:off x="452456" y="6396059"/>
            <a:ext cx="287337" cy="106363"/>
          </a:xfrm>
          <a:prstGeom prst="rect">
            <a:avLst/>
          </a:prstGeom>
          <a:ln/>
        </p:spPr>
        <p:txBody>
          <a:bodyPr/>
          <a:lstStyle>
            <a:lvl1pPr>
              <a:defRPr/>
            </a:lvl1pPr>
          </a:lstStyle>
          <a:p>
            <a:pPr>
              <a:defRPr/>
            </a:pPr>
            <a:fld id="{35E3C8B8-359D-4903-9370-455477210A97}" type="slidenum">
              <a:rPr lang="fr-FR" altLang="fr-FR">
                <a:solidFill>
                  <a:srgbClr val="4D4F53"/>
                </a:solidFill>
              </a:rPr>
              <a:pPr>
                <a:defRPr/>
              </a:pPr>
              <a:t>‹N°›</a:t>
            </a:fld>
            <a:endParaRPr lang="fr-FR" altLang="fr-FR" dirty="0">
              <a:solidFill>
                <a:srgbClr val="4D4F53"/>
              </a:solidFill>
            </a:endParaRPr>
          </a:p>
        </p:txBody>
      </p:sp>
    </p:spTree>
    <p:extLst>
      <p:ext uri="{BB962C8B-B14F-4D97-AF65-F5344CB8AC3E}">
        <p14:creationId xmlns:p14="http://schemas.microsoft.com/office/powerpoint/2010/main" val="267584486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16" y="274639"/>
            <a:ext cx="8229600" cy="1143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19" y="1535113"/>
            <a:ext cx="4040187" cy="639762"/>
          </a:xfrm>
        </p:spPr>
        <p:txBody>
          <a:bodyPr anchor="b"/>
          <a:lstStyle>
            <a:lvl1pPr marL="0" indent="0">
              <a:buNone/>
              <a:defRPr sz="2400" b="1"/>
            </a:lvl1pPr>
            <a:lvl2pPr marL="456369" indent="0">
              <a:buNone/>
              <a:defRPr sz="2000" b="1"/>
            </a:lvl2pPr>
            <a:lvl3pPr marL="912708" indent="0">
              <a:buNone/>
              <a:defRPr sz="1800" b="1"/>
            </a:lvl3pPr>
            <a:lvl4pPr marL="1369077" indent="0">
              <a:buNone/>
              <a:defRPr sz="1600" b="1"/>
            </a:lvl4pPr>
            <a:lvl5pPr marL="1825440" indent="0">
              <a:buNone/>
              <a:defRPr sz="1600" b="1"/>
            </a:lvl5pPr>
            <a:lvl6pPr marL="2281788" indent="0">
              <a:buNone/>
              <a:defRPr sz="1600" b="1"/>
            </a:lvl6pPr>
            <a:lvl7pPr marL="2738152" indent="0">
              <a:buNone/>
              <a:defRPr sz="1600" b="1"/>
            </a:lvl7pPr>
            <a:lvl8pPr marL="3194514" indent="0">
              <a:buNone/>
              <a:defRPr sz="1600" b="1"/>
            </a:lvl8pPr>
            <a:lvl9pPr marL="3650869"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19" y="2174891"/>
            <a:ext cx="404018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41" y="1535113"/>
            <a:ext cx="4041775" cy="639762"/>
          </a:xfrm>
        </p:spPr>
        <p:txBody>
          <a:bodyPr anchor="b"/>
          <a:lstStyle>
            <a:lvl1pPr marL="0" indent="0">
              <a:buNone/>
              <a:defRPr sz="2400" b="1"/>
            </a:lvl1pPr>
            <a:lvl2pPr marL="456369" indent="0">
              <a:buNone/>
              <a:defRPr sz="2000" b="1"/>
            </a:lvl2pPr>
            <a:lvl3pPr marL="912708" indent="0">
              <a:buNone/>
              <a:defRPr sz="1800" b="1"/>
            </a:lvl3pPr>
            <a:lvl4pPr marL="1369077" indent="0">
              <a:buNone/>
              <a:defRPr sz="1600" b="1"/>
            </a:lvl4pPr>
            <a:lvl5pPr marL="1825440" indent="0">
              <a:buNone/>
              <a:defRPr sz="1600" b="1"/>
            </a:lvl5pPr>
            <a:lvl6pPr marL="2281788" indent="0">
              <a:buNone/>
              <a:defRPr sz="1600" b="1"/>
            </a:lvl6pPr>
            <a:lvl7pPr marL="2738152" indent="0">
              <a:buNone/>
              <a:defRPr sz="1600" b="1"/>
            </a:lvl7pPr>
            <a:lvl8pPr marL="3194514" indent="0">
              <a:buNone/>
              <a:defRPr sz="1600" b="1"/>
            </a:lvl8pPr>
            <a:lvl9pPr marL="3650869"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41" y="2174891"/>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u numéro de diapositive 6"/>
          <p:cNvSpPr>
            <a:spLocks noGrp="1" noChangeArrowheads="1"/>
          </p:cNvSpPr>
          <p:nvPr>
            <p:ph type="sldNum" sz="quarter" idx="10"/>
          </p:nvPr>
        </p:nvSpPr>
        <p:spPr>
          <a:xfrm>
            <a:off x="452456" y="6396059"/>
            <a:ext cx="287337" cy="106363"/>
          </a:xfrm>
          <a:prstGeom prst="rect">
            <a:avLst/>
          </a:prstGeom>
          <a:ln/>
        </p:spPr>
        <p:txBody>
          <a:bodyPr/>
          <a:lstStyle>
            <a:lvl1pPr>
              <a:defRPr/>
            </a:lvl1pPr>
          </a:lstStyle>
          <a:p>
            <a:pPr>
              <a:defRPr/>
            </a:pPr>
            <a:fld id="{F6ED4392-E571-4CA7-81D8-386CE421F056}" type="slidenum">
              <a:rPr lang="fr-FR" altLang="fr-FR">
                <a:solidFill>
                  <a:srgbClr val="4D4F53"/>
                </a:solidFill>
              </a:rPr>
              <a:pPr>
                <a:defRPr/>
              </a:pPr>
              <a:t>‹N°›</a:t>
            </a:fld>
            <a:endParaRPr lang="fr-FR" altLang="fr-FR" dirty="0">
              <a:solidFill>
                <a:srgbClr val="4D4F53"/>
              </a:solidFill>
            </a:endParaRPr>
          </a:p>
        </p:txBody>
      </p:sp>
    </p:spTree>
    <p:extLst>
      <p:ext uri="{BB962C8B-B14F-4D97-AF65-F5344CB8AC3E}">
        <p14:creationId xmlns:p14="http://schemas.microsoft.com/office/powerpoint/2010/main" val="379472904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Modifiez le style du titre</a:t>
            </a:r>
            <a:endParaRPr lang="fr-FR" dirty="0"/>
          </a:p>
        </p:txBody>
      </p:sp>
      <p:sp>
        <p:nvSpPr>
          <p:cNvPr id="3" name="Rectangle 6"/>
          <p:cNvSpPr>
            <a:spLocks noGrp="1" noChangeArrowheads="1"/>
          </p:cNvSpPr>
          <p:nvPr>
            <p:ph type="sldNum" sz="quarter" idx="10"/>
          </p:nvPr>
        </p:nvSpPr>
        <p:spPr>
          <a:xfrm>
            <a:off x="452456" y="6396059"/>
            <a:ext cx="287337" cy="106363"/>
          </a:xfrm>
          <a:prstGeom prst="rect">
            <a:avLst/>
          </a:prstGeom>
          <a:ln/>
        </p:spPr>
        <p:txBody>
          <a:bodyPr/>
          <a:lstStyle>
            <a:lvl1pPr>
              <a:defRPr/>
            </a:lvl1pPr>
          </a:lstStyle>
          <a:p>
            <a:pPr>
              <a:defRPr/>
            </a:pPr>
            <a:fld id="{E4172986-1D3F-4089-959D-D11A278F2DA5}" type="slidenum">
              <a:rPr lang="fr-FR" altLang="fr-FR">
                <a:solidFill>
                  <a:srgbClr val="4D4F53"/>
                </a:solidFill>
              </a:rPr>
              <a:pPr>
                <a:defRPr/>
              </a:pPr>
              <a:t>‹N°›</a:t>
            </a:fld>
            <a:endParaRPr lang="fr-FR" altLang="fr-FR" dirty="0">
              <a:solidFill>
                <a:srgbClr val="4D4F53"/>
              </a:solidFill>
            </a:endParaRPr>
          </a:p>
        </p:txBody>
      </p:sp>
    </p:spTree>
    <p:extLst>
      <p:ext uri="{BB962C8B-B14F-4D97-AF65-F5344CB8AC3E}">
        <p14:creationId xmlns:p14="http://schemas.microsoft.com/office/powerpoint/2010/main" val="116962578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452456" y="6396059"/>
            <a:ext cx="287337" cy="106363"/>
          </a:xfrm>
          <a:prstGeom prst="rect">
            <a:avLst/>
          </a:prstGeom>
          <a:ln/>
        </p:spPr>
        <p:txBody>
          <a:bodyPr/>
          <a:lstStyle>
            <a:lvl1pPr>
              <a:defRPr/>
            </a:lvl1pPr>
          </a:lstStyle>
          <a:p>
            <a:pPr>
              <a:defRPr/>
            </a:pPr>
            <a:fld id="{BC7857EB-2E3F-471E-9C52-086C89B3B2FC}" type="slidenum">
              <a:rPr lang="fr-FR" altLang="fr-FR">
                <a:solidFill>
                  <a:srgbClr val="4D4F53"/>
                </a:solidFill>
              </a:rPr>
              <a:pPr>
                <a:defRPr/>
              </a:pPr>
              <a:t>‹N°›</a:t>
            </a:fld>
            <a:endParaRPr lang="fr-FR" altLang="fr-FR" dirty="0">
              <a:solidFill>
                <a:srgbClr val="4D4F53"/>
              </a:solidFill>
            </a:endParaRPr>
          </a:p>
        </p:txBody>
      </p:sp>
    </p:spTree>
    <p:extLst>
      <p:ext uri="{BB962C8B-B14F-4D97-AF65-F5344CB8AC3E}">
        <p14:creationId xmlns:p14="http://schemas.microsoft.com/office/powerpoint/2010/main" val="373799478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1" y="273050"/>
            <a:ext cx="3008314" cy="1162050"/>
          </a:xfrm>
        </p:spPr>
        <p:txBody>
          <a:bodyPr/>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1" y="273051"/>
            <a:ext cx="5111750" cy="585311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1" y="1435121"/>
            <a:ext cx="3008314" cy="4691063"/>
          </a:xfrm>
        </p:spPr>
        <p:txBody>
          <a:bodyPr/>
          <a:lstStyle>
            <a:lvl1pPr marL="0" indent="0">
              <a:buNone/>
              <a:defRPr sz="1400"/>
            </a:lvl1pPr>
            <a:lvl2pPr marL="456369" indent="0">
              <a:buNone/>
              <a:defRPr sz="1200"/>
            </a:lvl2pPr>
            <a:lvl3pPr marL="912708" indent="0">
              <a:buNone/>
              <a:defRPr sz="1000"/>
            </a:lvl3pPr>
            <a:lvl4pPr marL="1369077" indent="0">
              <a:buNone/>
              <a:defRPr sz="900"/>
            </a:lvl4pPr>
            <a:lvl5pPr marL="1825440" indent="0">
              <a:buNone/>
              <a:defRPr sz="900"/>
            </a:lvl5pPr>
            <a:lvl6pPr marL="2281788" indent="0">
              <a:buNone/>
              <a:defRPr sz="900"/>
            </a:lvl6pPr>
            <a:lvl7pPr marL="2738152" indent="0">
              <a:buNone/>
              <a:defRPr sz="900"/>
            </a:lvl7pPr>
            <a:lvl8pPr marL="3194514" indent="0">
              <a:buNone/>
              <a:defRPr sz="900"/>
            </a:lvl8pPr>
            <a:lvl9pPr marL="3650869" indent="0">
              <a:buNone/>
              <a:defRPr sz="900"/>
            </a:lvl9pPr>
          </a:lstStyle>
          <a:p>
            <a:pPr lvl="0"/>
            <a:r>
              <a:rPr lang="fr-FR" smtClean="0"/>
              <a:t>Modifiez les styles du texte du masque</a:t>
            </a:r>
          </a:p>
        </p:txBody>
      </p:sp>
      <p:sp>
        <p:nvSpPr>
          <p:cNvPr id="5" name="Rectangle 6"/>
          <p:cNvSpPr>
            <a:spLocks noGrp="1" noChangeArrowheads="1"/>
          </p:cNvSpPr>
          <p:nvPr>
            <p:ph type="sldNum" sz="quarter" idx="10"/>
          </p:nvPr>
        </p:nvSpPr>
        <p:spPr>
          <a:xfrm>
            <a:off x="452456" y="6396059"/>
            <a:ext cx="287337" cy="106363"/>
          </a:xfrm>
          <a:prstGeom prst="rect">
            <a:avLst/>
          </a:prstGeom>
          <a:ln/>
        </p:spPr>
        <p:txBody>
          <a:bodyPr/>
          <a:lstStyle>
            <a:lvl1pPr>
              <a:defRPr/>
            </a:lvl1pPr>
          </a:lstStyle>
          <a:p>
            <a:pPr>
              <a:defRPr/>
            </a:pPr>
            <a:fld id="{3B25B3EC-4244-4139-9182-D9E3EB41CBB4}" type="slidenum">
              <a:rPr lang="fr-FR" altLang="fr-FR">
                <a:solidFill>
                  <a:srgbClr val="4D4F53"/>
                </a:solidFill>
              </a:rPr>
              <a:pPr>
                <a:defRPr/>
              </a:pPr>
              <a:t>‹N°›</a:t>
            </a:fld>
            <a:endParaRPr lang="fr-FR" altLang="fr-FR" dirty="0">
              <a:solidFill>
                <a:srgbClr val="4D4F53"/>
              </a:solidFill>
            </a:endParaRPr>
          </a:p>
        </p:txBody>
      </p:sp>
    </p:spTree>
    <p:extLst>
      <p:ext uri="{BB962C8B-B14F-4D97-AF65-F5344CB8AC3E}">
        <p14:creationId xmlns:p14="http://schemas.microsoft.com/office/powerpoint/2010/main" val="160027261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16"/>
            <a:ext cx="5486400" cy="566738"/>
          </a:xfrm>
        </p:spPr>
        <p:txBody>
          <a:bodyPr/>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91"/>
            <a:ext cx="5486400" cy="4114800"/>
          </a:xfrm>
        </p:spPr>
        <p:txBody>
          <a:bodyPr/>
          <a:lstStyle>
            <a:lvl1pPr marL="0" indent="0">
              <a:buNone/>
              <a:defRPr sz="3200"/>
            </a:lvl1pPr>
            <a:lvl2pPr marL="456369" indent="0">
              <a:buNone/>
              <a:defRPr sz="2800"/>
            </a:lvl2pPr>
            <a:lvl3pPr marL="912708" indent="0">
              <a:buNone/>
              <a:defRPr sz="2400"/>
            </a:lvl3pPr>
            <a:lvl4pPr marL="1369077" indent="0">
              <a:buNone/>
              <a:defRPr sz="2000"/>
            </a:lvl4pPr>
            <a:lvl5pPr marL="1825440" indent="0">
              <a:buNone/>
              <a:defRPr sz="2000"/>
            </a:lvl5pPr>
            <a:lvl6pPr marL="2281788" indent="0">
              <a:buNone/>
              <a:defRPr sz="2000"/>
            </a:lvl6pPr>
            <a:lvl7pPr marL="2738152" indent="0">
              <a:buNone/>
              <a:defRPr sz="2000"/>
            </a:lvl7pPr>
            <a:lvl8pPr marL="3194514" indent="0">
              <a:buNone/>
              <a:defRPr sz="2000"/>
            </a:lvl8pPr>
            <a:lvl9pPr marL="3650869" indent="0">
              <a:buNone/>
              <a:defRPr sz="2000"/>
            </a:lvl9pPr>
          </a:lstStyle>
          <a:p>
            <a:pPr lvl="0"/>
            <a:endParaRPr lang="fr-FR" noProof="0" dirty="0" smtClean="0"/>
          </a:p>
        </p:txBody>
      </p:sp>
      <p:sp>
        <p:nvSpPr>
          <p:cNvPr id="4" name="Espace réservé du texte 3"/>
          <p:cNvSpPr>
            <a:spLocks noGrp="1"/>
          </p:cNvSpPr>
          <p:nvPr>
            <p:ph type="body" sz="half" idx="2"/>
          </p:nvPr>
        </p:nvSpPr>
        <p:spPr>
          <a:xfrm>
            <a:off x="1792288" y="5367359"/>
            <a:ext cx="5486400" cy="804863"/>
          </a:xfrm>
        </p:spPr>
        <p:txBody>
          <a:bodyPr/>
          <a:lstStyle>
            <a:lvl1pPr marL="0" indent="0">
              <a:buNone/>
              <a:defRPr sz="1400"/>
            </a:lvl1pPr>
            <a:lvl2pPr marL="456369" indent="0">
              <a:buNone/>
              <a:defRPr sz="1200"/>
            </a:lvl2pPr>
            <a:lvl3pPr marL="912708" indent="0">
              <a:buNone/>
              <a:defRPr sz="1000"/>
            </a:lvl3pPr>
            <a:lvl4pPr marL="1369077" indent="0">
              <a:buNone/>
              <a:defRPr sz="900"/>
            </a:lvl4pPr>
            <a:lvl5pPr marL="1825440" indent="0">
              <a:buNone/>
              <a:defRPr sz="900"/>
            </a:lvl5pPr>
            <a:lvl6pPr marL="2281788" indent="0">
              <a:buNone/>
              <a:defRPr sz="900"/>
            </a:lvl6pPr>
            <a:lvl7pPr marL="2738152" indent="0">
              <a:buNone/>
              <a:defRPr sz="900"/>
            </a:lvl7pPr>
            <a:lvl8pPr marL="3194514" indent="0">
              <a:buNone/>
              <a:defRPr sz="900"/>
            </a:lvl8pPr>
            <a:lvl9pPr marL="3650869" indent="0">
              <a:buNone/>
              <a:defRPr sz="900"/>
            </a:lvl9pPr>
          </a:lstStyle>
          <a:p>
            <a:pPr lvl="0"/>
            <a:r>
              <a:rPr lang="fr-FR" smtClean="0"/>
              <a:t>Modifiez les styles du texte du masque</a:t>
            </a:r>
          </a:p>
        </p:txBody>
      </p:sp>
      <p:sp>
        <p:nvSpPr>
          <p:cNvPr id="5" name="Rectangle 6"/>
          <p:cNvSpPr>
            <a:spLocks noGrp="1" noChangeArrowheads="1"/>
          </p:cNvSpPr>
          <p:nvPr>
            <p:ph type="sldNum" sz="quarter" idx="10"/>
          </p:nvPr>
        </p:nvSpPr>
        <p:spPr>
          <a:xfrm>
            <a:off x="452456" y="6396059"/>
            <a:ext cx="287337" cy="106363"/>
          </a:xfrm>
          <a:prstGeom prst="rect">
            <a:avLst/>
          </a:prstGeom>
          <a:ln/>
        </p:spPr>
        <p:txBody>
          <a:bodyPr/>
          <a:lstStyle>
            <a:lvl1pPr>
              <a:defRPr/>
            </a:lvl1pPr>
          </a:lstStyle>
          <a:p>
            <a:pPr>
              <a:defRPr/>
            </a:pPr>
            <a:fld id="{3B7414BB-4479-4E67-B586-A06642848362}" type="slidenum">
              <a:rPr lang="fr-FR" altLang="fr-FR">
                <a:solidFill>
                  <a:srgbClr val="4D4F53"/>
                </a:solidFill>
              </a:rPr>
              <a:pPr>
                <a:defRPr/>
              </a:pPr>
              <a:t>‹N°›</a:t>
            </a:fld>
            <a:endParaRPr lang="fr-FR" altLang="fr-FR" dirty="0">
              <a:solidFill>
                <a:srgbClr val="4D4F53"/>
              </a:solidFill>
            </a:endParaRPr>
          </a:p>
        </p:txBody>
      </p:sp>
    </p:spTree>
    <p:extLst>
      <p:ext uri="{BB962C8B-B14F-4D97-AF65-F5344CB8AC3E}">
        <p14:creationId xmlns:p14="http://schemas.microsoft.com/office/powerpoint/2010/main" val="285319441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6"/>
          <p:cNvSpPr>
            <a:spLocks noGrp="1" noChangeArrowheads="1"/>
          </p:cNvSpPr>
          <p:nvPr>
            <p:ph type="sldNum" sz="quarter" idx="10"/>
          </p:nvPr>
        </p:nvSpPr>
        <p:spPr>
          <a:xfrm>
            <a:off x="452456" y="6396059"/>
            <a:ext cx="287337" cy="106363"/>
          </a:xfrm>
          <a:prstGeom prst="rect">
            <a:avLst/>
          </a:prstGeom>
          <a:ln/>
        </p:spPr>
        <p:txBody>
          <a:bodyPr/>
          <a:lstStyle>
            <a:lvl1pPr>
              <a:defRPr/>
            </a:lvl1pPr>
          </a:lstStyle>
          <a:p>
            <a:pPr>
              <a:defRPr/>
            </a:pPr>
            <a:fld id="{BD746B21-A535-48F1-9A93-BB5C551728B8}" type="slidenum">
              <a:rPr lang="fr-FR" altLang="fr-FR">
                <a:solidFill>
                  <a:srgbClr val="4D4F53"/>
                </a:solidFill>
              </a:rPr>
              <a:pPr>
                <a:defRPr/>
              </a:pPr>
              <a:t>‹N°›</a:t>
            </a:fld>
            <a:endParaRPr lang="fr-FR" altLang="fr-FR" dirty="0">
              <a:solidFill>
                <a:srgbClr val="4D4F53"/>
              </a:solidFill>
            </a:endParaRPr>
          </a:p>
        </p:txBody>
      </p:sp>
    </p:spTree>
    <p:extLst>
      <p:ext uri="{BB962C8B-B14F-4D97-AF65-F5344CB8AC3E}">
        <p14:creationId xmlns:p14="http://schemas.microsoft.com/office/powerpoint/2010/main" val="162378107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57975" y="260350"/>
            <a:ext cx="2090738" cy="5518150"/>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381001" y="260350"/>
            <a:ext cx="6124574" cy="551815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6"/>
          <p:cNvSpPr>
            <a:spLocks noGrp="1" noChangeArrowheads="1"/>
          </p:cNvSpPr>
          <p:nvPr>
            <p:ph type="sldNum" sz="quarter" idx="10"/>
          </p:nvPr>
        </p:nvSpPr>
        <p:spPr>
          <a:xfrm>
            <a:off x="452456" y="6396059"/>
            <a:ext cx="287337" cy="106363"/>
          </a:xfrm>
          <a:prstGeom prst="rect">
            <a:avLst/>
          </a:prstGeom>
          <a:ln/>
        </p:spPr>
        <p:txBody>
          <a:bodyPr/>
          <a:lstStyle>
            <a:lvl1pPr>
              <a:defRPr/>
            </a:lvl1pPr>
          </a:lstStyle>
          <a:p>
            <a:pPr>
              <a:defRPr/>
            </a:pPr>
            <a:fld id="{4A3BB259-2138-440A-88EF-1ACD16C86D00}" type="slidenum">
              <a:rPr lang="fr-FR" altLang="fr-FR">
                <a:solidFill>
                  <a:srgbClr val="4D4F53"/>
                </a:solidFill>
              </a:rPr>
              <a:pPr>
                <a:defRPr/>
              </a:pPr>
              <a:t>‹N°›</a:t>
            </a:fld>
            <a:endParaRPr lang="fr-FR" altLang="fr-FR" dirty="0">
              <a:solidFill>
                <a:srgbClr val="4D4F53"/>
              </a:solidFill>
            </a:endParaRPr>
          </a:p>
        </p:txBody>
      </p:sp>
    </p:spTree>
    <p:extLst>
      <p:ext uri="{BB962C8B-B14F-4D97-AF65-F5344CB8AC3E}">
        <p14:creationId xmlns:p14="http://schemas.microsoft.com/office/powerpoint/2010/main" val="4036472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amp; sous-titr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384378" y="414956"/>
            <a:ext cx="8375695" cy="283058"/>
          </a:xfrm>
        </p:spPr>
        <p:txBody>
          <a:bodyPr/>
          <a:lstStyle>
            <a:lvl1pPr>
              <a:defRPr/>
            </a:lvl1pPr>
          </a:lstStyle>
          <a:p>
            <a:r>
              <a:rPr lang="fr-FR" dirty="0" smtClean="0"/>
              <a:t>TITRE, sur 1 ligne, 24, ARIAL</a:t>
            </a:r>
            <a:endParaRPr lang="fr-FR" dirty="0"/>
          </a:p>
        </p:txBody>
      </p:sp>
      <p:sp>
        <p:nvSpPr>
          <p:cNvPr id="7" name="Espace réservé du texte 6"/>
          <p:cNvSpPr>
            <a:spLocks noGrp="1"/>
          </p:cNvSpPr>
          <p:nvPr>
            <p:ph type="body" sz="quarter" idx="10" hasCustomPrompt="1"/>
          </p:nvPr>
        </p:nvSpPr>
        <p:spPr>
          <a:xfrm>
            <a:off x="383932" y="698014"/>
            <a:ext cx="8376138" cy="2794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marL="0" indent="0">
              <a:buNone/>
              <a:defRPr lang="fr-FR" sz="1800" kern="1200" cap="all" baseline="0" dirty="0">
                <a:solidFill>
                  <a:schemeClr val="tx1"/>
                </a:solidFill>
                <a:latin typeface="Arial"/>
                <a:cs typeface="Arial" charset="0"/>
              </a:defRPr>
            </a:lvl1pPr>
          </a:lstStyle>
          <a:p>
            <a:r>
              <a:rPr lang="fr-FR" sz="1800" dirty="0" smtClean="0">
                <a:solidFill>
                  <a:schemeClr val="tx1">
                    <a:lumMod val="60000"/>
                    <a:lumOff val="40000"/>
                  </a:schemeClr>
                </a:solidFill>
                <a:latin typeface="Arial"/>
                <a:ea typeface="+mn-ea"/>
                <a:cs typeface="Arial" charset="0"/>
              </a:rPr>
              <a:t>Sous-Titre, sur 1 ligne, 18, Arial</a:t>
            </a:r>
            <a:endParaRPr lang="fr-FR" sz="1800" dirty="0">
              <a:solidFill>
                <a:schemeClr val="tx1">
                  <a:lumMod val="60000"/>
                  <a:lumOff val="40000"/>
                </a:schemeClr>
              </a:solidFill>
              <a:latin typeface="Arial"/>
              <a:ea typeface="+mn-ea"/>
              <a:cs typeface="Arial" charset="0"/>
            </a:endParaRPr>
          </a:p>
        </p:txBody>
      </p:sp>
    </p:spTree>
    <p:extLst>
      <p:ext uri="{BB962C8B-B14F-4D97-AF65-F5344CB8AC3E}">
        <p14:creationId xmlns:p14="http://schemas.microsoft.com/office/powerpoint/2010/main" val="2193137729"/>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6"/>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6774" indent="0" algn="ctr">
              <a:buNone/>
              <a:defRPr/>
            </a:lvl2pPr>
            <a:lvl3pPr marL="913536" indent="0" algn="ctr">
              <a:buNone/>
              <a:defRPr/>
            </a:lvl3pPr>
            <a:lvl4pPr marL="1370310" indent="0" algn="ctr">
              <a:buNone/>
              <a:defRPr/>
            </a:lvl4pPr>
            <a:lvl5pPr marL="1827078" indent="0" algn="ctr">
              <a:buNone/>
              <a:defRPr/>
            </a:lvl5pPr>
            <a:lvl6pPr marL="2283847" indent="0" algn="ctr">
              <a:buNone/>
              <a:defRPr/>
            </a:lvl6pPr>
            <a:lvl7pPr marL="2740618" indent="0" algn="ctr">
              <a:buNone/>
              <a:defRPr/>
            </a:lvl7pPr>
            <a:lvl8pPr marL="3197387" indent="0" algn="ctr">
              <a:buNone/>
              <a:defRPr/>
            </a:lvl8pPr>
            <a:lvl9pPr marL="3654160" indent="0" algn="ctr">
              <a:buNone/>
              <a:defRPr/>
            </a:lvl9pPr>
          </a:lstStyle>
          <a:p>
            <a:r>
              <a:rPr lang="fr-FR" smtClean="0"/>
              <a:t>Modifiez le style des sous-titres du masque</a:t>
            </a:r>
            <a:endParaRPr lang="fr-FR"/>
          </a:p>
        </p:txBody>
      </p:sp>
      <p:sp>
        <p:nvSpPr>
          <p:cNvPr id="4" name="Rectangle 6"/>
          <p:cNvSpPr>
            <a:spLocks noGrp="1" noChangeArrowheads="1"/>
          </p:cNvSpPr>
          <p:nvPr>
            <p:ph type="sldNum" sz="quarter" idx="10"/>
          </p:nvPr>
        </p:nvSpPr>
        <p:spPr>
          <a:xfrm>
            <a:off x="452446" y="6375413"/>
            <a:ext cx="287337" cy="106363"/>
          </a:xfrm>
          <a:prstGeom prst="rect">
            <a:avLst/>
          </a:prstGeom>
          <a:ln/>
        </p:spPr>
        <p:txBody>
          <a:bodyPr/>
          <a:lstStyle>
            <a:lvl1pPr>
              <a:defRPr/>
            </a:lvl1pPr>
          </a:lstStyle>
          <a:p>
            <a:pPr>
              <a:defRPr/>
            </a:pPr>
            <a:fld id="{F8A4C972-03EA-4CFB-BFB9-22F4B6DC2C55}" type="slidenum">
              <a:rPr lang="fr-FR" altLang="fr-FR">
                <a:solidFill>
                  <a:srgbClr val="4D4F53"/>
                </a:solidFill>
              </a:rPr>
              <a:pPr>
                <a:defRPr/>
              </a:pPr>
              <a:t>‹N°›</a:t>
            </a:fld>
            <a:endParaRPr lang="fr-FR" altLang="fr-FR" dirty="0">
              <a:solidFill>
                <a:srgbClr val="4D4F53"/>
              </a:solidFill>
            </a:endParaRPr>
          </a:p>
        </p:txBody>
      </p:sp>
    </p:spTree>
    <p:extLst>
      <p:ext uri="{BB962C8B-B14F-4D97-AF65-F5344CB8AC3E}">
        <p14:creationId xmlns:p14="http://schemas.microsoft.com/office/powerpoint/2010/main" val="314413821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6"/>
          <p:cNvSpPr>
            <a:spLocks noGrp="1" noChangeArrowheads="1"/>
          </p:cNvSpPr>
          <p:nvPr>
            <p:ph type="sldNum" sz="quarter" idx="10"/>
          </p:nvPr>
        </p:nvSpPr>
        <p:spPr>
          <a:xfrm>
            <a:off x="452446" y="6375413"/>
            <a:ext cx="287337" cy="106363"/>
          </a:xfrm>
          <a:prstGeom prst="rect">
            <a:avLst/>
          </a:prstGeom>
          <a:ln/>
        </p:spPr>
        <p:txBody>
          <a:bodyPr/>
          <a:lstStyle>
            <a:lvl1pPr>
              <a:defRPr/>
            </a:lvl1pPr>
          </a:lstStyle>
          <a:p>
            <a:pPr>
              <a:defRPr/>
            </a:pPr>
            <a:fld id="{FFD72F59-B8E4-44F5-B47F-3092ADE0F13E}" type="slidenum">
              <a:rPr lang="fr-FR" altLang="fr-FR">
                <a:solidFill>
                  <a:srgbClr val="4D4F53"/>
                </a:solidFill>
              </a:rPr>
              <a:pPr>
                <a:defRPr/>
              </a:pPr>
              <a:t>‹N°›</a:t>
            </a:fld>
            <a:endParaRPr lang="fr-FR" altLang="fr-FR" dirty="0">
              <a:solidFill>
                <a:srgbClr val="4D4F53"/>
              </a:solidFill>
            </a:endParaRPr>
          </a:p>
        </p:txBody>
      </p:sp>
    </p:spTree>
    <p:extLst>
      <p:ext uri="{BB962C8B-B14F-4D97-AF65-F5344CB8AC3E}">
        <p14:creationId xmlns:p14="http://schemas.microsoft.com/office/powerpoint/2010/main" val="43028155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7"/>
            <a:ext cx="7772400" cy="1362076"/>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8"/>
          </a:xfrm>
        </p:spPr>
        <p:txBody>
          <a:bodyPr anchor="b"/>
          <a:lstStyle>
            <a:lvl1pPr marL="0" indent="0">
              <a:buNone/>
              <a:defRPr sz="2000"/>
            </a:lvl1pPr>
            <a:lvl2pPr marL="456774" indent="0">
              <a:buNone/>
              <a:defRPr sz="1800"/>
            </a:lvl2pPr>
            <a:lvl3pPr marL="913536" indent="0">
              <a:buNone/>
              <a:defRPr sz="1600"/>
            </a:lvl3pPr>
            <a:lvl4pPr marL="1370310" indent="0">
              <a:buNone/>
              <a:defRPr sz="1400"/>
            </a:lvl4pPr>
            <a:lvl5pPr marL="1827078" indent="0">
              <a:buNone/>
              <a:defRPr sz="1400"/>
            </a:lvl5pPr>
            <a:lvl6pPr marL="2283847" indent="0">
              <a:buNone/>
              <a:defRPr sz="1400"/>
            </a:lvl6pPr>
            <a:lvl7pPr marL="2740618" indent="0">
              <a:buNone/>
              <a:defRPr sz="1400"/>
            </a:lvl7pPr>
            <a:lvl8pPr marL="3197387" indent="0">
              <a:buNone/>
              <a:defRPr sz="1400"/>
            </a:lvl8pPr>
            <a:lvl9pPr marL="3654160" indent="0">
              <a:buNone/>
              <a:defRPr sz="1400"/>
            </a:lvl9pPr>
          </a:lstStyle>
          <a:p>
            <a:pPr lvl="0"/>
            <a:r>
              <a:rPr lang="fr-FR" smtClean="0"/>
              <a:t>Modifiez les styles du texte du masque</a:t>
            </a:r>
          </a:p>
        </p:txBody>
      </p:sp>
      <p:sp>
        <p:nvSpPr>
          <p:cNvPr id="4" name="Rectangle 6"/>
          <p:cNvSpPr>
            <a:spLocks noGrp="1" noChangeArrowheads="1"/>
          </p:cNvSpPr>
          <p:nvPr>
            <p:ph type="sldNum" sz="quarter" idx="10"/>
          </p:nvPr>
        </p:nvSpPr>
        <p:spPr>
          <a:xfrm>
            <a:off x="452446" y="6375413"/>
            <a:ext cx="287337" cy="106363"/>
          </a:xfrm>
          <a:prstGeom prst="rect">
            <a:avLst/>
          </a:prstGeom>
          <a:ln/>
        </p:spPr>
        <p:txBody>
          <a:bodyPr/>
          <a:lstStyle>
            <a:lvl1pPr>
              <a:defRPr/>
            </a:lvl1pPr>
          </a:lstStyle>
          <a:p>
            <a:pPr>
              <a:defRPr/>
            </a:pPr>
            <a:fld id="{44B88C4B-AFED-4C42-AEED-9BE1536620DB}" type="slidenum">
              <a:rPr lang="fr-FR" altLang="fr-FR">
                <a:solidFill>
                  <a:srgbClr val="4D4F53"/>
                </a:solidFill>
              </a:rPr>
              <a:pPr>
                <a:defRPr/>
              </a:pPr>
              <a:t>‹N°›</a:t>
            </a:fld>
            <a:endParaRPr lang="fr-FR" altLang="fr-FR" dirty="0">
              <a:solidFill>
                <a:srgbClr val="4D4F53"/>
              </a:solidFill>
            </a:endParaRPr>
          </a:p>
        </p:txBody>
      </p:sp>
    </p:spTree>
    <p:extLst>
      <p:ext uri="{BB962C8B-B14F-4D97-AF65-F5344CB8AC3E}">
        <p14:creationId xmlns:p14="http://schemas.microsoft.com/office/powerpoint/2010/main" val="247654871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381008" y="1917700"/>
            <a:ext cx="4106863" cy="3860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0263" y="1917700"/>
            <a:ext cx="4108450" cy="3860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6"/>
          <p:cNvSpPr>
            <a:spLocks noGrp="1" noChangeArrowheads="1"/>
          </p:cNvSpPr>
          <p:nvPr>
            <p:ph type="sldNum" sz="quarter" idx="10"/>
          </p:nvPr>
        </p:nvSpPr>
        <p:spPr>
          <a:xfrm>
            <a:off x="452446" y="6375413"/>
            <a:ext cx="287337" cy="106363"/>
          </a:xfrm>
          <a:prstGeom prst="rect">
            <a:avLst/>
          </a:prstGeom>
          <a:ln/>
        </p:spPr>
        <p:txBody>
          <a:bodyPr/>
          <a:lstStyle>
            <a:lvl1pPr>
              <a:defRPr/>
            </a:lvl1pPr>
          </a:lstStyle>
          <a:p>
            <a:pPr>
              <a:defRPr/>
            </a:pPr>
            <a:fld id="{35E3C8B8-359D-4903-9370-455477210A97}" type="slidenum">
              <a:rPr lang="fr-FR" altLang="fr-FR">
                <a:solidFill>
                  <a:srgbClr val="4D4F53"/>
                </a:solidFill>
              </a:rPr>
              <a:pPr>
                <a:defRPr/>
              </a:pPr>
              <a:t>‹N°›</a:t>
            </a:fld>
            <a:endParaRPr lang="fr-FR" altLang="fr-FR" dirty="0">
              <a:solidFill>
                <a:srgbClr val="4D4F53"/>
              </a:solidFill>
            </a:endParaRPr>
          </a:p>
        </p:txBody>
      </p:sp>
    </p:spTree>
    <p:extLst>
      <p:ext uri="{BB962C8B-B14F-4D97-AF65-F5344CB8AC3E}">
        <p14:creationId xmlns:p14="http://schemas.microsoft.com/office/powerpoint/2010/main" val="416907197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7" y="274639"/>
            <a:ext cx="8229600" cy="1143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10" y="1535113"/>
            <a:ext cx="4040187" cy="639762"/>
          </a:xfrm>
        </p:spPr>
        <p:txBody>
          <a:bodyPr anchor="b"/>
          <a:lstStyle>
            <a:lvl1pPr marL="0" indent="0">
              <a:buNone/>
              <a:defRPr sz="2400" b="1"/>
            </a:lvl1pPr>
            <a:lvl2pPr marL="456774" indent="0">
              <a:buNone/>
              <a:defRPr sz="2000" b="1"/>
            </a:lvl2pPr>
            <a:lvl3pPr marL="913536" indent="0">
              <a:buNone/>
              <a:defRPr sz="1800" b="1"/>
            </a:lvl3pPr>
            <a:lvl4pPr marL="1370310" indent="0">
              <a:buNone/>
              <a:defRPr sz="1600" b="1"/>
            </a:lvl4pPr>
            <a:lvl5pPr marL="1827078" indent="0">
              <a:buNone/>
              <a:defRPr sz="1600" b="1"/>
            </a:lvl5pPr>
            <a:lvl6pPr marL="2283847" indent="0">
              <a:buNone/>
              <a:defRPr sz="1600" b="1"/>
            </a:lvl6pPr>
            <a:lvl7pPr marL="2740618" indent="0">
              <a:buNone/>
              <a:defRPr sz="1600" b="1"/>
            </a:lvl7pPr>
            <a:lvl8pPr marL="3197387" indent="0">
              <a:buNone/>
              <a:defRPr sz="1600" b="1"/>
            </a:lvl8pPr>
            <a:lvl9pPr marL="365416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10" y="2174882"/>
            <a:ext cx="404018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32" y="1535113"/>
            <a:ext cx="4041775" cy="639762"/>
          </a:xfrm>
        </p:spPr>
        <p:txBody>
          <a:bodyPr anchor="b"/>
          <a:lstStyle>
            <a:lvl1pPr marL="0" indent="0">
              <a:buNone/>
              <a:defRPr sz="2400" b="1"/>
            </a:lvl1pPr>
            <a:lvl2pPr marL="456774" indent="0">
              <a:buNone/>
              <a:defRPr sz="2000" b="1"/>
            </a:lvl2pPr>
            <a:lvl3pPr marL="913536" indent="0">
              <a:buNone/>
              <a:defRPr sz="1800" b="1"/>
            </a:lvl3pPr>
            <a:lvl4pPr marL="1370310" indent="0">
              <a:buNone/>
              <a:defRPr sz="1600" b="1"/>
            </a:lvl4pPr>
            <a:lvl5pPr marL="1827078" indent="0">
              <a:buNone/>
              <a:defRPr sz="1600" b="1"/>
            </a:lvl5pPr>
            <a:lvl6pPr marL="2283847" indent="0">
              <a:buNone/>
              <a:defRPr sz="1600" b="1"/>
            </a:lvl6pPr>
            <a:lvl7pPr marL="2740618" indent="0">
              <a:buNone/>
              <a:defRPr sz="1600" b="1"/>
            </a:lvl7pPr>
            <a:lvl8pPr marL="3197387" indent="0">
              <a:buNone/>
              <a:defRPr sz="1600" b="1"/>
            </a:lvl8pPr>
            <a:lvl9pPr marL="365416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32" y="217488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u numéro de diapositive 6"/>
          <p:cNvSpPr>
            <a:spLocks noGrp="1" noChangeArrowheads="1"/>
          </p:cNvSpPr>
          <p:nvPr>
            <p:ph type="sldNum" sz="quarter" idx="10"/>
          </p:nvPr>
        </p:nvSpPr>
        <p:spPr>
          <a:xfrm>
            <a:off x="452446" y="6375413"/>
            <a:ext cx="287337" cy="106363"/>
          </a:xfrm>
          <a:prstGeom prst="rect">
            <a:avLst/>
          </a:prstGeom>
          <a:ln/>
        </p:spPr>
        <p:txBody>
          <a:bodyPr/>
          <a:lstStyle>
            <a:lvl1pPr>
              <a:defRPr/>
            </a:lvl1pPr>
          </a:lstStyle>
          <a:p>
            <a:pPr>
              <a:defRPr/>
            </a:pPr>
            <a:fld id="{F6ED4392-E571-4CA7-81D8-386CE421F056}" type="slidenum">
              <a:rPr lang="fr-FR" altLang="fr-FR">
                <a:solidFill>
                  <a:srgbClr val="4D4F53"/>
                </a:solidFill>
              </a:rPr>
              <a:pPr>
                <a:defRPr/>
              </a:pPr>
              <a:t>‹N°›</a:t>
            </a:fld>
            <a:endParaRPr lang="fr-FR" altLang="fr-FR" dirty="0">
              <a:solidFill>
                <a:srgbClr val="4D4F53"/>
              </a:solidFill>
            </a:endParaRPr>
          </a:p>
        </p:txBody>
      </p:sp>
    </p:spTree>
    <p:extLst>
      <p:ext uri="{BB962C8B-B14F-4D97-AF65-F5344CB8AC3E}">
        <p14:creationId xmlns:p14="http://schemas.microsoft.com/office/powerpoint/2010/main" val="398471836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Modifiez le style du titre</a:t>
            </a:r>
            <a:endParaRPr lang="fr-FR" dirty="0"/>
          </a:p>
        </p:txBody>
      </p:sp>
      <p:sp>
        <p:nvSpPr>
          <p:cNvPr id="3" name="Rectangle 6"/>
          <p:cNvSpPr>
            <a:spLocks noGrp="1" noChangeArrowheads="1"/>
          </p:cNvSpPr>
          <p:nvPr>
            <p:ph type="sldNum" sz="quarter" idx="10"/>
          </p:nvPr>
        </p:nvSpPr>
        <p:spPr>
          <a:xfrm>
            <a:off x="452446" y="6375413"/>
            <a:ext cx="287337" cy="106363"/>
          </a:xfrm>
          <a:prstGeom prst="rect">
            <a:avLst/>
          </a:prstGeom>
          <a:ln/>
        </p:spPr>
        <p:txBody>
          <a:bodyPr/>
          <a:lstStyle>
            <a:lvl1pPr>
              <a:defRPr/>
            </a:lvl1pPr>
          </a:lstStyle>
          <a:p>
            <a:pPr>
              <a:defRPr/>
            </a:pPr>
            <a:fld id="{E4172986-1D3F-4089-959D-D11A278F2DA5}" type="slidenum">
              <a:rPr lang="fr-FR" altLang="fr-FR">
                <a:solidFill>
                  <a:srgbClr val="4D4F53"/>
                </a:solidFill>
              </a:rPr>
              <a:pPr>
                <a:defRPr/>
              </a:pPr>
              <a:t>‹N°›</a:t>
            </a:fld>
            <a:endParaRPr lang="fr-FR" altLang="fr-FR" dirty="0">
              <a:solidFill>
                <a:srgbClr val="4D4F53"/>
              </a:solidFill>
            </a:endParaRPr>
          </a:p>
        </p:txBody>
      </p:sp>
    </p:spTree>
    <p:extLst>
      <p:ext uri="{BB962C8B-B14F-4D97-AF65-F5344CB8AC3E}">
        <p14:creationId xmlns:p14="http://schemas.microsoft.com/office/powerpoint/2010/main" val="130219993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452446" y="6375413"/>
            <a:ext cx="287337" cy="106363"/>
          </a:xfrm>
          <a:prstGeom prst="rect">
            <a:avLst/>
          </a:prstGeom>
          <a:ln/>
        </p:spPr>
        <p:txBody>
          <a:bodyPr/>
          <a:lstStyle>
            <a:lvl1pPr>
              <a:defRPr/>
            </a:lvl1pPr>
          </a:lstStyle>
          <a:p>
            <a:pPr>
              <a:defRPr/>
            </a:pPr>
            <a:fld id="{BC7857EB-2E3F-471E-9C52-086C89B3B2FC}" type="slidenum">
              <a:rPr lang="fr-FR" altLang="fr-FR">
                <a:solidFill>
                  <a:srgbClr val="4D4F53"/>
                </a:solidFill>
              </a:rPr>
              <a:pPr>
                <a:defRPr/>
              </a:pPr>
              <a:t>‹N°›</a:t>
            </a:fld>
            <a:endParaRPr lang="fr-FR" altLang="fr-FR" dirty="0">
              <a:solidFill>
                <a:srgbClr val="4D4F53"/>
              </a:solidFill>
            </a:endParaRPr>
          </a:p>
        </p:txBody>
      </p:sp>
    </p:spTree>
    <p:extLst>
      <p:ext uri="{BB962C8B-B14F-4D97-AF65-F5344CB8AC3E}">
        <p14:creationId xmlns:p14="http://schemas.microsoft.com/office/powerpoint/2010/main" val="185329372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1" y="273050"/>
            <a:ext cx="3008314" cy="1162050"/>
          </a:xfrm>
        </p:spPr>
        <p:txBody>
          <a:bodyPr/>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1" y="273051"/>
            <a:ext cx="5111750" cy="585311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1" y="1435111"/>
            <a:ext cx="3008314" cy="4691063"/>
          </a:xfrm>
        </p:spPr>
        <p:txBody>
          <a:bodyPr/>
          <a:lstStyle>
            <a:lvl1pPr marL="0" indent="0">
              <a:buNone/>
              <a:defRPr sz="1400"/>
            </a:lvl1pPr>
            <a:lvl2pPr marL="456774" indent="0">
              <a:buNone/>
              <a:defRPr sz="1200"/>
            </a:lvl2pPr>
            <a:lvl3pPr marL="913536" indent="0">
              <a:buNone/>
              <a:defRPr sz="1000"/>
            </a:lvl3pPr>
            <a:lvl4pPr marL="1370310" indent="0">
              <a:buNone/>
              <a:defRPr sz="900"/>
            </a:lvl4pPr>
            <a:lvl5pPr marL="1827078" indent="0">
              <a:buNone/>
              <a:defRPr sz="900"/>
            </a:lvl5pPr>
            <a:lvl6pPr marL="2283847" indent="0">
              <a:buNone/>
              <a:defRPr sz="900"/>
            </a:lvl6pPr>
            <a:lvl7pPr marL="2740618" indent="0">
              <a:buNone/>
              <a:defRPr sz="900"/>
            </a:lvl7pPr>
            <a:lvl8pPr marL="3197387" indent="0">
              <a:buNone/>
              <a:defRPr sz="900"/>
            </a:lvl8pPr>
            <a:lvl9pPr marL="3654160" indent="0">
              <a:buNone/>
              <a:defRPr sz="900"/>
            </a:lvl9pPr>
          </a:lstStyle>
          <a:p>
            <a:pPr lvl="0"/>
            <a:r>
              <a:rPr lang="fr-FR" smtClean="0"/>
              <a:t>Modifiez les styles du texte du masque</a:t>
            </a:r>
          </a:p>
        </p:txBody>
      </p:sp>
      <p:sp>
        <p:nvSpPr>
          <p:cNvPr id="5" name="Rectangle 6"/>
          <p:cNvSpPr>
            <a:spLocks noGrp="1" noChangeArrowheads="1"/>
          </p:cNvSpPr>
          <p:nvPr>
            <p:ph type="sldNum" sz="quarter" idx="10"/>
          </p:nvPr>
        </p:nvSpPr>
        <p:spPr>
          <a:xfrm>
            <a:off x="452446" y="6375413"/>
            <a:ext cx="287337" cy="106363"/>
          </a:xfrm>
          <a:prstGeom prst="rect">
            <a:avLst/>
          </a:prstGeom>
          <a:ln/>
        </p:spPr>
        <p:txBody>
          <a:bodyPr/>
          <a:lstStyle>
            <a:lvl1pPr>
              <a:defRPr/>
            </a:lvl1pPr>
          </a:lstStyle>
          <a:p>
            <a:pPr>
              <a:defRPr/>
            </a:pPr>
            <a:fld id="{3B25B3EC-4244-4139-9182-D9E3EB41CBB4}" type="slidenum">
              <a:rPr lang="fr-FR" altLang="fr-FR">
                <a:solidFill>
                  <a:srgbClr val="4D4F53"/>
                </a:solidFill>
              </a:rPr>
              <a:pPr>
                <a:defRPr/>
              </a:pPr>
              <a:t>‹N°›</a:t>
            </a:fld>
            <a:endParaRPr lang="fr-FR" altLang="fr-FR" dirty="0">
              <a:solidFill>
                <a:srgbClr val="4D4F53"/>
              </a:solidFill>
            </a:endParaRPr>
          </a:p>
        </p:txBody>
      </p:sp>
    </p:spTree>
    <p:extLst>
      <p:ext uri="{BB962C8B-B14F-4D97-AF65-F5344CB8AC3E}">
        <p14:creationId xmlns:p14="http://schemas.microsoft.com/office/powerpoint/2010/main" val="424597822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7"/>
            <a:ext cx="5486400" cy="566738"/>
          </a:xfrm>
        </p:spPr>
        <p:txBody>
          <a:bodyPr/>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82"/>
            <a:ext cx="5486400" cy="4114800"/>
          </a:xfrm>
        </p:spPr>
        <p:txBody>
          <a:bodyPr/>
          <a:lstStyle>
            <a:lvl1pPr marL="0" indent="0">
              <a:buNone/>
              <a:defRPr sz="3200"/>
            </a:lvl1pPr>
            <a:lvl2pPr marL="456774" indent="0">
              <a:buNone/>
              <a:defRPr sz="2800"/>
            </a:lvl2pPr>
            <a:lvl3pPr marL="913536" indent="0">
              <a:buNone/>
              <a:defRPr sz="2400"/>
            </a:lvl3pPr>
            <a:lvl4pPr marL="1370310" indent="0">
              <a:buNone/>
              <a:defRPr sz="2000"/>
            </a:lvl4pPr>
            <a:lvl5pPr marL="1827078" indent="0">
              <a:buNone/>
              <a:defRPr sz="2000"/>
            </a:lvl5pPr>
            <a:lvl6pPr marL="2283847" indent="0">
              <a:buNone/>
              <a:defRPr sz="2000"/>
            </a:lvl6pPr>
            <a:lvl7pPr marL="2740618" indent="0">
              <a:buNone/>
              <a:defRPr sz="2000"/>
            </a:lvl7pPr>
            <a:lvl8pPr marL="3197387" indent="0">
              <a:buNone/>
              <a:defRPr sz="2000"/>
            </a:lvl8pPr>
            <a:lvl9pPr marL="3654160" indent="0">
              <a:buNone/>
              <a:defRPr sz="2000"/>
            </a:lvl9pPr>
          </a:lstStyle>
          <a:p>
            <a:pPr lvl="0"/>
            <a:endParaRPr lang="fr-FR" noProof="0" dirty="0" smtClean="0"/>
          </a:p>
        </p:txBody>
      </p:sp>
      <p:sp>
        <p:nvSpPr>
          <p:cNvPr id="4" name="Espace réservé du texte 3"/>
          <p:cNvSpPr>
            <a:spLocks noGrp="1"/>
          </p:cNvSpPr>
          <p:nvPr>
            <p:ph type="body" sz="half" idx="2"/>
          </p:nvPr>
        </p:nvSpPr>
        <p:spPr>
          <a:xfrm>
            <a:off x="1792288" y="5367350"/>
            <a:ext cx="5486400" cy="804863"/>
          </a:xfrm>
        </p:spPr>
        <p:txBody>
          <a:bodyPr/>
          <a:lstStyle>
            <a:lvl1pPr marL="0" indent="0">
              <a:buNone/>
              <a:defRPr sz="1400"/>
            </a:lvl1pPr>
            <a:lvl2pPr marL="456774" indent="0">
              <a:buNone/>
              <a:defRPr sz="1200"/>
            </a:lvl2pPr>
            <a:lvl3pPr marL="913536" indent="0">
              <a:buNone/>
              <a:defRPr sz="1000"/>
            </a:lvl3pPr>
            <a:lvl4pPr marL="1370310" indent="0">
              <a:buNone/>
              <a:defRPr sz="900"/>
            </a:lvl4pPr>
            <a:lvl5pPr marL="1827078" indent="0">
              <a:buNone/>
              <a:defRPr sz="900"/>
            </a:lvl5pPr>
            <a:lvl6pPr marL="2283847" indent="0">
              <a:buNone/>
              <a:defRPr sz="900"/>
            </a:lvl6pPr>
            <a:lvl7pPr marL="2740618" indent="0">
              <a:buNone/>
              <a:defRPr sz="900"/>
            </a:lvl7pPr>
            <a:lvl8pPr marL="3197387" indent="0">
              <a:buNone/>
              <a:defRPr sz="900"/>
            </a:lvl8pPr>
            <a:lvl9pPr marL="3654160" indent="0">
              <a:buNone/>
              <a:defRPr sz="900"/>
            </a:lvl9pPr>
          </a:lstStyle>
          <a:p>
            <a:pPr lvl="0"/>
            <a:r>
              <a:rPr lang="fr-FR" smtClean="0"/>
              <a:t>Modifiez les styles du texte du masque</a:t>
            </a:r>
          </a:p>
        </p:txBody>
      </p:sp>
      <p:sp>
        <p:nvSpPr>
          <p:cNvPr id="5" name="Rectangle 6"/>
          <p:cNvSpPr>
            <a:spLocks noGrp="1" noChangeArrowheads="1"/>
          </p:cNvSpPr>
          <p:nvPr>
            <p:ph type="sldNum" sz="quarter" idx="10"/>
          </p:nvPr>
        </p:nvSpPr>
        <p:spPr>
          <a:xfrm>
            <a:off x="452446" y="6375413"/>
            <a:ext cx="287337" cy="106363"/>
          </a:xfrm>
          <a:prstGeom prst="rect">
            <a:avLst/>
          </a:prstGeom>
          <a:ln/>
        </p:spPr>
        <p:txBody>
          <a:bodyPr/>
          <a:lstStyle>
            <a:lvl1pPr>
              <a:defRPr/>
            </a:lvl1pPr>
          </a:lstStyle>
          <a:p>
            <a:pPr>
              <a:defRPr/>
            </a:pPr>
            <a:fld id="{3B7414BB-4479-4E67-B586-A06642848362}" type="slidenum">
              <a:rPr lang="fr-FR" altLang="fr-FR">
                <a:solidFill>
                  <a:srgbClr val="4D4F53"/>
                </a:solidFill>
              </a:rPr>
              <a:pPr>
                <a:defRPr/>
              </a:pPr>
              <a:t>‹N°›</a:t>
            </a:fld>
            <a:endParaRPr lang="fr-FR" altLang="fr-FR" dirty="0">
              <a:solidFill>
                <a:srgbClr val="4D4F53"/>
              </a:solidFill>
            </a:endParaRPr>
          </a:p>
        </p:txBody>
      </p:sp>
    </p:spTree>
    <p:extLst>
      <p:ext uri="{BB962C8B-B14F-4D97-AF65-F5344CB8AC3E}">
        <p14:creationId xmlns:p14="http://schemas.microsoft.com/office/powerpoint/2010/main" val="62845650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6"/>
          <p:cNvSpPr>
            <a:spLocks noGrp="1" noChangeArrowheads="1"/>
          </p:cNvSpPr>
          <p:nvPr>
            <p:ph type="sldNum" sz="quarter" idx="10"/>
          </p:nvPr>
        </p:nvSpPr>
        <p:spPr>
          <a:xfrm>
            <a:off x="452446" y="6375413"/>
            <a:ext cx="287337" cy="106363"/>
          </a:xfrm>
          <a:prstGeom prst="rect">
            <a:avLst/>
          </a:prstGeom>
          <a:ln/>
        </p:spPr>
        <p:txBody>
          <a:bodyPr/>
          <a:lstStyle>
            <a:lvl1pPr>
              <a:defRPr/>
            </a:lvl1pPr>
          </a:lstStyle>
          <a:p>
            <a:pPr>
              <a:defRPr/>
            </a:pPr>
            <a:fld id="{BD746B21-A535-48F1-9A93-BB5C551728B8}" type="slidenum">
              <a:rPr lang="fr-FR" altLang="fr-FR">
                <a:solidFill>
                  <a:srgbClr val="4D4F53"/>
                </a:solidFill>
              </a:rPr>
              <a:pPr>
                <a:defRPr/>
              </a:pPr>
              <a:t>‹N°›</a:t>
            </a:fld>
            <a:endParaRPr lang="fr-FR" altLang="fr-FR" dirty="0">
              <a:solidFill>
                <a:srgbClr val="4D4F53"/>
              </a:solidFill>
            </a:endParaRPr>
          </a:p>
        </p:txBody>
      </p:sp>
    </p:spTree>
    <p:extLst>
      <p:ext uri="{BB962C8B-B14F-4D97-AF65-F5344CB8AC3E}">
        <p14:creationId xmlns:p14="http://schemas.microsoft.com/office/powerpoint/2010/main" val="1121278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3914975"/>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57975" y="260350"/>
            <a:ext cx="2090738" cy="5518150"/>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381001" y="260350"/>
            <a:ext cx="6124574" cy="551815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6"/>
          <p:cNvSpPr>
            <a:spLocks noGrp="1" noChangeArrowheads="1"/>
          </p:cNvSpPr>
          <p:nvPr>
            <p:ph type="sldNum" sz="quarter" idx="10"/>
          </p:nvPr>
        </p:nvSpPr>
        <p:spPr>
          <a:xfrm>
            <a:off x="452446" y="6375413"/>
            <a:ext cx="287337" cy="106363"/>
          </a:xfrm>
          <a:prstGeom prst="rect">
            <a:avLst/>
          </a:prstGeom>
          <a:ln/>
        </p:spPr>
        <p:txBody>
          <a:bodyPr/>
          <a:lstStyle>
            <a:lvl1pPr>
              <a:defRPr/>
            </a:lvl1pPr>
          </a:lstStyle>
          <a:p>
            <a:pPr>
              <a:defRPr/>
            </a:pPr>
            <a:fld id="{4A3BB259-2138-440A-88EF-1ACD16C86D00}" type="slidenum">
              <a:rPr lang="fr-FR" altLang="fr-FR">
                <a:solidFill>
                  <a:srgbClr val="4D4F53"/>
                </a:solidFill>
              </a:rPr>
              <a:pPr>
                <a:defRPr/>
              </a:pPr>
              <a:t>‹N°›</a:t>
            </a:fld>
            <a:endParaRPr lang="fr-FR" altLang="fr-FR" dirty="0">
              <a:solidFill>
                <a:srgbClr val="4D4F53"/>
              </a:solidFill>
            </a:endParaRPr>
          </a:p>
        </p:txBody>
      </p:sp>
    </p:spTree>
    <p:extLst>
      <p:ext uri="{BB962C8B-B14F-4D97-AF65-F5344CB8AC3E}">
        <p14:creationId xmlns:p14="http://schemas.microsoft.com/office/powerpoint/2010/main" val="211712081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31"/>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FR"/>
          </a:p>
        </p:txBody>
      </p:sp>
      <p:sp>
        <p:nvSpPr>
          <p:cNvPr id="4" name="Rectangle 6"/>
          <p:cNvSpPr>
            <a:spLocks noGrp="1" noChangeArrowheads="1"/>
          </p:cNvSpPr>
          <p:nvPr>
            <p:ph type="sldNum" sz="quarter" idx="10"/>
          </p:nvPr>
        </p:nvSpPr>
        <p:spPr>
          <a:xfrm>
            <a:off x="452441" y="6375406"/>
            <a:ext cx="287337" cy="106363"/>
          </a:xfrm>
          <a:prstGeom prst="rect">
            <a:avLst/>
          </a:prstGeom>
          <a:ln/>
        </p:spPr>
        <p:txBody>
          <a:bodyPr/>
          <a:lstStyle>
            <a:lvl1pPr>
              <a:defRPr/>
            </a:lvl1pPr>
          </a:lstStyle>
          <a:p>
            <a:pPr>
              <a:defRPr/>
            </a:pPr>
            <a:fld id="{99FE082B-91C9-4C5D-93D7-8511B4D7FBC9}" type="slidenum">
              <a:rPr lang="fr-FR" altLang="fr-FR">
                <a:solidFill>
                  <a:srgbClr val="4D4F53"/>
                </a:solidFill>
              </a:rPr>
              <a:pPr>
                <a:defRPr/>
              </a:pPr>
              <a:t>‹N°›</a:t>
            </a:fld>
            <a:endParaRPr lang="fr-FR" altLang="fr-FR" dirty="0">
              <a:solidFill>
                <a:srgbClr val="4D4F53"/>
              </a:solidFill>
            </a:endParaRPr>
          </a:p>
        </p:txBody>
      </p:sp>
    </p:spTree>
    <p:extLst>
      <p:ext uri="{BB962C8B-B14F-4D97-AF65-F5344CB8AC3E}">
        <p14:creationId xmlns:p14="http://schemas.microsoft.com/office/powerpoint/2010/main" val="250596866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6"/>
          <p:cNvSpPr>
            <a:spLocks noGrp="1" noChangeArrowheads="1"/>
          </p:cNvSpPr>
          <p:nvPr>
            <p:ph type="sldNum" sz="quarter" idx="10"/>
          </p:nvPr>
        </p:nvSpPr>
        <p:spPr>
          <a:xfrm>
            <a:off x="452441" y="6375406"/>
            <a:ext cx="287337" cy="106363"/>
          </a:xfrm>
          <a:prstGeom prst="rect">
            <a:avLst/>
          </a:prstGeom>
          <a:ln/>
        </p:spPr>
        <p:txBody>
          <a:bodyPr/>
          <a:lstStyle>
            <a:lvl1pPr>
              <a:defRPr/>
            </a:lvl1pPr>
          </a:lstStyle>
          <a:p>
            <a:pPr>
              <a:defRPr/>
            </a:pPr>
            <a:fld id="{CF7BF1F0-E9F6-4299-8EE5-ACF792F38D82}" type="slidenum">
              <a:rPr lang="fr-FR" altLang="fr-FR">
                <a:solidFill>
                  <a:srgbClr val="4D4F53"/>
                </a:solidFill>
              </a:rPr>
              <a:pPr>
                <a:defRPr/>
              </a:pPr>
              <a:t>‹N°›</a:t>
            </a:fld>
            <a:endParaRPr lang="fr-FR" altLang="fr-FR" dirty="0">
              <a:solidFill>
                <a:srgbClr val="4D4F53"/>
              </a:solidFill>
            </a:endParaRPr>
          </a:p>
        </p:txBody>
      </p:sp>
    </p:spTree>
    <p:extLst>
      <p:ext uri="{BB962C8B-B14F-4D97-AF65-F5344CB8AC3E}">
        <p14:creationId xmlns:p14="http://schemas.microsoft.com/office/powerpoint/2010/main" val="15147160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6"/>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6"/>
          <p:cNvSpPr>
            <a:spLocks noGrp="1" noChangeArrowheads="1"/>
          </p:cNvSpPr>
          <p:nvPr>
            <p:ph type="sldNum" sz="quarter" idx="10"/>
          </p:nvPr>
        </p:nvSpPr>
        <p:spPr>
          <a:xfrm>
            <a:off x="452441" y="6375406"/>
            <a:ext cx="287337" cy="106363"/>
          </a:xfrm>
          <a:prstGeom prst="rect">
            <a:avLst/>
          </a:prstGeom>
          <a:ln/>
        </p:spPr>
        <p:txBody>
          <a:bodyPr/>
          <a:lstStyle>
            <a:lvl1pPr>
              <a:defRPr/>
            </a:lvl1pPr>
          </a:lstStyle>
          <a:p>
            <a:pPr>
              <a:defRPr/>
            </a:pPr>
            <a:fld id="{6FD61B0C-0371-4308-A517-8AF6823DEC7E}" type="slidenum">
              <a:rPr lang="fr-FR" altLang="fr-FR">
                <a:solidFill>
                  <a:srgbClr val="4D4F53"/>
                </a:solidFill>
              </a:rPr>
              <a:pPr>
                <a:defRPr/>
              </a:pPr>
              <a:t>‹N°›</a:t>
            </a:fld>
            <a:endParaRPr lang="fr-FR" altLang="fr-FR" dirty="0">
              <a:solidFill>
                <a:srgbClr val="4D4F53"/>
              </a:solidFill>
            </a:endParaRPr>
          </a:p>
        </p:txBody>
      </p:sp>
    </p:spTree>
    <p:extLst>
      <p:ext uri="{BB962C8B-B14F-4D97-AF65-F5344CB8AC3E}">
        <p14:creationId xmlns:p14="http://schemas.microsoft.com/office/powerpoint/2010/main" val="127789852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381000" y="1917700"/>
            <a:ext cx="4106863" cy="3860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0263" y="1917700"/>
            <a:ext cx="4108450" cy="3860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6"/>
          <p:cNvSpPr>
            <a:spLocks noGrp="1" noChangeArrowheads="1"/>
          </p:cNvSpPr>
          <p:nvPr>
            <p:ph type="sldNum" sz="quarter" idx="10"/>
          </p:nvPr>
        </p:nvSpPr>
        <p:spPr>
          <a:xfrm>
            <a:off x="452441" y="6375406"/>
            <a:ext cx="287337" cy="106363"/>
          </a:xfrm>
          <a:prstGeom prst="rect">
            <a:avLst/>
          </a:prstGeom>
          <a:ln/>
        </p:spPr>
        <p:txBody>
          <a:bodyPr/>
          <a:lstStyle>
            <a:lvl1pPr>
              <a:defRPr/>
            </a:lvl1pPr>
          </a:lstStyle>
          <a:p>
            <a:pPr>
              <a:defRPr/>
            </a:pPr>
            <a:fld id="{B3FCDD5A-AB04-4E72-B90B-1044833C25A0}" type="slidenum">
              <a:rPr lang="fr-FR" altLang="fr-FR">
                <a:solidFill>
                  <a:srgbClr val="4D4F53"/>
                </a:solidFill>
              </a:rPr>
              <a:pPr>
                <a:defRPr/>
              </a:pPr>
              <a:t>‹N°›</a:t>
            </a:fld>
            <a:endParaRPr lang="fr-FR" altLang="fr-FR" dirty="0">
              <a:solidFill>
                <a:srgbClr val="4D4F53"/>
              </a:solidFill>
            </a:endParaRPr>
          </a:p>
        </p:txBody>
      </p:sp>
    </p:spTree>
    <p:extLst>
      <p:ext uri="{BB962C8B-B14F-4D97-AF65-F5344CB8AC3E}">
        <p14:creationId xmlns:p14="http://schemas.microsoft.com/office/powerpoint/2010/main" val="336032567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u numéro de diapositive 6"/>
          <p:cNvSpPr>
            <a:spLocks noGrp="1" noChangeArrowheads="1"/>
          </p:cNvSpPr>
          <p:nvPr>
            <p:ph type="sldNum" sz="quarter" idx="10"/>
          </p:nvPr>
        </p:nvSpPr>
        <p:spPr>
          <a:xfrm>
            <a:off x="452441" y="6375406"/>
            <a:ext cx="287337" cy="106363"/>
          </a:xfrm>
          <a:prstGeom prst="rect">
            <a:avLst/>
          </a:prstGeom>
          <a:ln/>
        </p:spPr>
        <p:txBody>
          <a:bodyPr/>
          <a:lstStyle>
            <a:lvl1pPr>
              <a:defRPr/>
            </a:lvl1pPr>
          </a:lstStyle>
          <a:p>
            <a:pPr>
              <a:defRPr/>
            </a:pPr>
            <a:fld id="{8297C521-DA91-4CF0-BF5F-01D99F7577CF}" type="slidenum">
              <a:rPr lang="fr-FR" altLang="fr-FR">
                <a:solidFill>
                  <a:srgbClr val="4D4F53"/>
                </a:solidFill>
              </a:rPr>
              <a:pPr>
                <a:defRPr/>
              </a:pPr>
              <a:t>‹N°›</a:t>
            </a:fld>
            <a:endParaRPr lang="fr-FR" altLang="fr-FR" dirty="0">
              <a:solidFill>
                <a:srgbClr val="4D4F53"/>
              </a:solidFill>
            </a:endParaRPr>
          </a:p>
        </p:txBody>
      </p:sp>
    </p:spTree>
    <p:extLst>
      <p:ext uri="{BB962C8B-B14F-4D97-AF65-F5344CB8AC3E}">
        <p14:creationId xmlns:p14="http://schemas.microsoft.com/office/powerpoint/2010/main" val="382854376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Modifiez le style du titre</a:t>
            </a:r>
            <a:endParaRPr lang="fr-FR" dirty="0"/>
          </a:p>
        </p:txBody>
      </p:sp>
      <p:sp>
        <p:nvSpPr>
          <p:cNvPr id="3" name="Rectangle 6"/>
          <p:cNvSpPr>
            <a:spLocks noGrp="1" noChangeArrowheads="1"/>
          </p:cNvSpPr>
          <p:nvPr>
            <p:ph type="sldNum" sz="quarter" idx="10"/>
          </p:nvPr>
        </p:nvSpPr>
        <p:spPr>
          <a:xfrm>
            <a:off x="452441" y="6375406"/>
            <a:ext cx="287337" cy="106363"/>
          </a:xfrm>
          <a:prstGeom prst="rect">
            <a:avLst/>
          </a:prstGeom>
          <a:ln/>
        </p:spPr>
        <p:txBody>
          <a:bodyPr/>
          <a:lstStyle>
            <a:lvl1pPr>
              <a:defRPr/>
            </a:lvl1pPr>
          </a:lstStyle>
          <a:p>
            <a:pPr>
              <a:defRPr/>
            </a:pPr>
            <a:fld id="{CFD507BA-2C89-426E-AD88-4F3C321C357D}" type="slidenum">
              <a:rPr lang="fr-FR" altLang="fr-FR">
                <a:solidFill>
                  <a:srgbClr val="4D4F53"/>
                </a:solidFill>
              </a:rPr>
              <a:pPr>
                <a:defRPr/>
              </a:pPr>
              <a:t>‹N°›</a:t>
            </a:fld>
            <a:endParaRPr lang="fr-FR" altLang="fr-FR" dirty="0">
              <a:solidFill>
                <a:srgbClr val="4D4F53"/>
              </a:solidFill>
            </a:endParaRPr>
          </a:p>
        </p:txBody>
      </p:sp>
    </p:spTree>
    <p:extLst>
      <p:ext uri="{BB962C8B-B14F-4D97-AF65-F5344CB8AC3E}">
        <p14:creationId xmlns:p14="http://schemas.microsoft.com/office/powerpoint/2010/main" val="261184688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452441" y="6375406"/>
            <a:ext cx="287337" cy="106363"/>
          </a:xfrm>
          <a:prstGeom prst="rect">
            <a:avLst/>
          </a:prstGeom>
          <a:ln/>
        </p:spPr>
        <p:txBody>
          <a:bodyPr/>
          <a:lstStyle>
            <a:lvl1pPr>
              <a:defRPr/>
            </a:lvl1pPr>
          </a:lstStyle>
          <a:p>
            <a:pPr>
              <a:defRPr/>
            </a:pPr>
            <a:fld id="{A37D291F-2009-4ED5-81D7-2FBF9C21E9AE}" type="slidenum">
              <a:rPr lang="fr-FR" altLang="fr-FR">
                <a:solidFill>
                  <a:srgbClr val="4D4F53"/>
                </a:solidFill>
              </a:rPr>
              <a:pPr>
                <a:defRPr/>
              </a:pPr>
              <a:t>‹N°›</a:t>
            </a:fld>
            <a:endParaRPr lang="fr-FR" altLang="fr-FR" dirty="0">
              <a:solidFill>
                <a:srgbClr val="4D4F53"/>
              </a:solidFill>
            </a:endParaRPr>
          </a:p>
        </p:txBody>
      </p:sp>
    </p:spTree>
    <p:extLst>
      <p:ext uri="{BB962C8B-B14F-4D97-AF65-F5344CB8AC3E}">
        <p14:creationId xmlns:p14="http://schemas.microsoft.com/office/powerpoint/2010/main" val="239609961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6"/>
          <p:cNvSpPr>
            <a:spLocks noGrp="1" noChangeArrowheads="1"/>
          </p:cNvSpPr>
          <p:nvPr>
            <p:ph type="sldNum" sz="quarter" idx="10"/>
          </p:nvPr>
        </p:nvSpPr>
        <p:spPr>
          <a:xfrm>
            <a:off x="452441" y="6375406"/>
            <a:ext cx="287337" cy="106363"/>
          </a:xfrm>
          <a:prstGeom prst="rect">
            <a:avLst/>
          </a:prstGeom>
          <a:ln/>
        </p:spPr>
        <p:txBody>
          <a:bodyPr/>
          <a:lstStyle>
            <a:lvl1pPr>
              <a:defRPr/>
            </a:lvl1pPr>
          </a:lstStyle>
          <a:p>
            <a:pPr>
              <a:defRPr/>
            </a:pPr>
            <a:fld id="{0FF7D6F3-071A-40A3-906A-A8E8A23FACFD}" type="slidenum">
              <a:rPr lang="fr-FR" altLang="fr-FR">
                <a:solidFill>
                  <a:srgbClr val="4D4F53"/>
                </a:solidFill>
              </a:rPr>
              <a:pPr>
                <a:defRPr/>
              </a:pPr>
              <a:t>‹N°›</a:t>
            </a:fld>
            <a:endParaRPr lang="fr-FR" altLang="fr-FR" dirty="0">
              <a:solidFill>
                <a:srgbClr val="4D4F53"/>
              </a:solidFill>
            </a:endParaRPr>
          </a:p>
        </p:txBody>
      </p:sp>
    </p:spTree>
    <p:extLst>
      <p:ext uri="{BB962C8B-B14F-4D97-AF65-F5344CB8AC3E}">
        <p14:creationId xmlns:p14="http://schemas.microsoft.com/office/powerpoint/2010/main" val="239182738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dirty="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6"/>
          <p:cNvSpPr>
            <a:spLocks noGrp="1" noChangeArrowheads="1"/>
          </p:cNvSpPr>
          <p:nvPr>
            <p:ph type="sldNum" sz="quarter" idx="10"/>
          </p:nvPr>
        </p:nvSpPr>
        <p:spPr>
          <a:xfrm>
            <a:off x="452441" y="6375406"/>
            <a:ext cx="287337" cy="106363"/>
          </a:xfrm>
          <a:prstGeom prst="rect">
            <a:avLst/>
          </a:prstGeom>
          <a:ln/>
        </p:spPr>
        <p:txBody>
          <a:bodyPr/>
          <a:lstStyle>
            <a:lvl1pPr>
              <a:defRPr/>
            </a:lvl1pPr>
          </a:lstStyle>
          <a:p>
            <a:pPr>
              <a:defRPr/>
            </a:pPr>
            <a:fld id="{506E1CD4-8439-49BF-ACA6-6F94CB39F2AF}" type="slidenum">
              <a:rPr lang="fr-FR" altLang="fr-FR">
                <a:solidFill>
                  <a:srgbClr val="4D4F53"/>
                </a:solidFill>
              </a:rPr>
              <a:pPr>
                <a:defRPr/>
              </a:pPr>
              <a:t>‹N°›</a:t>
            </a:fld>
            <a:endParaRPr lang="fr-FR" altLang="fr-FR" dirty="0">
              <a:solidFill>
                <a:srgbClr val="4D4F53"/>
              </a:solidFill>
            </a:endParaRPr>
          </a:p>
        </p:txBody>
      </p:sp>
    </p:spTree>
    <p:extLst>
      <p:ext uri="{BB962C8B-B14F-4D97-AF65-F5344CB8AC3E}">
        <p14:creationId xmlns:p14="http://schemas.microsoft.com/office/powerpoint/2010/main" val="3169730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image" Target="../media/image6.png"/><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10.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5" Type="http://schemas.openxmlformats.org/officeDocument/2006/relationships/image" Target="../media/image8.png"/><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 Id="rId14" Type="http://schemas.openxmlformats.org/officeDocument/2006/relationships/image" Target="../media/image7.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image" Target="../media/image6.png"/><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theme" Target="../theme/theme11.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5" Type="http://schemas.openxmlformats.org/officeDocument/2006/relationships/image" Target="../media/image8.png"/><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image" Target="../media/image7.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1.xml"/><Relationship Id="rId13" Type="http://schemas.openxmlformats.org/officeDocument/2006/relationships/slideLayout" Target="../slideLayouts/slideLayout136.xml"/><Relationship Id="rId18" Type="http://schemas.openxmlformats.org/officeDocument/2006/relationships/image" Target="../media/image9.png"/><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slideLayout" Target="../slideLayouts/slideLayout135.xml"/><Relationship Id="rId17" Type="http://schemas.openxmlformats.org/officeDocument/2006/relationships/theme" Target="../theme/theme12.xml"/><Relationship Id="rId2" Type="http://schemas.openxmlformats.org/officeDocument/2006/relationships/slideLayout" Target="../slideLayouts/slideLayout125.xml"/><Relationship Id="rId16" Type="http://schemas.openxmlformats.org/officeDocument/2006/relationships/slideLayout" Target="../slideLayouts/slideLayout139.xml"/><Relationship Id="rId20" Type="http://schemas.openxmlformats.org/officeDocument/2006/relationships/image" Target="../media/image8.png"/><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5" Type="http://schemas.openxmlformats.org/officeDocument/2006/relationships/slideLayout" Target="../slideLayouts/slideLayout138.xml"/><Relationship Id="rId10" Type="http://schemas.openxmlformats.org/officeDocument/2006/relationships/slideLayout" Target="../slideLayouts/slideLayout133.xml"/><Relationship Id="rId19" Type="http://schemas.openxmlformats.org/officeDocument/2006/relationships/image" Target="../media/image7.png"/><Relationship Id="rId4" Type="http://schemas.openxmlformats.org/officeDocument/2006/relationships/slideLayout" Target="../slideLayouts/slideLayout127.xml"/><Relationship Id="rId9" Type="http://schemas.openxmlformats.org/officeDocument/2006/relationships/slideLayout" Target="../slideLayouts/slideLayout132.xml"/><Relationship Id="rId14" Type="http://schemas.openxmlformats.org/officeDocument/2006/relationships/slideLayout" Target="../slideLayouts/slideLayout137.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7.xml"/><Relationship Id="rId13" Type="http://schemas.openxmlformats.org/officeDocument/2006/relationships/slideLayout" Target="../slideLayouts/slideLayout152.xml"/><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slideLayout" Target="../slideLayouts/slideLayout151.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5" Type="http://schemas.openxmlformats.org/officeDocument/2006/relationships/image" Target="../media/image1.png"/><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 Id="rId14" Type="http://schemas.openxmlformats.org/officeDocument/2006/relationships/theme" Target="../theme/theme1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6.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8.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6.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8.pn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7.pn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image" Target="../media/image6.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theme" Target="../theme/theme4.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8.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6.pn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image" Target="../media/image8.png"/><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image" Target="../media/image7.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6.pn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image" Target="../media/image8.png"/><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image" Target="../media/image7.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image" Target="../media/image6.png"/><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image" Target="../media/image8.png"/><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image" Target="../media/image7.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image" Target="../media/image6.png"/><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5" Type="http://schemas.openxmlformats.org/officeDocument/2006/relationships/image" Target="../media/image8.png"/><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image" Target="../media/image7.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image" Target="../media/image6.png"/><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9.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5" Type="http://schemas.openxmlformats.org/officeDocument/2006/relationships/image" Target="../media/image8.png"/><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4378" y="414956"/>
            <a:ext cx="8375695" cy="566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fr-FR" dirty="0" smtClean="0"/>
              <a:t>TITRE, sur 2 lignes, 24, ARIAL</a:t>
            </a:r>
          </a:p>
        </p:txBody>
      </p:sp>
      <p:sp>
        <p:nvSpPr>
          <p:cNvPr id="1027" name="Rectangle 3"/>
          <p:cNvSpPr>
            <a:spLocks noGrp="1" noChangeArrowheads="1"/>
          </p:cNvSpPr>
          <p:nvPr>
            <p:ph type="body" idx="1"/>
          </p:nvPr>
        </p:nvSpPr>
        <p:spPr bwMode="auto">
          <a:xfrm>
            <a:off x="383932" y="1268413"/>
            <a:ext cx="8376138" cy="482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8" rIns="91434" bIns="45718" numCol="1" anchor="t" anchorCtr="0" compatLnSpc="1">
            <a:prstTxWarp prst="textNoShape">
              <a:avLst/>
            </a:prstTxWarp>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p>
        </p:txBody>
      </p:sp>
      <p:pic>
        <p:nvPicPr>
          <p:cNvPr id="12" name="Picture 15" descr="Logo_securite"/>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071408" y="6048672"/>
            <a:ext cx="920393" cy="76470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15" name="Text Box 25"/>
          <p:cNvSpPr txBox="1">
            <a:spLocks noChangeArrowheads="1"/>
          </p:cNvSpPr>
          <p:nvPr/>
        </p:nvSpPr>
        <p:spPr bwMode="auto">
          <a:xfrm>
            <a:off x="384461" y="6458862"/>
            <a:ext cx="3522853"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fr-FR" sz="900" dirty="0" smtClean="0">
                <a:solidFill>
                  <a:srgbClr val="988F86"/>
                </a:solidFill>
              </a:rPr>
              <a:t>DOCUMENT CONFIDENTIEL 2015</a:t>
            </a:r>
            <a:endParaRPr lang="fr-FR" sz="900" dirty="0" smtClean="0">
              <a:solidFill>
                <a:srgbClr val="0088CE"/>
              </a:solidFill>
            </a:endParaRPr>
          </a:p>
        </p:txBody>
      </p:sp>
      <p:sp>
        <p:nvSpPr>
          <p:cNvPr id="3" name="Rectangle 2"/>
          <p:cNvSpPr/>
          <p:nvPr/>
        </p:nvSpPr>
        <p:spPr>
          <a:xfrm>
            <a:off x="-52461" y="6335748"/>
            <a:ext cx="467832" cy="246221"/>
          </a:xfrm>
          <a:prstGeom prst="rect">
            <a:avLst/>
          </a:prstGeom>
        </p:spPr>
        <p:txBody>
          <a:bodyPr wrap="square">
            <a:spAutoFit/>
          </a:bodyPr>
          <a:lstStyle/>
          <a:p>
            <a:pPr algn="ctr"/>
            <a:fld id="{7A0F4425-1362-4DB6-A05C-4AEF81A264D0}" type="slidenum">
              <a:rPr lang="fr-FR" sz="1000" smtClean="0">
                <a:solidFill>
                  <a:srgbClr val="0088CE"/>
                </a:solidFill>
              </a:rPr>
              <a:pPr algn="ctr"/>
              <a:t>‹N°›</a:t>
            </a:fld>
            <a:endParaRPr lang="fr-FR" dirty="0">
              <a:solidFill>
                <a:srgbClr val="675C53"/>
              </a:solidFill>
            </a:endParaRPr>
          </a:p>
        </p:txBody>
      </p:sp>
      <p:cxnSp>
        <p:nvCxnSpPr>
          <p:cNvPr id="5" name="Connecteur droit 4"/>
          <p:cNvCxnSpPr/>
          <p:nvPr/>
        </p:nvCxnSpPr>
        <p:spPr>
          <a:xfrm>
            <a:off x="317994" y="6353184"/>
            <a:ext cx="2157" cy="227491"/>
          </a:xfrm>
          <a:prstGeom prst="line">
            <a:avLst/>
          </a:prstGeom>
          <a:ln w="12700">
            <a:solidFill>
              <a:srgbClr val="0088CE"/>
            </a:solidFill>
          </a:ln>
        </p:spPr>
        <p:style>
          <a:lnRef idx="1">
            <a:schemeClr val="accent1"/>
          </a:lnRef>
          <a:fillRef idx="0">
            <a:schemeClr val="accent1"/>
          </a:fillRef>
          <a:effectRef idx="0">
            <a:schemeClr val="accent1"/>
          </a:effectRef>
          <a:fontRef idx="minor">
            <a:schemeClr val="tx1"/>
          </a:fontRef>
        </p:style>
      </p:cxnSp>
      <p:grpSp>
        <p:nvGrpSpPr>
          <p:cNvPr id="11" name="Groupe 10"/>
          <p:cNvGrpSpPr>
            <a:grpSpLocks noChangeAspect="1"/>
          </p:cNvGrpSpPr>
          <p:nvPr userDrawn="1"/>
        </p:nvGrpSpPr>
        <p:grpSpPr>
          <a:xfrm>
            <a:off x="415371" y="6313134"/>
            <a:ext cx="873848" cy="117890"/>
            <a:chOff x="6303350" y="44450"/>
            <a:chExt cx="2743996" cy="374650"/>
          </a:xfrm>
        </p:grpSpPr>
        <p:sp>
          <p:nvSpPr>
            <p:cNvPr id="13" name="Rectangle 12"/>
            <p:cNvSpPr/>
            <p:nvPr/>
          </p:nvSpPr>
          <p:spPr>
            <a:xfrm>
              <a:off x="6303350" y="44450"/>
              <a:ext cx="448947" cy="374650"/>
            </a:xfrm>
            <a:prstGeom prst="rect">
              <a:avLst/>
            </a:prstGeom>
            <a:solidFill>
              <a:srgbClr val="6E267B"/>
            </a:solidFill>
            <a:ln>
              <a:noFill/>
            </a:ln>
          </p:spPr>
          <p:txBody>
            <a:bodyPr wrap="none" anchor="ctr"/>
            <a:lstStyle/>
            <a:p>
              <a:pPr algn="ctr"/>
              <a:r>
                <a:rPr lang="fr-FR" sz="900" dirty="0">
                  <a:solidFill>
                    <a:schemeClr val="bg2"/>
                  </a:solidFill>
                  <a:ea typeface="MS PGothic" pitchFamily="34" charset="-128"/>
                  <a:cs typeface="Arial" pitchFamily="34" charset="0"/>
                </a:rPr>
                <a:t>P</a:t>
              </a:r>
            </a:p>
          </p:txBody>
        </p:sp>
        <p:sp>
          <p:nvSpPr>
            <p:cNvPr id="14" name="Rectangle 13"/>
            <p:cNvSpPr/>
            <p:nvPr/>
          </p:nvSpPr>
          <p:spPr>
            <a:xfrm>
              <a:off x="6761973" y="44450"/>
              <a:ext cx="448947" cy="374650"/>
            </a:xfrm>
            <a:prstGeom prst="rect">
              <a:avLst/>
            </a:prstGeom>
            <a:solidFill>
              <a:srgbClr val="7AB800"/>
            </a:solidFill>
            <a:ln>
              <a:noFill/>
            </a:ln>
          </p:spPr>
          <p:txBody>
            <a:bodyPr wrap="none" anchor="ctr"/>
            <a:lstStyle/>
            <a:p>
              <a:pPr algn="ctr">
                <a:defRPr/>
              </a:pPr>
              <a:r>
                <a:rPr lang="fr-FR" sz="900" dirty="0">
                  <a:solidFill>
                    <a:schemeClr val="bg2"/>
                  </a:solidFill>
                  <a:latin typeface="+mn-lt"/>
                  <a:ea typeface="MS PGothic" pitchFamily="34" charset="-128"/>
                  <a:cs typeface="Arial" pitchFamily="34" charset="0"/>
                </a:rPr>
                <a:t>R</a:t>
              </a:r>
            </a:p>
          </p:txBody>
        </p:sp>
        <p:sp>
          <p:nvSpPr>
            <p:cNvPr id="16" name="Rectangle 15"/>
            <p:cNvSpPr/>
            <p:nvPr/>
          </p:nvSpPr>
          <p:spPr>
            <a:xfrm>
              <a:off x="7221563" y="44450"/>
              <a:ext cx="448947" cy="374650"/>
            </a:xfrm>
            <a:prstGeom prst="rect">
              <a:avLst/>
            </a:prstGeom>
            <a:solidFill>
              <a:srgbClr val="CB0044"/>
            </a:solidFill>
            <a:ln>
              <a:noFill/>
            </a:ln>
          </p:spPr>
          <p:txBody>
            <a:bodyPr wrap="none" anchor="ctr"/>
            <a:lstStyle/>
            <a:p>
              <a:pPr algn="ctr">
                <a:defRPr/>
              </a:pPr>
              <a:r>
                <a:rPr lang="fr-FR" sz="900" dirty="0">
                  <a:solidFill>
                    <a:schemeClr val="bg2"/>
                  </a:solidFill>
                  <a:latin typeface="+mn-lt"/>
                  <a:ea typeface="MS PGothic" pitchFamily="34" charset="-128"/>
                  <a:cs typeface="Arial" pitchFamily="34" charset="0"/>
                </a:rPr>
                <a:t>I</a:t>
              </a:r>
            </a:p>
          </p:txBody>
        </p:sp>
        <p:sp>
          <p:nvSpPr>
            <p:cNvPr id="17" name="Rectangle 16"/>
            <p:cNvSpPr/>
            <p:nvPr/>
          </p:nvSpPr>
          <p:spPr>
            <a:xfrm>
              <a:off x="7680186" y="44450"/>
              <a:ext cx="448947" cy="374650"/>
            </a:xfrm>
            <a:prstGeom prst="rect">
              <a:avLst/>
            </a:prstGeom>
            <a:solidFill>
              <a:srgbClr val="009AA6"/>
            </a:solidFill>
            <a:ln>
              <a:noFill/>
            </a:ln>
          </p:spPr>
          <p:txBody>
            <a:bodyPr wrap="none" anchor="ctr"/>
            <a:lstStyle/>
            <a:p>
              <a:pPr algn="ctr">
                <a:defRPr/>
              </a:pPr>
              <a:r>
                <a:rPr lang="fr-FR" sz="900" dirty="0">
                  <a:solidFill>
                    <a:schemeClr val="bg2"/>
                  </a:solidFill>
                  <a:latin typeface="+mn-lt"/>
                  <a:ea typeface="MS PGothic" pitchFamily="34" charset="-128"/>
                  <a:cs typeface="Arial" pitchFamily="34" charset="0"/>
                </a:rPr>
                <a:t>S</a:t>
              </a:r>
            </a:p>
          </p:txBody>
        </p:sp>
        <p:sp>
          <p:nvSpPr>
            <p:cNvPr id="18" name="Rectangle 17"/>
            <p:cNvSpPr/>
            <p:nvPr/>
          </p:nvSpPr>
          <p:spPr>
            <a:xfrm>
              <a:off x="8139776" y="44450"/>
              <a:ext cx="448947" cy="374650"/>
            </a:xfrm>
            <a:prstGeom prst="rect">
              <a:avLst/>
            </a:prstGeom>
            <a:solidFill>
              <a:srgbClr val="A1006B"/>
            </a:solidFill>
            <a:ln>
              <a:noFill/>
            </a:ln>
          </p:spPr>
          <p:txBody>
            <a:bodyPr wrap="none" anchor="ctr"/>
            <a:lstStyle/>
            <a:p>
              <a:pPr algn="ctr">
                <a:defRPr/>
              </a:pPr>
              <a:r>
                <a:rPr lang="fr-FR" sz="900" dirty="0">
                  <a:solidFill>
                    <a:schemeClr val="bg2"/>
                  </a:solidFill>
                  <a:latin typeface="+mn-lt"/>
                  <a:ea typeface="MS PGothic" pitchFamily="34" charset="-128"/>
                  <a:cs typeface="Arial" pitchFamily="34" charset="0"/>
                </a:rPr>
                <a:t>M</a:t>
              </a:r>
            </a:p>
          </p:txBody>
        </p:sp>
        <p:sp>
          <p:nvSpPr>
            <p:cNvPr id="19" name="Rectangle 18"/>
            <p:cNvSpPr/>
            <p:nvPr/>
          </p:nvSpPr>
          <p:spPr>
            <a:xfrm>
              <a:off x="8598399" y="44450"/>
              <a:ext cx="448947" cy="374650"/>
            </a:xfrm>
            <a:prstGeom prst="rect">
              <a:avLst/>
            </a:prstGeom>
            <a:solidFill>
              <a:srgbClr val="FFB612"/>
            </a:solidFill>
            <a:ln>
              <a:noFill/>
            </a:ln>
          </p:spPr>
          <p:txBody>
            <a:bodyPr wrap="none" anchor="ctr"/>
            <a:lstStyle/>
            <a:p>
              <a:pPr algn="ctr">
                <a:defRPr/>
              </a:pPr>
              <a:r>
                <a:rPr lang="fr-FR" sz="900" dirty="0">
                  <a:solidFill>
                    <a:schemeClr val="bg2"/>
                  </a:solidFill>
                  <a:latin typeface="+mn-lt"/>
                  <a:ea typeface="MS PGothic" pitchFamily="34" charset="-128"/>
                  <a:cs typeface="Arial" pitchFamily="34" charset="0"/>
                </a:rPr>
                <a:t>E</a:t>
              </a:r>
            </a:p>
          </p:txBody>
        </p:sp>
      </p:grpSp>
    </p:spTree>
    <p:extLst>
      <p:ext uri="{BB962C8B-B14F-4D97-AF65-F5344CB8AC3E}">
        <p14:creationId xmlns:p14="http://schemas.microsoft.com/office/powerpoint/2010/main" val="3519056953"/>
      </p:ext>
    </p:extLst>
  </p:cSld>
  <p:clrMap bg1="dk1" tx1="lt1" bg2="dk2" tx2="lt2" accent1="accent1" accent2="accent2" accent3="accent3" accent4="accent4" accent5="accent5" accent6="accent6" hlink="hlink" folHlink="folHlink"/>
  <p:sldLayoutIdLst>
    <p:sldLayoutId id="2147484292" r:id="rId1"/>
    <p:sldLayoutId id="2147484293" r:id="rId2"/>
    <p:sldLayoutId id="2147484294" r:id="rId3"/>
    <p:sldLayoutId id="2147484295" r:id="rId4"/>
    <p:sldLayoutId id="2147484296" r:id="rId5"/>
    <p:sldLayoutId id="2147484297" r:id="rId6"/>
    <p:sldLayoutId id="2147484298" r:id="rId7"/>
    <p:sldLayoutId id="2147484299" r:id="rId8"/>
    <p:sldLayoutId id="2147484300" r:id="rId9"/>
    <p:sldLayoutId id="2147484301" r:id="rId10"/>
    <p:sldLayoutId id="2147484302" r:id="rId11"/>
    <p:sldLayoutId id="2147484303" r:id="rId12"/>
    <p:sldLayoutId id="2147484304" r:id="rId13"/>
    <p:sldLayoutId id="2147484460" r:id="rId14"/>
  </p:sldLayoutIdLst>
  <p:timing>
    <p:tnLst>
      <p:par>
        <p:cTn id="1" dur="indefinite" restart="never" nodeType="tmRoot"/>
      </p:par>
    </p:tnLst>
  </p:timing>
  <p:hf sldNum="0" hdr="0"/>
  <p:txStyles>
    <p:titleStyle>
      <a:lvl1pPr algn="l" rtl="0" eaLnBrk="1" fontAlgn="base" hangingPunct="1">
        <a:lnSpc>
          <a:spcPct val="80000"/>
        </a:lnSpc>
        <a:spcBef>
          <a:spcPct val="0"/>
        </a:spcBef>
        <a:spcAft>
          <a:spcPct val="0"/>
        </a:spcAft>
        <a:defRPr sz="2400" cap="all">
          <a:solidFill>
            <a:srgbClr val="0088CE"/>
          </a:solidFill>
          <a:latin typeface="+mj-lt"/>
          <a:ea typeface="+mj-ea"/>
          <a:cs typeface="+mj-cs"/>
        </a:defRPr>
      </a:lvl1pPr>
      <a:lvl2pPr algn="l" rtl="0" eaLnBrk="1" fontAlgn="base" hangingPunct="1">
        <a:lnSpc>
          <a:spcPct val="80000"/>
        </a:lnSpc>
        <a:spcBef>
          <a:spcPct val="0"/>
        </a:spcBef>
        <a:spcAft>
          <a:spcPct val="0"/>
        </a:spcAft>
        <a:defRPr sz="2400">
          <a:solidFill>
            <a:schemeClr val="tx2"/>
          </a:solidFill>
          <a:latin typeface="Arial" charset="0"/>
          <a:cs typeface="Arial" charset="0"/>
        </a:defRPr>
      </a:lvl2pPr>
      <a:lvl3pPr algn="l" rtl="0" eaLnBrk="1" fontAlgn="base" hangingPunct="1">
        <a:lnSpc>
          <a:spcPct val="80000"/>
        </a:lnSpc>
        <a:spcBef>
          <a:spcPct val="0"/>
        </a:spcBef>
        <a:spcAft>
          <a:spcPct val="0"/>
        </a:spcAft>
        <a:defRPr sz="2400">
          <a:solidFill>
            <a:schemeClr val="tx2"/>
          </a:solidFill>
          <a:latin typeface="Arial" charset="0"/>
          <a:cs typeface="Arial" charset="0"/>
        </a:defRPr>
      </a:lvl3pPr>
      <a:lvl4pPr algn="l" rtl="0" eaLnBrk="1" fontAlgn="base" hangingPunct="1">
        <a:lnSpc>
          <a:spcPct val="80000"/>
        </a:lnSpc>
        <a:spcBef>
          <a:spcPct val="0"/>
        </a:spcBef>
        <a:spcAft>
          <a:spcPct val="0"/>
        </a:spcAft>
        <a:defRPr sz="2400">
          <a:solidFill>
            <a:schemeClr val="tx2"/>
          </a:solidFill>
          <a:latin typeface="Arial" charset="0"/>
          <a:cs typeface="Arial" charset="0"/>
        </a:defRPr>
      </a:lvl4pPr>
      <a:lvl5pPr algn="l" rtl="0" eaLnBrk="1" fontAlgn="base" hangingPunct="1">
        <a:lnSpc>
          <a:spcPct val="80000"/>
        </a:lnSpc>
        <a:spcBef>
          <a:spcPct val="0"/>
        </a:spcBef>
        <a:spcAft>
          <a:spcPct val="0"/>
        </a:spcAft>
        <a:defRPr sz="2400">
          <a:solidFill>
            <a:schemeClr val="tx2"/>
          </a:solidFill>
          <a:latin typeface="Arial" charset="0"/>
          <a:cs typeface="Arial" charset="0"/>
        </a:defRPr>
      </a:lvl5pPr>
      <a:lvl6pPr marL="457171" algn="l" rtl="0" eaLnBrk="1" fontAlgn="base" hangingPunct="1">
        <a:lnSpc>
          <a:spcPct val="80000"/>
        </a:lnSpc>
        <a:spcBef>
          <a:spcPct val="0"/>
        </a:spcBef>
        <a:spcAft>
          <a:spcPct val="0"/>
        </a:spcAft>
        <a:defRPr sz="2400">
          <a:solidFill>
            <a:schemeClr val="tx2"/>
          </a:solidFill>
          <a:latin typeface="Arial" charset="0"/>
          <a:cs typeface="Arial" charset="0"/>
        </a:defRPr>
      </a:lvl6pPr>
      <a:lvl7pPr marL="914342" algn="l" rtl="0" eaLnBrk="1" fontAlgn="base" hangingPunct="1">
        <a:lnSpc>
          <a:spcPct val="80000"/>
        </a:lnSpc>
        <a:spcBef>
          <a:spcPct val="0"/>
        </a:spcBef>
        <a:spcAft>
          <a:spcPct val="0"/>
        </a:spcAft>
        <a:defRPr sz="2400">
          <a:solidFill>
            <a:schemeClr val="tx2"/>
          </a:solidFill>
          <a:latin typeface="Arial" charset="0"/>
          <a:cs typeface="Arial" charset="0"/>
        </a:defRPr>
      </a:lvl7pPr>
      <a:lvl8pPr marL="1371513" algn="l" rtl="0" eaLnBrk="1" fontAlgn="base" hangingPunct="1">
        <a:lnSpc>
          <a:spcPct val="80000"/>
        </a:lnSpc>
        <a:spcBef>
          <a:spcPct val="0"/>
        </a:spcBef>
        <a:spcAft>
          <a:spcPct val="0"/>
        </a:spcAft>
        <a:defRPr sz="2400">
          <a:solidFill>
            <a:schemeClr val="tx2"/>
          </a:solidFill>
          <a:latin typeface="Arial" charset="0"/>
          <a:cs typeface="Arial" charset="0"/>
        </a:defRPr>
      </a:lvl8pPr>
      <a:lvl9pPr marL="1828684" algn="l" rtl="0" eaLnBrk="1" fontAlgn="base" hangingPunct="1">
        <a:lnSpc>
          <a:spcPct val="80000"/>
        </a:lnSpc>
        <a:spcBef>
          <a:spcPct val="0"/>
        </a:spcBef>
        <a:spcAft>
          <a:spcPct val="0"/>
        </a:spcAft>
        <a:defRPr sz="2400">
          <a:solidFill>
            <a:schemeClr val="tx2"/>
          </a:solidFill>
          <a:latin typeface="Arial" charset="0"/>
          <a:cs typeface="Arial" charset="0"/>
        </a:defRPr>
      </a:lvl9pPr>
    </p:titleStyle>
    <p:bodyStyle>
      <a:lvl1pPr marL="268271" indent="-268271" algn="l" rtl="0" eaLnBrk="1" fontAlgn="base" hangingPunct="1">
        <a:spcBef>
          <a:spcPct val="80000"/>
        </a:spcBef>
        <a:spcAft>
          <a:spcPct val="0"/>
        </a:spcAft>
        <a:buClr>
          <a:srgbClr val="0088CE"/>
        </a:buClr>
        <a:buFont typeface="Wingdings" pitchFamily="2" charset="2"/>
        <a:buChar char="ä"/>
        <a:defRPr sz="1400">
          <a:solidFill>
            <a:schemeClr val="tx1"/>
          </a:solidFill>
          <a:latin typeface="+mn-lt"/>
          <a:ea typeface="+mn-ea"/>
          <a:cs typeface="+mn-cs"/>
        </a:defRPr>
      </a:lvl1pPr>
      <a:lvl2pPr marL="634978" indent="-285750" algn="l" rtl="0" eaLnBrk="1" fontAlgn="base" hangingPunct="1">
        <a:spcBef>
          <a:spcPct val="20000"/>
        </a:spcBef>
        <a:spcAft>
          <a:spcPct val="0"/>
        </a:spcAft>
        <a:buClr>
          <a:srgbClr val="C7C2BA"/>
        </a:buClr>
        <a:buFont typeface="Wingdings" pitchFamily="2" charset="2"/>
        <a:buChar char=""/>
        <a:defRPr sz="1400">
          <a:solidFill>
            <a:schemeClr val="tx1"/>
          </a:solidFill>
          <a:latin typeface="+mn-lt"/>
          <a:cs typeface="+mn-cs"/>
        </a:defRPr>
      </a:lvl2pPr>
      <a:lvl3pPr marL="900056" indent="-182552" algn="l" rtl="0" eaLnBrk="1" fontAlgn="base" hangingPunct="1">
        <a:spcBef>
          <a:spcPct val="20000"/>
        </a:spcBef>
        <a:spcAft>
          <a:spcPct val="0"/>
        </a:spcAft>
        <a:buClr>
          <a:srgbClr val="C7C2BA"/>
        </a:buClr>
        <a:buFont typeface="Arial" charset="0"/>
        <a:buChar char="•"/>
        <a:tabLst>
          <a:tab pos="898468" algn="l"/>
        </a:tabLst>
        <a:defRPr sz="1400">
          <a:solidFill>
            <a:schemeClr val="tx1"/>
          </a:solidFill>
          <a:latin typeface="+mn-lt"/>
          <a:cs typeface="+mn-cs"/>
        </a:defRPr>
      </a:lvl3pPr>
      <a:lvl4pPr marL="1254046" indent="-184138" algn="l" rtl="0" eaLnBrk="1" fontAlgn="base" hangingPunct="1">
        <a:spcBef>
          <a:spcPct val="20000"/>
        </a:spcBef>
        <a:spcAft>
          <a:spcPct val="0"/>
        </a:spcAft>
        <a:buClr>
          <a:srgbClr val="C7C2BA"/>
        </a:buClr>
        <a:buFont typeface="Arial" charset="0"/>
        <a:buChar char="•"/>
        <a:defRPr sz="1400">
          <a:solidFill>
            <a:schemeClr val="tx1"/>
          </a:solidFill>
          <a:latin typeface="+mn-lt"/>
          <a:cs typeface="+mn-cs"/>
        </a:defRPr>
      </a:lvl4pPr>
      <a:lvl5pPr marL="1617561" indent="-176202" algn="l" rtl="0" eaLnBrk="1" fontAlgn="base" hangingPunct="1">
        <a:spcBef>
          <a:spcPct val="20000"/>
        </a:spcBef>
        <a:spcAft>
          <a:spcPct val="0"/>
        </a:spcAft>
        <a:buClr>
          <a:srgbClr val="C7C2BA"/>
        </a:buClr>
        <a:buFont typeface="Arial" charset="0"/>
        <a:buChar char="•"/>
        <a:defRPr sz="1400">
          <a:solidFill>
            <a:schemeClr val="tx1"/>
          </a:solidFill>
          <a:latin typeface="+mn-lt"/>
          <a:cs typeface="+mn-cs"/>
        </a:defRPr>
      </a:lvl5pPr>
      <a:lvl6pPr marL="2165214" indent="-266684" algn="l" rtl="0" eaLnBrk="1" fontAlgn="base" hangingPunct="1">
        <a:spcBef>
          <a:spcPct val="20000"/>
        </a:spcBef>
        <a:spcAft>
          <a:spcPct val="0"/>
        </a:spcAft>
        <a:buClr>
          <a:schemeClr val="bg2"/>
        </a:buClr>
        <a:buChar char="•"/>
        <a:defRPr sz="1400">
          <a:solidFill>
            <a:schemeClr val="tx1"/>
          </a:solidFill>
          <a:latin typeface="+mn-lt"/>
          <a:cs typeface="+mn-cs"/>
        </a:defRPr>
      </a:lvl6pPr>
      <a:lvl7pPr marL="2622385" indent="-266684" algn="l" rtl="0" eaLnBrk="1" fontAlgn="base" hangingPunct="1">
        <a:spcBef>
          <a:spcPct val="20000"/>
        </a:spcBef>
        <a:spcAft>
          <a:spcPct val="0"/>
        </a:spcAft>
        <a:buClr>
          <a:schemeClr val="bg2"/>
        </a:buClr>
        <a:buChar char="•"/>
        <a:defRPr sz="1400">
          <a:solidFill>
            <a:schemeClr val="tx1"/>
          </a:solidFill>
          <a:latin typeface="+mn-lt"/>
          <a:cs typeface="+mn-cs"/>
        </a:defRPr>
      </a:lvl7pPr>
      <a:lvl8pPr marL="3079556" indent="-266684" algn="l" rtl="0" eaLnBrk="1" fontAlgn="base" hangingPunct="1">
        <a:spcBef>
          <a:spcPct val="20000"/>
        </a:spcBef>
        <a:spcAft>
          <a:spcPct val="0"/>
        </a:spcAft>
        <a:buClr>
          <a:schemeClr val="bg2"/>
        </a:buClr>
        <a:buChar char="•"/>
        <a:defRPr sz="1400">
          <a:solidFill>
            <a:schemeClr val="tx1"/>
          </a:solidFill>
          <a:latin typeface="+mn-lt"/>
          <a:cs typeface="+mn-cs"/>
        </a:defRPr>
      </a:lvl8pPr>
      <a:lvl9pPr marL="3536727" indent="-266684" algn="l" rtl="0" eaLnBrk="1" fontAlgn="base" hangingPunct="1">
        <a:spcBef>
          <a:spcPct val="20000"/>
        </a:spcBef>
        <a:spcAft>
          <a:spcPct val="0"/>
        </a:spcAft>
        <a:buClr>
          <a:schemeClr val="bg2"/>
        </a:buClr>
        <a:buChar char="•"/>
        <a:defRPr sz="1400">
          <a:solidFill>
            <a:schemeClr val="tx1"/>
          </a:solidFill>
          <a:latin typeface="+mn-lt"/>
          <a:cs typeface="+mn-cs"/>
        </a:defRPr>
      </a:lvl9pPr>
    </p:bodyStyle>
    <p:otherStyle>
      <a:defPPr>
        <a:defRPr lang="fr-FR"/>
      </a:defPPr>
      <a:lvl1pPr marL="0" algn="l" defTabSz="914342" rtl="0" eaLnBrk="1" latinLnBrk="0" hangingPunct="1">
        <a:defRPr sz="1800" kern="1200">
          <a:solidFill>
            <a:schemeClr val="tx1"/>
          </a:solidFill>
          <a:latin typeface="+mn-lt"/>
          <a:ea typeface="+mn-ea"/>
          <a:cs typeface="+mn-cs"/>
        </a:defRPr>
      </a:lvl1pPr>
      <a:lvl2pPr marL="457171" algn="l" defTabSz="914342" rtl="0" eaLnBrk="1" latinLnBrk="0" hangingPunct="1">
        <a:defRPr sz="1800" kern="1200">
          <a:solidFill>
            <a:schemeClr val="tx1"/>
          </a:solidFill>
          <a:latin typeface="+mn-lt"/>
          <a:ea typeface="+mn-ea"/>
          <a:cs typeface="+mn-cs"/>
        </a:defRPr>
      </a:lvl2pPr>
      <a:lvl3pPr marL="914342" algn="l" defTabSz="914342" rtl="0" eaLnBrk="1" latinLnBrk="0" hangingPunct="1">
        <a:defRPr sz="1800" kern="1200">
          <a:solidFill>
            <a:schemeClr val="tx1"/>
          </a:solidFill>
          <a:latin typeface="+mn-lt"/>
          <a:ea typeface="+mn-ea"/>
          <a:cs typeface="+mn-cs"/>
        </a:defRPr>
      </a:lvl3pPr>
      <a:lvl4pPr marL="1371513" algn="l" defTabSz="914342" rtl="0" eaLnBrk="1" latinLnBrk="0" hangingPunct="1">
        <a:defRPr sz="1800" kern="1200">
          <a:solidFill>
            <a:schemeClr val="tx1"/>
          </a:solidFill>
          <a:latin typeface="+mn-lt"/>
          <a:ea typeface="+mn-ea"/>
          <a:cs typeface="+mn-cs"/>
        </a:defRPr>
      </a:lvl4pPr>
      <a:lvl5pPr marL="1828684" algn="l" defTabSz="914342" rtl="0" eaLnBrk="1" latinLnBrk="0" hangingPunct="1">
        <a:defRPr sz="1800" kern="1200">
          <a:solidFill>
            <a:schemeClr val="tx1"/>
          </a:solidFill>
          <a:latin typeface="+mn-lt"/>
          <a:ea typeface="+mn-ea"/>
          <a:cs typeface="+mn-cs"/>
        </a:defRPr>
      </a:lvl5pPr>
      <a:lvl6pPr marL="2285855" algn="l" defTabSz="914342" rtl="0" eaLnBrk="1" latinLnBrk="0" hangingPunct="1">
        <a:defRPr sz="1800" kern="1200">
          <a:solidFill>
            <a:schemeClr val="tx1"/>
          </a:solidFill>
          <a:latin typeface="+mn-lt"/>
          <a:ea typeface="+mn-ea"/>
          <a:cs typeface="+mn-cs"/>
        </a:defRPr>
      </a:lvl6pPr>
      <a:lvl7pPr marL="2743026" algn="l" defTabSz="914342" rtl="0" eaLnBrk="1" latinLnBrk="0" hangingPunct="1">
        <a:defRPr sz="1800" kern="1200">
          <a:solidFill>
            <a:schemeClr val="tx1"/>
          </a:solidFill>
          <a:latin typeface="+mn-lt"/>
          <a:ea typeface="+mn-ea"/>
          <a:cs typeface="+mn-cs"/>
        </a:defRPr>
      </a:lvl7pPr>
      <a:lvl8pPr marL="3200198" algn="l" defTabSz="914342" rtl="0" eaLnBrk="1" latinLnBrk="0" hangingPunct="1">
        <a:defRPr sz="1800" kern="1200">
          <a:solidFill>
            <a:schemeClr val="tx1"/>
          </a:solidFill>
          <a:latin typeface="+mn-lt"/>
          <a:ea typeface="+mn-ea"/>
          <a:cs typeface="+mn-cs"/>
        </a:defRPr>
      </a:lvl8pPr>
      <a:lvl9pPr marL="3657369" algn="l" defTabSz="914342"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81003" y="260350"/>
            <a:ext cx="836771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FR" altLang="fr-FR" smtClean="0"/>
              <a:t>Cliquez pour modifier le style du titre</a:t>
            </a:r>
          </a:p>
        </p:txBody>
      </p:sp>
      <p:sp>
        <p:nvSpPr>
          <p:cNvPr id="2051" name="Rectangle 3"/>
          <p:cNvSpPr>
            <a:spLocks noGrp="1" noChangeArrowheads="1"/>
          </p:cNvSpPr>
          <p:nvPr>
            <p:ph type="body" idx="1"/>
          </p:nvPr>
        </p:nvSpPr>
        <p:spPr bwMode="auto">
          <a:xfrm>
            <a:off x="381003" y="1917700"/>
            <a:ext cx="8367713" cy="386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1030" name="Rectangle 6"/>
          <p:cNvSpPr>
            <a:spLocks noGrp="1" noChangeArrowheads="1"/>
          </p:cNvSpPr>
          <p:nvPr>
            <p:ph type="sldNum" sz="quarter" idx="4"/>
          </p:nvPr>
        </p:nvSpPr>
        <p:spPr bwMode="auto">
          <a:xfrm>
            <a:off x="452441" y="6375406"/>
            <a:ext cx="287337" cy="106363"/>
          </a:xfrm>
          <a:prstGeom prst="rect">
            <a:avLst/>
          </a:prstGeom>
          <a:noFill/>
          <a:ln>
            <a:noFill/>
          </a:ln>
          <a:effectLst/>
          <a:extLst/>
        </p:spPr>
        <p:txBody>
          <a:bodyPr vert="horz" wrap="square" lIns="0" tIns="0" rIns="0" bIns="0" numCol="1" anchor="t" anchorCtr="0" compatLnSpc="1">
            <a:prstTxWarp prst="textNoShape">
              <a:avLst/>
            </a:prstTxWarp>
          </a:bodyPr>
          <a:lstStyle>
            <a:lvl1pPr>
              <a:defRPr sz="700"/>
            </a:lvl1pPr>
          </a:lstStyle>
          <a:p>
            <a:pPr>
              <a:defRPr/>
            </a:pPr>
            <a:fld id="{EC99C17D-28B5-42F9-9A8F-6A4AB462FF47}" type="slidenum">
              <a:rPr lang="fr-FR" altLang="fr-FR">
                <a:solidFill>
                  <a:srgbClr val="4D4F53"/>
                </a:solidFill>
              </a:rPr>
              <a:pPr>
                <a:defRPr/>
              </a:pPr>
              <a:t>‹N°›</a:t>
            </a:fld>
            <a:endParaRPr lang="fr-FR" altLang="fr-FR" dirty="0">
              <a:solidFill>
                <a:srgbClr val="4D4F53"/>
              </a:solidFill>
            </a:endParaRPr>
          </a:p>
        </p:txBody>
      </p:sp>
      <p:sp>
        <p:nvSpPr>
          <p:cNvPr id="2053" name="Rectangle 12"/>
          <p:cNvSpPr>
            <a:spLocks noChangeArrowheads="1"/>
          </p:cNvSpPr>
          <p:nvPr userDrawn="1"/>
        </p:nvSpPr>
        <p:spPr bwMode="auto">
          <a:xfrm>
            <a:off x="393701" y="6145219"/>
            <a:ext cx="17463" cy="357187"/>
          </a:xfrm>
          <a:prstGeom prst="rect">
            <a:avLst/>
          </a:prstGeom>
          <a:solidFill>
            <a:schemeClr val="tx2"/>
          </a:solidFill>
          <a:ln>
            <a:noFill/>
          </a:ln>
          <a:effectLs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fr-FR" altLang="fr-FR" dirty="0" smtClean="0">
              <a:solidFill>
                <a:srgbClr val="6E267B"/>
              </a:solidFill>
            </a:endParaRPr>
          </a:p>
        </p:txBody>
      </p:sp>
      <p:pic>
        <p:nvPicPr>
          <p:cNvPr id="2054" name="Picture 15" descr="Logo_securite"/>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745413" y="5791200"/>
            <a:ext cx="1382712"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Text Box 16"/>
          <p:cNvSpPr txBox="1">
            <a:spLocks noChangeArrowheads="1"/>
          </p:cNvSpPr>
          <p:nvPr userDrawn="1"/>
        </p:nvSpPr>
        <p:spPr bwMode="auto">
          <a:xfrm>
            <a:off x="420691" y="6189669"/>
            <a:ext cx="1055687" cy="122237"/>
          </a:xfrm>
          <a:prstGeom prst="rect">
            <a:avLst/>
          </a:prstGeom>
          <a:noFill/>
          <a:ln>
            <a:noFill/>
          </a:ln>
          <a:effectLs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fr-FR" altLang="fr-FR" sz="800" b="1" dirty="0" smtClean="0">
                <a:solidFill>
                  <a:srgbClr val="4D4F53"/>
                </a:solidFill>
                <a:latin typeface="Arial Narrow" pitchFamily="34" charset="0"/>
              </a:rPr>
              <a:t>SNCF – SQF – D2S</a:t>
            </a:r>
          </a:p>
        </p:txBody>
      </p:sp>
    </p:spTree>
    <p:extLst>
      <p:ext uri="{BB962C8B-B14F-4D97-AF65-F5344CB8AC3E}">
        <p14:creationId xmlns:p14="http://schemas.microsoft.com/office/powerpoint/2010/main" val="563106062"/>
      </p:ext>
    </p:extLst>
  </p:cSld>
  <p:clrMap bg1="lt1" tx1="dk1" bg2="lt2" tx2="dk2" accent1="accent1" accent2="accent2" accent3="accent3" accent4="accent4" accent5="accent5" accent6="accent6" hlink="hlink" folHlink="folHlink"/>
  <p:sldLayoutIdLst>
    <p:sldLayoutId id="2147484404" r:id="rId1"/>
    <p:sldLayoutId id="2147484405" r:id="rId2"/>
    <p:sldLayoutId id="2147484406" r:id="rId3"/>
    <p:sldLayoutId id="2147484407" r:id="rId4"/>
    <p:sldLayoutId id="2147484408" r:id="rId5"/>
    <p:sldLayoutId id="2147484409" r:id="rId6"/>
    <p:sldLayoutId id="2147484410" r:id="rId7"/>
    <p:sldLayoutId id="2147484411" r:id="rId8"/>
    <p:sldLayoutId id="2147484412" r:id="rId9"/>
    <p:sldLayoutId id="2147484413" r:id="rId10"/>
    <p:sldLayoutId id="2147484414" r:id="rId11"/>
  </p:sldLayoutIdLst>
  <p:hf hdr="0" ftr="0" dt="0"/>
  <p:txStyles>
    <p:titleStyle>
      <a:lvl1pPr algn="l" rtl="0" eaLnBrk="0" fontAlgn="base" hangingPunct="0">
        <a:lnSpc>
          <a:spcPct val="80000"/>
        </a:lnSpc>
        <a:spcBef>
          <a:spcPct val="0"/>
        </a:spcBef>
        <a:spcAft>
          <a:spcPct val="0"/>
        </a:spcAft>
        <a:defRPr sz="2400">
          <a:solidFill>
            <a:schemeClr val="tx2"/>
          </a:solidFill>
          <a:latin typeface="+mj-lt"/>
          <a:ea typeface="+mj-ea"/>
          <a:cs typeface="+mj-cs"/>
        </a:defRPr>
      </a:lvl1pPr>
      <a:lvl2pPr algn="l" rtl="0" eaLnBrk="0" fontAlgn="base" hangingPunct="0">
        <a:lnSpc>
          <a:spcPct val="80000"/>
        </a:lnSpc>
        <a:spcBef>
          <a:spcPct val="0"/>
        </a:spcBef>
        <a:spcAft>
          <a:spcPct val="0"/>
        </a:spcAft>
        <a:defRPr sz="2400">
          <a:solidFill>
            <a:schemeClr val="tx2"/>
          </a:solidFill>
          <a:latin typeface="Arial" charset="0"/>
          <a:cs typeface="Arial" charset="0"/>
        </a:defRPr>
      </a:lvl2pPr>
      <a:lvl3pPr algn="l" rtl="0" eaLnBrk="0" fontAlgn="base" hangingPunct="0">
        <a:lnSpc>
          <a:spcPct val="80000"/>
        </a:lnSpc>
        <a:spcBef>
          <a:spcPct val="0"/>
        </a:spcBef>
        <a:spcAft>
          <a:spcPct val="0"/>
        </a:spcAft>
        <a:defRPr sz="2400">
          <a:solidFill>
            <a:schemeClr val="tx2"/>
          </a:solidFill>
          <a:latin typeface="Arial" charset="0"/>
          <a:cs typeface="Arial" charset="0"/>
        </a:defRPr>
      </a:lvl3pPr>
      <a:lvl4pPr algn="l" rtl="0" eaLnBrk="0" fontAlgn="base" hangingPunct="0">
        <a:lnSpc>
          <a:spcPct val="80000"/>
        </a:lnSpc>
        <a:spcBef>
          <a:spcPct val="0"/>
        </a:spcBef>
        <a:spcAft>
          <a:spcPct val="0"/>
        </a:spcAft>
        <a:defRPr sz="2400">
          <a:solidFill>
            <a:schemeClr val="tx2"/>
          </a:solidFill>
          <a:latin typeface="Arial" charset="0"/>
          <a:cs typeface="Arial" charset="0"/>
        </a:defRPr>
      </a:lvl4pPr>
      <a:lvl5pPr algn="l" rtl="0" eaLnBrk="0" fontAlgn="base" hangingPunct="0">
        <a:lnSpc>
          <a:spcPct val="80000"/>
        </a:lnSpc>
        <a:spcBef>
          <a:spcPct val="0"/>
        </a:spcBef>
        <a:spcAft>
          <a:spcPct val="0"/>
        </a:spcAft>
        <a:defRPr sz="2400">
          <a:solidFill>
            <a:schemeClr val="tx2"/>
          </a:solidFill>
          <a:latin typeface="Arial" charset="0"/>
          <a:cs typeface="Arial" charset="0"/>
        </a:defRPr>
      </a:lvl5pPr>
      <a:lvl6pPr marL="457200" algn="l" rtl="0" fontAlgn="base">
        <a:lnSpc>
          <a:spcPct val="80000"/>
        </a:lnSpc>
        <a:spcBef>
          <a:spcPct val="0"/>
        </a:spcBef>
        <a:spcAft>
          <a:spcPct val="0"/>
        </a:spcAft>
        <a:defRPr sz="3200">
          <a:solidFill>
            <a:schemeClr val="tx2"/>
          </a:solidFill>
          <a:latin typeface="Arial" charset="0"/>
          <a:cs typeface="Arial" charset="0"/>
        </a:defRPr>
      </a:lvl6pPr>
      <a:lvl7pPr marL="914400" algn="l" rtl="0" fontAlgn="base">
        <a:lnSpc>
          <a:spcPct val="80000"/>
        </a:lnSpc>
        <a:spcBef>
          <a:spcPct val="0"/>
        </a:spcBef>
        <a:spcAft>
          <a:spcPct val="0"/>
        </a:spcAft>
        <a:defRPr sz="3200">
          <a:solidFill>
            <a:schemeClr val="tx2"/>
          </a:solidFill>
          <a:latin typeface="Arial" charset="0"/>
          <a:cs typeface="Arial" charset="0"/>
        </a:defRPr>
      </a:lvl7pPr>
      <a:lvl8pPr marL="1371600" algn="l" rtl="0" fontAlgn="base">
        <a:lnSpc>
          <a:spcPct val="80000"/>
        </a:lnSpc>
        <a:spcBef>
          <a:spcPct val="0"/>
        </a:spcBef>
        <a:spcAft>
          <a:spcPct val="0"/>
        </a:spcAft>
        <a:defRPr sz="3200">
          <a:solidFill>
            <a:schemeClr val="tx2"/>
          </a:solidFill>
          <a:latin typeface="Arial" charset="0"/>
          <a:cs typeface="Arial" charset="0"/>
        </a:defRPr>
      </a:lvl8pPr>
      <a:lvl9pPr marL="1828800" algn="l" rtl="0" fontAlgn="base">
        <a:lnSpc>
          <a:spcPct val="80000"/>
        </a:lnSpc>
        <a:spcBef>
          <a:spcPct val="0"/>
        </a:spcBef>
        <a:spcAft>
          <a:spcPct val="0"/>
        </a:spcAft>
        <a:defRPr sz="3200">
          <a:solidFill>
            <a:schemeClr val="tx2"/>
          </a:solidFill>
          <a:latin typeface="Arial" charset="0"/>
          <a:cs typeface="Arial" charset="0"/>
        </a:defRPr>
      </a:lvl9pPr>
    </p:titleStyle>
    <p:bodyStyle>
      <a:lvl1pPr marL="268288" indent="-268288" algn="l" rtl="0" eaLnBrk="0" fontAlgn="base" hangingPunct="0">
        <a:spcBef>
          <a:spcPct val="80000"/>
        </a:spcBef>
        <a:spcAft>
          <a:spcPct val="0"/>
        </a:spcAft>
        <a:buBlip>
          <a:blip r:embed="rId14"/>
        </a:buBlip>
        <a:defRPr sz="1400">
          <a:solidFill>
            <a:schemeClr val="tx1"/>
          </a:solidFill>
          <a:latin typeface="+mn-lt"/>
          <a:ea typeface="+mn-ea"/>
          <a:cs typeface="+mn-cs"/>
        </a:defRPr>
      </a:lvl1pPr>
      <a:lvl2pPr marL="633413" indent="-284163" algn="l" rtl="0" eaLnBrk="0" fontAlgn="base" hangingPunct="0">
        <a:spcBef>
          <a:spcPct val="20000"/>
        </a:spcBef>
        <a:spcAft>
          <a:spcPct val="0"/>
        </a:spcAft>
        <a:buBlip>
          <a:blip r:embed="rId15"/>
        </a:buBlip>
        <a:defRPr sz="1400">
          <a:solidFill>
            <a:schemeClr val="tx1"/>
          </a:solidFill>
          <a:latin typeface="+mn-lt"/>
          <a:cs typeface="+mn-cs"/>
        </a:defRPr>
      </a:lvl2pPr>
      <a:lvl3pPr marL="992188" indent="-271463" algn="l" rtl="0" eaLnBrk="0" fontAlgn="base" hangingPunct="0">
        <a:spcBef>
          <a:spcPct val="20000"/>
        </a:spcBef>
        <a:spcAft>
          <a:spcPct val="0"/>
        </a:spcAft>
        <a:buClr>
          <a:schemeClr val="bg2"/>
        </a:buClr>
        <a:buChar char="•"/>
        <a:defRPr sz="1400">
          <a:solidFill>
            <a:schemeClr val="tx1"/>
          </a:solidFill>
          <a:latin typeface="+mn-lt"/>
          <a:cs typeface="+mn-cs"/>
        </a:defRPr>
      </a:lvl3pPr>
      <a:lvl4pPr marL="1357313" indent="-287338" algn="l" rtl="0" eaLnBrk="0" fontAlgn="base" hangingPunct="0">
        <a:spcBef>
          <a:spcPct val="20000"/>
        </a:spcBef>
        <a:spcAft>
          <a:spcPct val="0"/>
        </a:spcAft>
        <a:buClr>
          <a:schemeClr val="bg2"/>
        </a:buClr>
        <a:buChar char="•"/>
        <a:defRPr sz="1400">
          <a:solidFill>
            <a:schemeClr val="tx1"/>
          </a:solidFill>
          <a:latin typeface="+mn-lt"/>
          <a:cs typeface="+mn-cs"/>
        </a:defRPr>
      </a:lvl4pPr>
      <a:lvl5pPr marL="1708150" indent="-266700" algn="l" rtl="0" eaLnBrk="0" fontAlgn="base" hangingPunct="0">
        <a:spcBef>
          <a:spcPct val="20000"/>
        </a:spcBef>
        <a:spcAft>
          <a:spcPct val="0"/>
        </a:spcAft>
        <a:buClr>
          <a:schemeClr val="bg2"/>
        </a:buClr>
        <a:buChar char="•"/>
        <a:defRPr sz="1400">
          <a:solidFill>
            <a:schemeClr val="tx1"/>
          </a:solidFill>
          <a:latin typeface="+mn-lt"/>
          <a:cs typeface="+mn-cs"/>
        </a:defRPr>
      </a:lvl5pPr>
      <a:lvl6pPr marL="2165350" indent="-266700" algn="l" rtl="0" fontAlgn="base">
        <a:spcBef>
          <a:spcPct val="20000"/>
        </a:spcBef>
        <a:spcAft>
          <a:spcPct val="0"/>
        </a:spcAft>
        <a:buClr>
          <a:schemeClr val="bg2"/>
        </a:buClr>
        <a:buChar char="•"/>
        <a:defRPr sz="1400">
          <a:solidFill>
            <a:schemeClr val="tx1"/>
          </a:solidFill>
          <a:latin typeface="+mn-lt"/>
          <a:cs typeface="+mn-cs"/>
        </a:defRPr>
      </a:lvl6pPr>
      <a:lvl7pPr marL="2622550" indent="-266700" algn="l" rtl="0" fontAlgn="base">
        <a:spcBef>
          <a:spcPct val="20000"/>
        </a:spcBef>
        <a:spcAft>
          <a:spcPct val="0"/>
        </a:spcAft>
        <a:buClr>
          <a:schemeClr val="bg2"/>
        </a:buClr>
        <a:buChar char="•"/>
        <a:defRPr sz="1400">
          <a:solidFill>
            <a:schemeClr val="tx1"/>
          </a:solidFill>
          <a:latin typeface="+mn-lt"/>
          <a:cs typeface="+mn-cs"/>
        </a:defRPr>
      </a:lvl7pPr>
      <a:lvl8pPr marL="3079750" indent="-266700" algn="l" rtl="0" fontAlgn="base">
        <a:spcBef>
          <a:spcPct val="20000"/>
        </a:spcBef>
        <a:spcAft>
          <a:spcPct val="0"/>
        </a:spcAft>
        <a:buClr>
          <a:schemeClr val="bg2"/>
        </a:buClr>
        <a:buChar char="•"/>
        <a:defRPr sz="1400">
          <a:solidFill>
            <a:schemeClr val="tx1"/>
          </a:solidFill>
          <a:latin typeface="+mn-lt"/>
          <a:cs typeface="+mn-cs"/>
        </a:defRPr>
      </a:lvl8pPr>
      <a:lvl9pPr marL="3536950" indent="-266700" algn="l" rtl="0" fontAlgn="base">
        <a:spcBef>
          <a:spcPct val="20000"/>
        </a:spcBef>
        <a:spcAft>
          <a:spcPct val="0"/>
        </a:spcAft>
        <a:buClr>
          <a:schemeClr val="bg2"/>
        </a:buClr>
        <a:buChar char="•"/>
        <a:defRPr sz="14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81003" y="260350"/>
            <a:ext cx="8367713" cy="863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fr-FR" altLang="fr-FR" smtClean="0"/>
              <a:t>Cliquez pour modifier le style du titre</a:t>
            </a:r>
          </a:p>
        </p:txBody>
      </p:sp>
      <p:sp>
        <p:nvSpPr>
          <p:cNvPr id="2051" name="Rectangle 3"/>
          <p:cNvSpPr>
            <a:spLocks noGrp="1" noChangeArrowheads="1"/>
          </p:cNvSpPr>
          <p:nvPr>
            <p:ph type="body" idx="1"/>
          </p:nvPr>
        </p:nvSpPr>
        <p:spPr bwMode="auto">
          <a:xfrm>
            <a:off x="381003" y="1917700"/>
            <a:ext cx="8367713" cy="3860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1030" name="Rectangle 6"/>
          <p:cNvSpPr>
            <a:spLocks noGrp="1" noChangeArrowheads="1"/>
          </p:cNvSpPr>
          <p:nvPr>
            <p:ph type="sldNum" sz="quarter" idx="4"/>
          </p:nvPr>
        </p:nvSpPr>
        <p:spPr bwMode="auto">
          <a:xfrm>
            <a:off x="452441" y="6375406"/>
            <a:ext cx="287337"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700"/>
            </a:lvl1pPr>
          </a:lstStyle>
          <a:p>
            <a:pPr>
              <a:defRPr/>
            </a:pPr>
            <a:fld id="{4788F10D-9B00-45F3-8AF1-71E296646C48}" type="slidenum">
              <a:rPr lang="fr-FR" altLang="fr-FR">
                <a:solidFill>
                  <a:srgbClr val="4D4F53"/>
                </a:solidFill>
              </a:rPr>
              <a:pPr>
                <a:defRPr/>
              </a:pPr>
              <a:t>‹N°›</a:t>
            </a:fld>
            <a:endParaRPr lang="fr-FR" altLang="fr-FR" dirty="0">
              <a:solidFill>
                <a:srgbClr val="4D4F53"/>
              </a:solidFill>
            </a:endParaRPr>
          </a:p>
        </p:txBody>
      </p:sp>
      <p:sp>
        <p:nvSpPr>
          <p:cNvPr id="2053" name="Rectangle 12"/>
          <p:cNvSpPr>
            <a:spLocks noChangeArrowheads="1"/>
          </p:cNvSpPr>
          <p:nvPr userDrawn="1"/>
        </p:nvSpPr>
        <p:spPr bwMode="auto">
          <a:xfrm>
            <a:off x="393701" y="6145219"/>
            <a:ext cx="17463" cy="357187"/>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fr-FR" altLang="fr-FR" dirty="0" smtClean="0">
              <a:solidFill>
                <a:srgbClr val="6E267B"/>
              </a:solidFill>
            </a:endParaRPr>
          </a:p>
        </p:txBody>
      </p:sp>
      <p:pic>
        <p:nvPicPr>
          <p:cNvPr id="2054" name="Picture 15" descr="Logo_securite"/>
          <p:cNvPicPr>
            <a:picLocks noChangeAspect="1" noChangeArrowheads="1"/>
          </p:cNvPicPr>
          <p:nvPr userDrawn="1"/>
        </p:nvPicPr>
        <p:blipFill>
          <a:blip r:embed="rId13"/>
          <a:srcRect/>
          <a:stretch>
            <a:fillRect/>
          </a:stretch>
        </p:blipFill>
        <p:spPr bwMode="auto">
          <a:xfrm>
            <a:off x="7745413" y="5791200"/>
            <a:ext cx="1382712" cy="1060450"/>
          </a:xfrm>
          <a:prstGeom prst="rect">
            <a:avLst/>
          </a:prstGeom>
          <a:noFill/>
          <a:ln w="9525">
            <a:noFill/>
            <a:miter lim="800000"/>
            <a:headEnd/>
            <a:tailEnd/>
          </a:ln>
        </p:spPr>
      </p:pic>
      <p:sp>
        <p:nvSpPr>
          <p:cNvPr id="2055" name="Text Box 16"/>
          <p:cNvSpPr txBox="1">
            <a:spLocks noChangeArrowheads="1"/>
          </p:cNvSpPr>
          <p:nvPr userDrawn="1"/>
        </p:nvSpPr>
        <p:spPr bwMode="auto">
          <a:xfrm>
            <a:off x="420691" y="6189669"/>
            <a:ext cx="1055687"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fr-FR" altLang="fr-FR" sz="800" b="1" dirty="0" smtClean="0">
                <a:solidFill>
                  <a:srgbClr val="4D4F53"/>
                </a:solidFill>
                <a:latin typeface="Arial Narrow" pitchFamily="34" charset="0"/>
              </a:rPr>
              <a:t>SNCF – PRISME</a:t>
            </a:r>
          </a:p>
        </p:txBody>
      </p:sp>
    </p:spTree>
    <p:extLst>
      <p:ext uri="{BB962C8B-B14F-4D97-AF65-F5344CB8AC3E}">
        <p14:creationId xmlns:p14="http://schemas.microsoft.com/office/powerpoint/2010/main" val="3182725359"/>
      </p:ext>
    </p:extLst>
  </p:cSld>
  <p:clrMap bg1="lt1" tx1="dk1" bg2="lt2" tx2="dk2" accent1="accent1" accent2="accent2" accent3="accent3" accent4="accent4" accent5="accent5" accent6="accent6" hlink="hlink" folHlink="folHlink"/>
  <p:sldLayoutIdLst>
    <p:sldLayoutId id="2147484416" r:id="rId1"/>
    <p:sldLayoutId id="2147484417" r:id="rId2"/>
    <p:sldLayoutId id="2147484418" r:id="rId3"/>
    <p:sldLayoutId id="2147484419" r:id="rId4"/>
    <p:sldLayoutId id="2147484420" r:id="rId5"/>
    <p:sldLayoutId id="2147484421" r:id="rId6"/>
    <p:sldLayoutId id="2147484422" r:id="rId7"/>
    <p:sldLayoutId id="2147484423" r:id="rId8"/>
    <p:sldLayoutId id="2147484424" r:id="rId9"/>
    <p:sldLayoutId id="2147484425" r:id="rId10"/>
    <p:sldLayoutId id="2147484426" r:id="rId11"/>
  </p:sldLayoutIdLst>
  <p:timing>
    <p:tnLst>
      <p:par>
        <p:cTn id="1" dur="indefinite" restart="never" nodeType="tmRoot"/>
      </p:par>
    </p:tnLst>
  </p:timing>
  <p:hf hdr="0" ftr="0" dt="0"/>
  <p:txStyles>
    <p:titleStyle>
      <a:lvl1pPr algn="l" rtl="0" eaLnBrk="0" fontAlgn="base" hangingPunct="0">
        <a:lnSpc>
          <a:spcPct val="80000"/>
        </a:lnSpc>
        <a:spcBef>
          <a:spcPct val="0"/>
        </a:spcBef>
        <a:spcAft>
          <a:spcPct val="0"/>
        </a:spcAft>
        <a:defRPr sz="2400">
          <a:solidFill>
            <a:schemeClr val="tx2"/>
          </a:solidFill>
          <a:latin typeface="+mj-lt"/>
          <a:ea typeface="+mj-ea"/>
          <a:cs typeface="+mj-cs"/>
        </a:defRPr>
      </a:lvl1pPr>
      <a:lvl2pPr algn="l" rtl="0" eaLnBrk="0" fontAlgn="base" hangingPunct="0">
        <a:lnSpc>
          <a:spcPct val="80000"/>
        </a:lnSpc>
        <a:spcBef>
          <a:spcPct val="0"/>
        </a:spcBef>
        <a:spcAft>
          <a:spcPct val="0"/>
        </a:spcAft>
        <a:defRPr sz="2400">
          <a:solidFill>
            <a:schemeClr val="tx2"/>
          </a:solidFill>
          <a:latin typeface="Arial" charset="0"/>
          <a:cs typeface="Arial" charset="0"/>
        </a:defRPr>
      </a:lvl2pPr>
      <a:lvl3pPr algn="l" rtl="0" eaLnBrk="0" fontAlgn="base" hangingPunct="0">
        <a:lnSpc>
          <a:spcPct val="80000"/>
        </a:lnSpc>
        <a:spcBef>
          <a:spcPct val="0"/>
        </a:spcBef>
        <a:spcAft>
          <a:spcPct val="0"/>
        </a:spcAft>
        <a:defRPr sz="2400">
          <a:solidFill>
            <a:schemeClr val="tx2"/>
          </a:solidFill>
          <a:latin typeface="Arial" charset="0"/>
          <a:cs typeface="Arial" charset="0"/>
        </a:defRPr>
      </a:lvl3pPr>
      <a:lvl4pPr algn="l" rtl="0" eaLnBrk="0" fontAlgn="base" hangingPunct="0">
        <a:lnSpc>
          <a:spcPct val="80000"/>
        </a:lnSpc>
        <a:spcBef>
          <a:spcPct val="0"/>
        </a:spcBef>
        <a:spcAft>
          <a:spcPct val="0"/>
        </a:spcAft>
        <a:defRPr sz="2400">
          <a:solidFill>
            <a:schemeClr val="tx2"/>
          </a:solidFill>
          <a:latin typeface="Arial" charset="0"/>
          <a:cs typeface="Arial" charset="0"/>
        </a:defRPr>
      </a:lvl4pPr>
      <a:lvl5pPr algn="l" rtl="0" eaLnBrk="0" fontAlgn="base" hangingPunct="0">
        <a:lnSpc>
          <a:spcPct val="80000"/>
        </a:lnSpc>
        <a:spcBef>
          <a:spcPct val="0"/>
        </a:spcBef>
        <a:spcAft>
          <a:spcPct val="0"/>
        </a:spcAft>
        <a:defRPr sz="2400">
          <a:solidFill>
            <a:schemeClr val="tx2"/>
          </a:solidFill>
          <a:latin typeface="Arial" charset="0"/>
          <a:cs typeface="Arial" charset="0"/>
        </a:defRPr>
      </a:lvl5pPr>
      <a:lvl6pPr marL="457200" algn="l" rtl="0" fontAlgn="base">
        <a:lnSpc>
          <a:spcPct val="80000"/>
        </a:lnSpc>
        <a:spcBef>
          <a:spcPct val="0"/>
        </a:spcBef>
        <a:spcAft>
          <a:spcPct val="0"/>
        </a:spcAft>
        <a:defRPr sz="3200">
          <a:solidFill>
            <a:schemeClr val="tx2"/>
          </a:solidFill>
          <a:latin typeface="Arial" charset="0"/>
          <a:cs typeface="Arial" charset="0"/>
        </a:defRPr>
      </a:lvl6pPr>
      <a:lvl7pPr marL="914400" algn="l" rtl="0" fontAlgn="base">
        <a:lnSpc>
          <a:spcPct val="80000"/>
        </a:lnSpc>
        <a:spcBef>
          <a:spcPct val="0"/>
        </a:spcBef>
        <a:spcAft>
          <a:spcPct val="0"/>
        </a:spcAft>
        <a:defRPr sz="3200">
          <a:solidFill>
            <a:schemeClr val="tx2"/>
          </a:solidFill>
          <a:latin typeface="Arial" charset="0"/>
          <a:cs typeface="Arial" charset="0"/>
        </a:defRPr>
      </a:lvl7pPr>
      <a:lvl8pPr marL="1371600" algn="l" rtl="0" fontAlgn="base">
        <a:lnSpc>
          <a:spcPct val="80000"/>
        </a:lnSpc>
        <a:spcBef>
          <a:spcPct val="0"/>
        </a:spcBef>
        <a:spcAft>
          <a:spcPct val="0"/>
        </a:spcAft>
        <a:defRPr sz="3200">
          <a:solidFill>
            <a:schemeClr val="tx2"/>
          </a:solidFill>
          <a:latin typeface="Arial" charset="0"/>
          <a:cs typeface="Arial" charset="0"/>
        </a:defRPr>
      </a:lvl8pPr>
      <a:lvl9pPr marL="1828800" algn="l" rtl="0" fontAlgn="base">
        <a:lnSpc>
          <a:spcPct val="80000"/>
        </a:lnSpc>
        <a:spcBef>
          <a:spcPct val="0"/>
        </a:spcBef>
        <a:spcAft>
          <a:spcPct val="0"/>
        </a:spcAft>
        <a:defRPr sz="3200">
          <a:solidFill>
            <a:schemeClr val="tx2"/>
          </a:solidFill>
          <a:latin typeface="Arial" charset="0"/>
          <a:cs typeface="Arial" charset="0"/>
        </a:defRPr>
      </a:lvl9pPr>
    </p:titleStyle>
    <p:bodyStyle>
      <a:lvl1pPr marL="268288" indent="-268288" algn="l" rtl="0" eaLnBrk="0" fontAlgn="base" hangingPunct="0">
        <a:spcBef>
          <a:spcPct val="80000"/>
        </a:spcBef>
        <a:spcAft>
          <a:spcPct val="0"/>
        </a:spcAft>
        <a:buBlip>
          <a:blip r:embed="rId14"/>
        </a:buBlip>
        <a:defRPr sz="1400">
          <a:solidFill>
            <a:schemeClr val="tx1"/>
          </a:solidFill>
          <a:latin typeface="+mn-lt"/>
          <a:ea typeface="+mn-ea"/>
          <a:cs typeface="+mn-cs"/>
        </a:defRPr>
      </a:lvl1pPr>
      <a:lvl2pPr marL="633413" indent="-284163" algn="l" rtl="0" eaLnBrk="0" fontAlgn="base" hangingPunct="0">
        <a:spcBef>
          <a:spcPct val="20000"/>
        </a:spcBef>
        <a:spcAft>
          <a:spcPct val="0"/>
        </a:spcAft>
        <a:buBlip>
          <a:blip r:embed="rId15"/>
        </a:buBlip>
        <a:defRPr sz="1400">
          <a:solidFill>
            <a:schemeClr val="tx1"/>
          </a:solidFill>
          <a:latin typeface="+mn-lt"/>
          <a:cs typeface="+mn-cs"/>
        </a:defRPr>
      </a:lvl2pPr>
      <a:lvl3pPr marL="992188" indent="-271463" algn="l" rtl="0" eaLnBrk="0" fontAlgn="base" hangingPunct="0">
        <a:spcBef>
          <a:spcPct val="20000"/>
        </a:spcBef>
        <a:spcAft>
          <a:spcPct val="0"/>
        </a:spcAft>
        <a:buClr>
          <a:schemeClr val="bg2"/>
        </a:buClr>
        <a:buChar char="•"/>
        <a:defRPr sz="1400">
          <a:solidFill>
            <a:schemeClr val="tx1"/>
          </a:solidFill>
          <a:latin typeface="+mn-lt"/>
          <a:cs typeface="+mn-cs"/>
        </a:defRPr>
      </a:lvl3pPr>
      <a:lvl4pPr marL="1357313" indent="-287338" algn="l" rtl="0" eaLnBrk="0" fontAlgn="base" hangingPunct="0">
        <a:spcBef>
          <a:spcPct val="20000"/>
        </a:spcBef>
        <a:spcAft>
          <a:spcPct val="0"/>
        </a:spcAft>
        <a:buClr>
          <a:schemeClr val="bg2"/>
        </a:buClr>
        <a:buChar char="•"/>
        <a:defRPr sz="1400">
          <a:solidFill>
            <a:schemeClr val="tx1"/>
          </a:solidFill>
          <a:latin typeface="+mn-lt"/>
          <a:cs typeface="+mn-cs"/>
        </a:defRPr>
      </a:lvl4pPr>
      <a:lvl5pPr marL="1708150" indent="-266700" algn="l" rtl="0" eaLnBrk="0" fontAlgn="base" hangingPunct="0">
        <a:spcBef>
          <a:spcPct val="20000"/>
        </a:spcBef>
        <a:spcAft>
          <a:spcPct val="0"/>
        </a:spcAft>
        <a:buClr>
          <a:schemeClr val="bg2"/>
        </a:buClr>
        <a:buChar char="•"/>
        <a:defRPr sz="1400">
          <a:solidFill>
            <a:schemeClr val="tx1"/>
          </a:solidFill>
          <a:latin typeface="+mn-lt"/>
          <a:cs typeface="+mn-cs"/>
        </a:defRPr>
      </a:lvl5pPr>
      <a:lvl6pPr marL="2165350" indent="-266700" algn="l" rtl="0" fontAlgn="base">
        <a:spcBef>
          <a:spcPct val="20000"/>
        </a:spcBef>
        <a:spcAft>
          <a:spcPct val="0"/>
        </a:spcAft>
        <a:buClr>
          <a:schemeClr val="bg2"/>
        </a:buClr>
        <a:buChar char="•"/>
        <a:defRPr sz="1400">
          <a:solidFill>
            <a:schemeClr val="tx1"/>
          </a:solidFill>
          <a:latin typeface="+mn-lt"/>
          <a:cs typeface="+mn-cs"/>
        </a:defRPr>
      </a:lvl6pPr>
      <a:lvl7pPr marL="2622550" indent="-266700" algn="l" rtl="0" fontAlgn="base">
        <a:spcBef>
          <a:spcPct val="20000"/>
        </a:spcBef>
        <a:spcAft>
          <a:spcPct val="0"/>
        </a:spcAft>
        <a:buClr>
          <a:schemeClr val="bg2"/>
        </a:buClr>
        <a:buChar char="•"/>
        <a:defRPr sz="1400">
          <a:solidFill>
            <a:schemeClr val="tx1"/>
          </a:solidFill>
          <a:latin typeface="+mn-lt"/>
          <a:cs typeface="+mn-cs"/>
        </a:defRPr>
      </a:lvl7pPr>
      <a:lvl8pPr marL="3079750" indent="-266700" algn="l" rtl="0" fontAlgn="base">
        <a:spcBef>
          <a:spcPct val="20000"/>
        </a:spcBef>
        <a:spcAft>
          <a:spcPct val="0"/>
        </a:spcAft>
        <a:buClr>
          <a:schemeClr val="bg2"/>
        </a:buClr>
        <a:buChar char="•"/>
        <a:defRPr sz="1400">
          <a:solidFill>
            <a:schemeClr val="tx1"/>
          </a:solidFill>
          <a:latin typeface="+mn-lt"/>
          <a:cs typeface="+mn-cs"/>
        </a:defRPr>
      </a:lvl8pPr>
      <a:lvl9pPr marL="3536950" indent="-266700" algn="l" rtl="0" fontAlgn="base">
        <a:spcBef>
          <a:spcPct val="20000"/>
        </a:spcBef>
        <a:spcAft>
          <a:spcPct val="0"/>
        </a:spcAft>
        <a:buClr>
          <a:schemeClr val="bg2"/>
        </a:buClr>
        <a:buChar char="•"/>
        <a:defRPr sz="14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3" y="260350"/>
            <a:ext cx="8367713" cy="863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fr-FR" altLang="fr-FR" smtClean="0"/>
              <a:t>Cliquez pour modifier le style du titre</a:t>
            </a:r>
          </a:p>
        </p:txBody>
      </p:sp>
      <p:sp>
        <p:nvSpPr>
          <p:cNvPr id="1027" name="Rectangle 3"/>
          <p:cNvSpPr>
            <a:spLocks noGrp="1" noChangeArrowheads="1"/>
          </p:cNvSpPr>
          <p:nvPr>
            <p:ph type="body" idx="1"/>
          </p:nvPr>
        </p:nvSpPr>
        <p:spPr bwMode="auto">
          <a:xfrm>
            <a:off x="381003" y="1917700"/>
            <a:ext cx="8367713" cy="3860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pic>
        <p:nvPicPr>
          <p:cNvPr id="1028" name="Picture 15" descr="Logo_securite"/>
          <p:cNvPicPr>
            <a:picLocks noChangeAspect="1" noChangeArrowheads="1"/>
          </p:cNvPicPr>
          <p:nvPr/>
        </p:nvPicPr>
        <p:blipFill>
          <a:blip r:embed="rId18" cstate="print"/>
          <a:srcRect/>
          <a:stretch>
            <a:fillRect/>
          </a:stretch>
        </p:blipFill>
        <p:spPr bwMode="auto">
          <a:xfrm>
            <a:off x="7745413" y="5791200"/>
            <a:ext cx="1382712" cy="1060450"/>
          </a:xfrm>
          <a:prstGeom prst="rect">
            <a:avLst/>
          </a:prstGeom>
          <a:noFill/>
          <a:ln w="9525">
            <a:noFill/>
            <a:miter lim="800000"/>
            <a:headEnd/>
            <a:tailEnd/>
          </a:ln>
        </p:spPr>
      </p:pic>
      <p:sp>
        <p:nvSpPr>
          <p:cNvPr id="1050" name="Rectangle 26"/>
          <p:cNvSpPr>
            <a:spLocks noGrp="1" noChangeArrowheads="1"/>
          </p:cNvSpPr>
          <p:nvPr>
            <p:ph type="sldNum" sz="quarter" idx="4"/>
          </p:nvPr>
        </p:nvSpPr>
        <p:spPr bwMode="auto">
          <a:xfrm>
            <a:off x="93666" y="6145213"/>
            <a:ext cx="287337" cy="10636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700">
                <a:latin typeface="Arial" charset="0"/>
                <a:cs typeface="Arial" charset="0"/>
              </a:defRPr>
            </a:lvl1pPr>
          </a:lstStyle>
          <a:p>
            <a:pPr>
              <a:defRPr/>
            </a:pPr>
            <a:fld id="{5D000971-815C-445C-8D53-D42E4CB6D831}" type="slidenum">
              <a:rPr lang="fr-FR">
                <a:solidFill>
                  <a:srgbClr val="4D4F53"/>
                </a:solidFill>
              </a:rPr>
              <a:pPr>
                <a:defRPr/>
              </a:pPr>
              <a:t>‹N°›</a:t>
            </a:fld>
            <a:endParaRPr lang="fr-FR">
              <a:solidFill>
                <a:srgbClr val="4D4F53"/>
              </a:solidFill>
            </a:endParaRPr>
          </a:p>
        </p:txBody>
      </p:sp>
      <p:sp>
        <p:nvSpPr>
          <p:cNvPr id="1051" name="Rectangle 27"/>
          <p:cNvSpPr>
            <a:spLocks noGrp="1" noChangeArrowheads="1"/>
          </p:cNvSpPr>
          <p:nvPr>
            <p:ph type="dt" sz="half" idx="2"/>
          </p:nvPr>
        </p:nvSpPr>
        <p:spPr bwMode="auto">
          <a:xfrm>
            <a:off x="420688" y="6415088"/>
            <a:ext cx="4151312" cy="107722"/>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defRPr sz="700">
                <a:latin typeface="Arial" charset="0"/>
                <a:cs typeface="Arial" charset="0"/>
              </a:defRPr>
            </a:lvl1pPr>
          </a:lstStyle>
          <a:p>
            <a:pPr>
              <a:defRPr/>
            </a:pPr>
            <a:fld id="{F2FD9B07-37DD-43A2-B26A-C34FBA6599A3}" type="datetime1">
              <a:rPr lang="fr-FR" smtClean="0">
                <a:solidFill>
                  <a:srgbClr val="4D4F53"/>
                </a:solidFill>
              </a:rPr>
              <a:pPr>
                <a:defRPr/>
              </a:pPr>
              <a:t>24/11/2015</a:t>
            </a:fld>
            <a:endParaRPr lang="fr-FR">
              <a:solidFill>
                <a:srgbClr val="4D4F53"/>
              </a:solidFill>
            </a:endParaRPr>
          </a:p>
        </p:txBody>
      </p:sp>
      <p:sp>
        <p:nvSpPr>
          <p:cNvPr id="1052" name="Rectangle 28"/>
          <p:cNvSpPr>
            <a:spLocks noGrp="1" noChangeArrowheads="1"/>
          </p:cNvSpPr>
          <p:nvPr>
            <p:ph type="ftr" sz="quarter" idx="3"/>
          </p:nvPr>
        </p:nvSpPr>
        <p:spPr bwMode="auto">
          <a:xfrm>
            <a:off x="420688" y="6280150"/>
            <a:ext cx="4151312" cy="107722"/>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defRPr sz="700">
                <a:latin typeface="Arial" charset="0"/>
                <a:cs typeface="Arial" charset="0"/>
              </a:defRPr>
            </a:lvl1pPr>
          </a:lstStyle>
          <a:p>
            <a:pPr>
              <a:defRPr/>
            </a:pPr>
            <a:r>
              <a:rPr lang="fr-FR" dirty="0" smtClean="0">
                <a:solidFill>
                  <a:srgbClr val="4D4F53"/>
                </a:solidFill>
              </a:rPr>
              <a:t>SST</a:t>
            </a:r>
            <a:endParaRPr lang="fr-FR" dirty="0">
              <a:solidFill>
                <a:srgbClr val="4D4F53"/>
              </a:solidFill>
            </a:endParaRPr>
          </a:p>
        </p:txBody>
      </p:sp>
      <p:sp>
        <p:nvSpPr>
          <p:cNvPr id="1032" name="Rectangle 29"/>
          <p:cNvSpPr>
            <a:spLocks noChangeArrowheads="1"/>
          </p:cNvSpPr>
          <p:nvPr/>
        </p:nvSpPr>
        <p:spPr bwMode="auto">
          <a:xfrm>
            <a:off x="393701" y="6145219"/>
            <a:ext cx="17463" cy="357187"/>
          </a:xfrm>
          <a:prstGeom prst="rect">
            <a:avLst/>
          </a:prstGeom>
          <a:solidFill>
            <a:schemeClr val="tx2"/>
          </a:solidFill>
          <a:ln w="9525">
            <a:noFill/>
            <a:miter lim="800000"/>
            <a:headEnd/>
            <a:tailEnd/>
          </a:ln>
        </p:spPr>
        <p:txBody>
          <a:bodyPr wrap="none" anchor="ctr"/>
          <a:lstStyle/>
          <a:p>
            <a:pPr algn="ctr">
              <a:defRPr/>
            </a:pPr>
            <a:endParaRPr lang="en-US">
              <a:solidFill>
                <a:srgbClr val="6E267B"/>
              </a:solidFill>
              <a:latin typeface="Arial" pitchFamily="34" charset="0"/>
              <a:cs typeface="Arial" pitchFamily="34" charset="0"/>
            </a:endParaRPr>
          </a:p>
        </p:txBody>
      </p:sp>
      <p:sp>
        <p:nvSpPr>
          <p:cNvPr id="1033" name="Text Box 30"/>
          <p:cNvSpPr txBox="1">
            <a:spLocks noChangeArrowheads="1"/>
          </p:cNvSpPr>
          <p:nvPr/>
        </p:nvSpPr>
        <p:spPr bwMode="auto">
          <a:xfrm>
            <a:off x="420688" y="6145213"/>
            <a:ext cx="4151312" cy="107722"/>
          </a:xfrm>
          <a:prstGeom prst="rect">
            <a:avLst/>
          </a:prstGeom>
          <a:noFill/>
          <a:ln w="9525" algn="ctr">
            <a:noFill/>
            <a:miter lim="800000"/>
            <a:headEnd/>
            <a:tailEnd/>
          </a:ln>
        </p:spPr>
        <p:txBody>
          <a:bodyPr lIns="0" tIns="0" rIns="0" bIns="0">
            <a:spAutoFit/>
          </a:bodyPr>
          <a:lstStyle/>
          <a:p>
            <a:pPr>
              <a:defRPr/>
            </a:pPr>
            <a:r>
              <a:rPr lang="fr-FR" sz="700" b="1">
                <a:solidFill>
                  <a:srgbClr val="4D4F53"/>
                </a:solidFill>
                <a:latin typeface="Arial" pitchFamily="34" charset="0"/>
                <a:cs typeface="Arial" pitchFamily="34" charset="0"/>
              </a:rPr>
              <a:t>SNCF TRANSILIEN - DIRECTION EXPLOITATION</a:t>
            </a:r>
          </a:p>
        </p:txBody>
      </p:sp>
    </p:spTree>
    <p:extLst>
      <p:ext uri="{BB962C8B-B14F-4D97-AF65-F5344CB8AC3E}">
        <p14:creationId xmlns:p14="http://schemas.microsoft.com/office/powerpoint/2010/main" val="1848117067"/>
      </p:ext>
    </p:extLst>
  </p:cSld>
  <p:clrMap bg1="lt1" tx1="dk1" bg2="lt2" tx2="dk2" accent1="accent1" accent2="accent2" accent3="accent3" accent4="accent4" accent5="accent5" accent6="accent6" hlink="hlink" folHlink="folHlink"/>
  <p:sldLayoutIdLst>
    <p:sldLayoutId id="2147484428" r:id="rId1"/>
    <p:sldLayoutId id="2147484429" r:id="rId2"/>
    <p:sldLayoutId id="2147484430" r:id="rId3"/>
    <p:sldLayoutId id="2147484431" r:id="rId4"/>
    <p:sldLayoutId id="2147484432" r:id="rId5"/>
    <p:sldLayoutId id="2147484433" r:id="rId6"/>
    <p:sldLayoutId id="2147484434" r:id="rId7"/>
    <p:sldLayoutId id="2147484435" r:id="rId8"/>
    <p:sldLayoutId id="2147484436" r:id="rId9"/>
    <p:sldLayoutId id="2147484437" r:id="rId10"/>
    <p:sldLayoutId id="2147484438" r:id="rId11"/>
    <p:sldLayoutId id="2147484439" r:id="rId12"/>
    <p:sldLayoutId id="2147484440" r:id="rId13"/>
    <p:sldLayoutId id="2147484441" r:id="rId14"/>
    <p:sldLayoutId id="2147484442" r:id="rId15"/>
    <p:sldLayoutId id="2147484443" r:id="rId16"/>
  </p:sldLayoutIdLst>
  <p:timing>
    <p:tnLst>
      <p:par>
        <p:cTn id="1" dur="indefinite" restart="never" nodeType="tmRoot"/>
      </p:par>
    </p:tnLst>
  </p:timing>
  <p:hf sldNum="0" hdr="0" ftr="0"/>
  <p:txStyles>
    <p:titleStyle>
      <a:lvl1pPr algn="l" rtl="0" eaLnBrk="0" fontAlgn="base" hangingPunct="0">
        <a:lnSpc>
          <a:spcPct val="80000"/>
        </a:lnSpc>
        <a:spcBef>
          <a:spcPct val="0"/>
        </a:spcBef>
        <a:spcAft>
          <a:spcPct val="0"/>
        </a:spcAft>
        <a:defRPr sz="3200">
          <a:solidFill>
            <a:schemeClr val="tx2"/>
          </a:solidFill>
          <a:latin typeface="+mj-lt"/>
          <a:ea typeface="+mj-ea"/>
          <a:cs typeface="+mj-cs"/>
        </a:defRPr>
      </a:lvl1pPr>
      <a:lvl2pPr algn="l" rtl="0" eaLnBrk="0" fontAlgn="base" hangingPunct="0">
        <a:lnSpc>
          <a:spcPct val="80000"/>
        </a:lnSpc>
        <a:spcBef>
          <a:spcPct val="0"/>
        </a:spcBef>
        <a:spcAft>
          <a:spcPct val="0"/>
        </a:spcAft>
        <a:defRPr sz="3200">
          <a:solidFill>
            <a:schemeClr val="tx2"/>
          </a:solidFill>
          <a:latin typeface="Arial" charset="0"/>
          <a:cs typeface="Arial" charset="0"/>
        </a:defRPr>
      </a:lvl2pPr>
      <a:lvl3pPr algn="l" rtl="0" eaLnBrk="0" fontAlgn="base" hangingPunct="0">
        <a:lnSpc>
          <a:spcPct val="80000"/>
        </a:lnSpc>
        <a:spcBef>
          <a:spcPct val="0"/>
        </a:spcBef>
        <a:spcAft>
          <a:spcPct val="0"/>
        </a:spcAft>
        <a:defRPr sz="3200">
          <a:solidFill>
            <a:schemeClr val="tx2"/>
          </a:solidFill>
          <a:latin typeface="Arial" charset="0"/>
          <a:cs typeface="Arial" charset="0"/>
        </a:defRPr>
      </a:lvl3pPr>
      <a:lvl4pPr algn="l" rtl="0" eaLnBrk="0" fontAlgn="base" hangingPunct="0">
        <a:lnSpc>
          <a:spcPct val="80000"/>
        </a:lnSpc>
        <a:spcBef>
          <a:spcPct val="0"/>
        </a:spcBef>
        <a:spcAft>
          <a:spcPct val="0"/>
        </a:spcAft>
        <a:defRPr sz="3200">
          <a:solidFill>
            <a:schemeClr val="tx2"/>
          </a:solidFill>
          <a:latin typeface="Arial" charset="0"/>
          <a:cs typeface="Arial" charset="0"/>
        </a:defRPr>
      </a:lvl4pPr>
      <a:lvl5pPr algn="l" rtl="0" eaLnBrk="0" fontAlgn="base" hangingPunct="0">
        <a:lnSpc>
          <a:spcPct val="80000"/>
        </a:lnSpc>
        <a:spcBef>
          <a:spcPct val="0"/>
        </a:spcBef>
        <a:spcAft>
          <a:spcPct val="0"/>
        </a:spcAft>
        <a:defRPr sz="3200">
          <a:solidFill>
            <a:schemeClr val="tx2"/>
          </a:solidFill>
          <a:latin typeface="Arial" charset="0"/>
          <a:cs typeface="Arial" charset="0"/>
        </a:defRPr>
      </a:lvl5pPr>
      <a:lvl6pPr marL="457200" algn="l" rtl="0" fontAlgn="base">
        <a:lnSpc>
          <a:spcPct val="80000"/>
        </a:lnSpc>
        <a:spcBef>
          <a:spcPct val="0"/>
        </a:spcBef>
        <a:spcAft>
          <a:spcPct val="0"/>
        </a:spcAft>
        <a:defRPr sz="3200">
          <a:solidFill>
            <a:schemeClr val="tx2"/>
          </a:solidFill>
          <a:latin typeface="Arial" charset="0"/>
          <a:cs typeface="Arial" charset="0"/>
        </a:defRPr>
      </a:lvl6pPr>
      <a:lvl7pPr marL="914400" algn="l" rtl="0" fontAlgn="base">
        <a:lnSpc>
          <a:spcPct val="80000"/>
        </a:lnSpc>
        <a:spcBef>
          <a:spcPct val="0"/>
        </a:spcBef>
        <a:spcAft>
          <a:spcPct val="0"/>
        </a:spcAft>
        <a:defRPr sz="3200">
          <a:solidFill>
            <a:schemeClr val="tx2"/>
          </a:solidFill>
          <a:latin typeface="Arial" charset="0"/>
          <a:cs typeface="Arial" charset="0"/>
        </a:defRPr>
      </a:lvl7pPr>
      <a:lvl8pPr marL="1371600" algn="l" rtl="0" fontAlgn="base">
        <a:lnSpc>
          <a:spcPct val="80000"/>
        </a:lnSpc>
        <a:spcBef>
          <a:spcPct val="0"/>
        </a:spcBef>
        <a:spcAft>
          <a:spcPct val="0"/>
        </a:spcAft>
        <a:defRPr sz="3200">
          <a:solidFill>
            <a:schemeClr val="tx2"/>
          </a:solidFill>
          <a:latin typeface="Arial" charset="0"/>
          <a:cs typeface="Arial" charset="0"/>
        </a:defRPr>
      </a:lvl8pPr>
      <a:lvl9pPr marL="1828800" algn="l" rtl="0" fontAlgn="base">
        <a:lnSpc>
          <a:spcPct val="80000"/>
        </a:lnSpc>
        <a:spcBef>
          <a:spcPct val="0"/>
        </a:spcBef>
        <a:spcAft>
          <a:spcPct val="0"/>
        </a:spcAft>
        <a:defRPr sz="3200">
          <a:solidFill>
            <a:schemeClr val="tx2"/>
          </a:solidFill>
          <a:latin typeface="Arial" charset="0"/>
          <a:cs typeface="Arial" charset="0"/>
        </a:defRPr>
      </a:lvl9pPr>
    </p:titleStyle>
    <p:bodyStyle>
      <a:lvl1pPr marL="268288" indent="-268288" algn="l" rtl="0" eaLnBrk="0" fontAlgn="base" hangingPunct="0">
        <a:spcBef>
          <a:spcPct val="80000"/>
        </a:spcBef>
        <a:spcAft>
          <a:spcPct val="0"/>
        </a:spcAft>
        <a:buBlip>
          <a:blip r:embed="rId19"/>
        </a:buBlip>
        <a:defRPr sz="1400">
          <a:solidFill>
            <a:schemeClr val="tx1"/>
          </a:solidFill>
          <a:latin typeface="+mn-lt"/>
          <a:ea typeface="+mn-ea"/>
          <a:cs typeface="+mn-cs"/>
        </a:defRPr>
      </a:lvl1pPr>
      <a:lvl2pPr marL="633413" indent="-284163" algn="l" rtl="0" eaLnBrk="0" fontAlgn="base" hangingPunct="0">
        <a:spcBef>
          <a:spcPct val="20000"/>
        </a:spcBef>
        <a:spcAft>
          <a:spcPct val="0"/>
        </a:spcAft>
        <a:buBlip>
          <a:blip r:embed="rId20"/>
        </a:buBlip>
        <a:defRPr sz="1400">
          <a:solidFill>
            <a:schemeClr val="tx1"/>
          </a:solidFill>
          <a:latin typeface="+mn-lt"/>
          <a:cs typeface="+mn-cs"/>
        </a:defRPr>
      </a:lvl2pPr>
      <a:lvl3pPr marL="992188" indent="-271463" algn="l" rtl="0" eaLnBrk="0" fontAlgn="base" hangingPunct="0">
        <a:spcBef>
          <a:spcPct val="20000"/>
        </a:spcBef>
        <a:spcAft>
          <a:spcPct val="0"/>
        </a:spcAft>
        <a:buClr>
          <a:schemeClr val="bg2"/>
        </a:buClr>
        <a:buChar char="•"/>
        <a:defRPr sz="1400">
          <a:solidFill>
            <a:schemeClr val="tx1"/>
          </a:solidFill>
          <a:latin typeface="+mn-lt"/>
          <a:cs typeface="+mn-cs"/>
        </a:defRPr>
      </a:lvl3pPr>
      <a:lvl4pPr marL="1357313" indent="-287338" algn="l" rtl="0" eaLnBrk="0" fontAlgn="base" hangingPunct="0">
        <a:spcBef>
          <a:spcPct val="20000"/>
        </a:spcBef>
        <a:spcAft>
          <a:spcPct val="0"/>
        </a:spcAft>
        <a:buClr>
          <a:schemeClr val="bg2"/>
        </a:buClr>
        <a:buChar char="•"/>
        <a:defRPr sz="1400">
          <a:solidFill>
            <a:schemeClr val="tx1"/>
          </a:solidFill>
          <a:latin typeface="+mn-lt"/>
          <a:cs typeface="+mn-cs"/>
        </a:defRPr>
      </a:lvl4pPr>
      <a:lvl5pPr marL="1708150" indent="-266700" algn="l" rtl="0" eaLnBrk="0" fontAlgn="base" hangingPunct="0">
        <a:spcBef>
          <a:spcPct val="20000"/>
        </a:spcBef>
        <a:spcAft>
          <a:spcPct val="0"/>
        </a:spcAft>
        <a:buClr>
          <a:schemeClr val="bg2"/>
        </a:buClr>
        <a:buChar char="•"/>
        <a:defRPr sz="1400">
          <a:solidFill>
            <a:schemeClr val="tx1"/>
          </a:solidFill>
          <a:latin typeface="+mn-lt"/>
          <a:cs typeface="+mn-cs"/>
        </a:defRPr>
      </a:lvl5pPr>
      <a:lvl6pPr marL="2165350" indent="-266700" algn="l" rtl="0" fontAlgn="base">
        <a:spcBef>
          <a:spcPct val="20000"/>
        </a:spcBef>
        <a:spcAft>
          <a:spcPct val="0"/>
        </a:spcAft>
        <a:buClr>
          <a:schemeClr val="bg2"/>
        </a:buClr>
        <a:buChar char="•"/>
        <a:defRPr sz="1400">
          <a:solidFill>
            <a:schemeClr val="tx1"/>
          </a:solidFill>
          <a:latin typeface="+mn-lt"/>
          <a:cs typeface="+mn-cs"/>
        </a:defRPr>
      </a:lvl6pPr>
      <a:lvl7pPr marL="2622550" indent="-266700" algn="l" rtl="0" fontAlgn="base">
        <a:spcBef>
          <a:spcPct val="20000"/>
        </a:spcBef>
        <a:spcAft>
          <a:spcPct val="0"/>
        </a:spcAft>
        <a:buClr>
          <a:schemeClr val="bg2"/>
        </a:buClr>
        <a:buChar char="•"/>
        <a:defRPr sz="1400">
          <a:solidFill>
            <a:schemeClr val="tx1"/>
          </a:solidFill>
          <a:latin typeface="+mn-lt"/>
          <a:cs typeface="+mn-cs"/>
        </a:defRPr>
      </a:lvl7pPr>
      <a:lvl8pPr marL="3079750" indent="-266700" algn="l" rtl="0" fontAlgn="base">
        <a:spcBef>
          <a:spcPct val="20000"/>
        </a:spcBef>
        <a:spcAft>
          <a:spcPct val="0"/>
        </a:spcAft>
        <a:buClr>
          <a:schemeClr val="bg2"/>
        </a:buClr>
        <a:buChar char="•"/>
        <a:defRPr sz="1400">
          <a:solidFill>
            <a:schemeClr val="tx1"/>
          </a:solidFill>
          <a:latin typeface="+mn-lt"/>
          <a:cs typeface="+mn-cs"/>
        </a:defRPr>
      </a:lvl8pPr>
      <a:lvl9pPr marL="3536950" indent="-266700" algn="l" rtl="0" fontAlgn="base">
        <a:spcBef>
          <a:spcPct val="20000"/>
        </a:spcBef>
        <a:spcAft>
          <a:spcPct val="0"/>
        </a:spcAft>
        <a:buClr>
          <a:schemeClr val="bg2"/>
        </a:buClr>
        <a:buChar char="•"/>
        <a:defRPr sz="14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4376" y="414956"/>
            <a:ext cx="8375695" cy="566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fr-FR" dirty="0" smtClean="0"/>
              <a:t>TITRE, sur 2 lignes, 24, ARIAL</a:t>
            </a:r>
          </a:p>
        </p:txBody>
      </p:sp>
      <p:sp>
        <p:nvSpPr>
          <p:cNvPr id="1027" name="Rectangle 3"/>
          <p:cNvSpPr>
            <a:spLocks noGrp="1" noChangeArrowheads="1"/>
          </p:cNvSpPr>
          <p:nvPr>
            <p:ph type="body" idx="1"/>
          </p:nvPr>
        </p:nvSpPr>
        <p:spPr bwMode="auto">
          <a:xfrm>
            <a:off x="383932" y="1268413"/>
            <a:ext cx="8376138" cy="482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8" rIns="91434" bIns="45718" numCol="1" anchor="t" anchorCtr="0" compatLnSpc="1">
            <a:prstTxWarp prst="textNoShape">
              <a:avLst/>
            </a:prstTxWarp>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p>
        </p:txBody>
      </p:sp>
      <p:pic>
        <p:nvPicPr>
          <p:cNvPr id="12" name="Picture 15" descr="Logo_securite"/>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071408" y="6048672"/>
            <a:ext cx="920393" cy="76470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15" name="Text Box 25"/>
          <p:cNvSpPr txBox="1">
            <a:spLocks noChangeArrowheads="1"/>
          </p:cNvSpPr>
          <p:nvPr/>
        </p:nvSpPr>
        <p:spPr bwMode="auto">
          <a:xfrm>
            <a:off x="384460" y="6458858"/>
            <a:ext cx="3522853"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fr-FR" sz="900" dirty="0" smtClean="0">
                <a:solidFill>
                  <a:srgbClr val="988F86"/>
                </a:solidFill>
              </a:rPr>
              <a:t>DOCUMENT CONFIDENTIEL 2015</a:t>
            </a:r>
            <a:endParaRPr lang="fr-FR" sz="900" dirty="0" smtClean="0">
              <a:solidFill>
                <a:srgbClr val="0088CE"/>
              </a:solidFill>
            </a:endParaRPr>
          </a:p>
        </p:txBody>
      </p:sp>
      <p:sp>
        <p:nvSpPr>
          <p:cNvPr id="3" name="Rectangle 2"/>
          <p:cNvSpPr/>
          <p:nvPr/>
        </p:nvSpPr>
        <p:spPr>
          <a:xfrm>
            <a:off x="-52461" y="6335744"/>
            <a:ext cx="467832" cy="246221"/>
          </a:xfrm>
          <a:prstGeom prst="rect">
            <a:avLst/>
          </a:prstGeom>
        </p:spPr>
        <p:txBody>
          <a:bodyPr wrap="square">
            <a:spAutoFit/>
          </a:bodyPr>
          <a:lstStyle/>
          <a:p>
            <a:pPr algn="ctr"/>
            <a:fld id="{7A0F4425-1362-4DB6-A05C-4AEF81A264D0}" type="slidenum">
              <a:rPr lang="fr-FR" sz="1000" smtClean="0">
                <a:solidFill>
                  <a:srgbClr val="0088CE"/>
                </a:solidFill>
              </a:rPr>
              <a:pPr algn="ctr"/>
              <a:t>‹N°›</a:t>
            </a:fld>
            <a:endParaRPr lang="fr-FR" dirty="0">
              <a:solidFill>
                <a:srgbClr val="675C53"/>
              </a:solidFill>
            </a:endParaRPr>
          </a:p>
        </p:txBody>
      </p:sp>
      <p:cxnSp>
        <p:nvCxnSpPr>
          <p:cNvPr id="5" name="Connecteur droit 4"/>
          <p:cNvCxnSpPr/>
          <p:nvPr/>
        </p:nvCxnSpPr>
        <p:spPr>
          <a:xfrm>
            <a:off x="317992" y="6353180"/>
            <a:ext cx="2157" cy="227491"/>
          </a:xfrm>
          <a:prstGeom prst="line">
            <a:avLst/>
          </a:prstGeom>
          <a:ln w="12700">
            <a:solidFill>
              <a:srgbClr val="0088CE"/>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7570381" y="0"/>
            <a:ext cx="1573619" cy="22328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smtClean="0">
                <a:solidFill>
                  <a:srgbClr val="FFFFFF"/>
                </a:solidFill>
              </a:rPr>
              <a:t>Document de travail</a:t>
            </a:r>
            <a:endParaRPr lang="fr-FR" sz="1100" b="1" dirty="0">
              <a:solidFill>
                <a:srgbClr val="FFFFFF"/>
              </a:solidFill>
            </a:endParaRPr>
          </a:p>
        </p:txBody>
      </p:sp>
      <p:grpSp>
        <p:nvGrpSpPr>
          <p:cNvPr id="11" name="Groupe 10"/>
          <p:cNvGrpSpPr>
            <a:grpSpLocks noChangeAspect="1"/>
          </p:cNvGrpSpPr>
          <p:nvPr userDrawn="1"/>
        </p:nvGrpSpPr>
        <p:grpSpPr>
          <a:xfrm>
            <a:off x="415371" y="6313134"/>
            <a:ext cx="873848" cy="117890"/>
            <a:chOff x="6303350" y="44450"/>
            <a:chExt cx="2743996" cy="374650"/>
          </a:xfrm>
        </p:grpSpPr>
        <p:sp>
          <p:nvSpPr>
            <p:cNvPr id="13" name="Rectangle 12"/>
            <p:cNvSpPr/>
            <p:nvPr/>
          </p:nvSpPr>
          <p:spPr>
            <a:xfrm>
              <a:off x="6303350" y="44450"/>
              <a:ext cx="448947" cy="374650"/>
            </a:xfrm>
            <a:prstGeom prst="rect">
              <a:avLst/>
            </a:prstGeom>
            <a:solidFill>
              <a:srgbClr val="6E267B"/>
            </a:solidFill>
            <a:ln>
              <a:noFill/>
            </a:ln>
          </p:spPr>
          <p:txBody>
            <a:bodyPr wrap="none" anchor="ctr"/>
            <a:lstStyle/>
            <a:p>
              <a:pPr algn="ctr"/>
              <a:r>
                <a:rPr lang="fr-FR" sz="900" dirty="0">
                  <a:solidFill>
                    <a:srgbClr val="FFFFFF"/>
                  </a:solidFill>
                  <a:ea typeface="MS PGothic" pitchFamily="34" charset="-128"/>
                  <a:cs typeface="Arial" pitchFamily="34" charset="0"/>
                </a:rPr>
                <a:t>P</a:t>
              </a:r>
            </a:p>
          </p:txBody>
        </p:sp>
        <p:sp>
          <p:nvSpPr>
            <p:cNvPr id="14" name="Rectangle 13"/>
            <p:cNvSpPr/>
            <p:nvPr/>
          </p:nvSpPr>
          <p:spPr>
            <a:xfrm>
              <a:off x="6761973" y="44450"/>
              <a:ext cx="448947" cy="374650"/>
            </a:xfrm>
            <a:prstGeom prst="rect">
              <a:avLst/>
            </a:prstGeom>
            <a:solidFill>
              <a:srgbClr val="7AB800"/>
            </a:solidFill>
            <a:ln>
              <a:noFill/>
            </a:ln>
          </p:spPr>
          <p:txBody>
            <a:bodyPr wrap="none" anchor="ctr"/>
            <a:lstStyle/>
            <a:p>
              <a:pPr algn="ctr">
                <a:defRPr/>
              </a:pPr>
              <a:r>
                <a:rPr lang="fr-FR" sz="900" dirty="0">
                  <a:solidFill>
                    <a:srgbClr val="FFFFFF"/>
                  </a:solidFill>
                  <a:latin typeface="Arial"/>
                  <a:ea typeface="MS PGothic" pitchFamily="34" charset="-128"/>
                  <a:cs typeface="Arial" pitchFamily="34" charset="0"/>
                </a:rPr>
                <a:t>R</a:t>
              </a:r>
            </a:p>
          </p:txBody>
        </p:sp>
        <p:sp>
          <p:nvSpPr>
            <p:cNvPr id="16" name="Rectangle 15"/>
            <p:cNvSpPr/>
            <p:nvPr/>
          </p:nvSpPr>
          <p:spPr>
            <a:xfrm>
              <a:off x="7221563" y="44450"/>
              <a:ext cx="448947" cy="374650"/>
            </a:xfrm>
            <a:prstGeom prst="rect">
              <a:avLst/>
            </a:prstGeom>
            <a:solidFill>
              <a:srgbClr val="CB0044"/>
            </a:solidFill>
            <a:ln>
              <a:noFill/>
            </a:ln>
          </p:spPr>
          <p:txBody>
            <a:bodyPr wrap="none" anchor="ctr"/>
            <a:lstStyle/>
            <a:p>
              <a:pPr algn="ctr">
                <a:defRPr/>
              </a:pPr>
              <a:r>
                <a:rPr lang="fr-FR" sz="900" dirty="0">
                  <a:solidFill>
                    <a:srgbClr val="FFFFFF"/>
                  </a:solidFill>
                  <a:latin typeface="Arial"/>
                  <a:ea typeface="MS PGothic" pitchFamily="34" charset="-128"/>
                  <a:cs typeface="Arial" pitchFamily="34" charset="0"/>
                </a:rPr>
                <a:t>I</a:t>
              </a:r>
            </a:p>
          </p:txBody>
        </p:sp>
        <p:sp>
          <p:nvSpPr>
            <p:cNvPr id="17" name="Rectangle 16"/>
            <p:cNvSpPr/>
            <p:nvPr/>
          </p:nvSpPr>
          <p:spPr>
            <a:xfrm>
              <a:off x="7680186" y="44450"/>
              <a:ext cx="448947" cy="374650"/>
            </a:xfrm>
            <a:prstGeom prst="rect">
              <a:avLst/>
            </a:prstGeom>
            <a:solidFill>
              <a:srgbClr val="009AA6"/>
            </a:solidFill>
            <a:ln>
              <a:noFill/>
            </a:ln>
          </p:spPr>
          <p:txBody>
            <a:bodyPr wrap="none" anchor="ctr"/>
            <a:lstStyle/>
            <a:p>
              <a:pPr algn="ctr">
                <a:defRPr/>
              </a:pPr>
              <a:r>
                <a:rPr lang="fr-FR" sz="900" dirty="0">
                  <a:solidFill>
                    <a:srgbClr val="FFFFFF"/>
                  </a:solidFill>
                  <a:latin typeface="Arial"/>
                  <a:ea typeface="MS PGothic" pitchFamily="34" charset="-128"/>
                  <a:cs typeface="Arial" pitchFamily="34" charset="0"/>
                </a:rPr>
                <a:t>S</a:t>
              </a:r>
            </a:p>
          </p:txBody>
        </p:sp>
        <p:sp>
          <p:nvSpPr>
            <p:cNvPr id="18" name="Rectangle 17"/>
            <p:cNvSpPr/>
            <p:nvPr/>
          </p:nvSpPr>
          <p:spPr>
            <a:xfrm>
              <a:off x="8139776" y="44450"/>
              <a:ext cx="448947" cy="374650"/>
            </a:xfrm>
            <a:prstGeom prst="rect">
              <a:avLst/>
            </a:prstGeom>
            <a:solidFill>
              <a:srgbClr val="A1006B"/>
            </a:solidFill>
            <a:ln>
              <a:noFill/>
            </a:ln>
          </p:spPr>
          <p:txBody>
            <a:bodyPr wrap="none" anchor="ctr"/>
            <a:lstStyle/>
            <a:p>
              <a:pPr algn="ctr">
                <a:defRPr/>
              </a:pPr>
              <a:r>
                <a:rPr lang="fr-FR" sz="900" dirty="0">
                  <a:solidFill>
                    <a:srgbClr val="FFFFFF"/>
                  </a:solidFill>
                  <a:latin typeface="Arial"/>
                  <a:ea typeface="MS PGothic" pitchFamily="34" charset="-128"/>
                  <a:cs typeface="Arial" pitchFamily="34" charset="0"/>
                </a:rPr>
                <a:t>M</a:t>
              </a:r>
            </a:p>
          </p:txBody>
        </p:sp>
        <p:sp>
          <p:nvSpPr>
            <p:cNvPr id="19" name="Rectangle 18"/>
            <p:cNvSpPr/>
            <p:nvPr/>
          </p:nvSpPr>
          <p:spPr>
            <a:xfrm>
              <a:off x="8598399" y="44450"/>
              <a:ext cx="448947" cy="374650"/>
            </a:xfrm>
            <a:prstGeom prst="rect">
              <a:avLst/>
            </a:prstGeom>
            <a:solidFill>
              <a:srgbClr val="FFB612"/>
            </a:solidFill>
            <a:ln>
              <a:noFill/>
            </a:ln>
          </p:spPr>
          <p:txBody>
            <a:bodyPr wrap="none" anchor="ctr"/>
            <a:lstStyle/>
            <a:p>
              <a:pPr algn="ctr">
                <a:defRPr/>
              </a:pPr>
              <a:r>
                <a:rPr lang="fr-FR" sz="900" dirty="0">
                  <a:solidFill>
                    <a:srgbClr val="FFFFFF"/>
                  </a:solidFill>
                  <a:latin typeface="Arial"/>
                  <a:ea typeface="MS PGothic" pitchFamily="34" charset="-128"/>
                  <a:cs typeface="Arial" pitchFamily="34" charset="0"/>
                </a:rPr>
                <a:t>E</a:t>
              </a:r>
            </a:p>
          </p:txBody>
        </p:sp>
      </p:grpSp>
    </p:spTree>
    <p:extLst>
      <p:ext uri="{BB962C8B-B14F-4D97-AF65-F5344CB8AC3E}">
        <p14:creationId xmlns:p14="http://schemas.microsoft.com/office/powerpoint/2010/main" val="2395508559"/>
      </p:ext>
    </p:extLst>
  </p:cSld>
  <p:clrMap bg1="dk1" tx1="lt1" bg2="dk2" tx2="lt2" accent1="accent1" accent2="accent2" accent3="accent3" accent4="accent4" accent5="accent5" accent6="accent6" hlink="hlink" folHlink="folHlink"/>
  <p:sldLayoutIdLst>
    <p:sldLayoutId id="2147484447" r:id="rId1"/>
    <p:sldLayoutId id="2147484448" r:id="rId2"/>
    <p:sldLayoutId id="2147484449" r:id="rId3"/>
    <p:sldLayoutId id="2147484450" r:id="rId4"/>
    <p:sldLayoutId id="2147484451" r:id="rId5"/>
    <p:sldLayoutId id="2147484452" r:id="rId6"/>
    <p:sldLayoutId id="2147484453" r:id="rId7"/>
    <p:sldLayoutId id="2147484454" r:id="rId8"/>
    <p:sldLayoutId id="2147484455" r:id="rId9"/>
    <p:sldLayoutId id="2147484456" r:id="rId10"/>
    <p:sldLayoutId id="2147484457" r:id="rId11"/>
    <p:sldLayoutId id="2147484458" r:id="rId12"/>
    <p:sldLayoutId id="2147484459" r:id="rId13"/>
  </p:sldLayoutIdLst>
  <p:timing>
    <p:tnLst>
      <p:par>
        <p:cTn id="1" dur="indefinite" restart="never" nodeType="tmRoot"/>
      </p:par>
    </p:tnLst>
  </p:timing>
  <p:hf sldNum="0" hdr="0"/>
  <p:txStyles>
    <p:titleStyle>
      <a:lvl1pPr algn="l" rtl="0" eaLnBrk="1" fontAlgn="base" hangingPunct="1">
        <a:lnSpc>
          <a:spcPct val="80000"/>
        </a:lnSpc>
        <a:spcBef>
          <a:spcPct val="0"/>
        </a:spcBef>
        <a:spcAft>
          <a:spcPct val="0"/>
        </a:spcAft>
        <a:defRPr sz="2400" cap="all">
          <a:solidFill>
            <a:srgbClr val="0088CE"/>
          </a:solidFill>
          <a:latin typeface="+mj-lt"/>
          <a:ea typeface="+mj-ea"/>
          <a:cs typeface="+mj-cs"/>
        </a:defRPr>
      </a:lvl1pPr>
      <a:lvl2pPr algn="l" rtl="0" eaLnBrk="1" fontAlgn="base" hangingPunct="1">
        <a:lnSpc>
          <a:spcPct val="80000"/>
        </a:lnSpc>
        <a:spcBef>
          <a:spcPct val="0"/>
        </a:spcBef>
        <a:spcAft>
          <a:spcPct val="0"/>
        </a:spcAft>
        <a:defRPr sz="2400">
          <a:solidFill>
            <a:schemeClr val="tx2"/>
          </a:solidFill>
          <a:latin typeface="Arial" charset="0"/>
          <a:cs typeface="Arial" charset="0"/>
        </a:defRPr>
      </a:lvl2pPr>
      <a:lvl3pPr algn="l" rtl="0" eaLnBrk="1" fontAlgn="base" hangingPunct="1">
        <a:lnSpc>
          <a:spcPct val="80000"/>
        </a:lnSpc>
        <a:spcBef>
          <a:spcPct val="0"/>
        </a:spcBef>
        <a:spcAft>
          <a:spcPct val="0"/>
        </a:spcAft>
        <a:defRPr sz="2400">
          <a:solidFill>
            <a:schemeClr val="tx2"/>
          </a:solidFill>
          <a:latin typeface="Arial" charset="0"/>
          <a:cs typeface="Arial" charset="0"/>
        </a:defRPr>
      </a:lvl3pPr>
      <a:lvl4pPr algn="l" rtl="0" eaLnBrk="1" fontAlgn="base" hangingPunct="1">
        <a:lnSpc>
          <a:spcPct val="80000"/>
        </a:lnSpc>
        <a:spcBef>
          <a:spcPct val="0"/>
        </a:spcBef>
        <a:spcAft>
          <a:spcPct val="0"/>
        </a:spcAft>
        <a:defRPr sz="2400">
          <a:solidFill>
            <a:schemeClr val="tx2"/>
          </a:solidFill>
          <a:latin typeface="Arial" charset="0"/>
          <a:cs typeface="Arial" charset="0"/>
        </a:defRPr>
      </a:lvl4pPr>
      <a:lvl5pPr algn="l" rtl="0" eaLnBrk="1" fontAlgn="base" hangingPunct="1">
        <a:lnSpc>
          <a:spcPct val="80000"/>
        </a:lnSpc>
        <a:spcBef>
          <a:spcPct val="0"/>
        </a:spcBef>
        <a:spcAft>
          <a:spcPct val="0"/>
        </a:spcAft>
        <a:defRPr sz="2400">
          <a:solidFill>
            <a:schemeClr val="tx2"/>
          </a:solidFill>
          <a:latin typeface="Arial" charset="0"/>
          <a:cs typeface="Arial" charset="0"/>
        </a:defRPr>
      </a:lvl5pPr>
      <a:lvl6pPr marL="457171" algn="l" rtl="0" eaLnBrk="1" fontAlgn="base" hangingPunct="1">
        <a:lnSpc>
          <a:spcPct val="80000"/>
        </a:lnSpc>
        <a:spcBef>
          <a:spcPct val="0"/>
        </a:spcBef>
        <a:spcAft>
          <a:spcPct val="0"/>
        </a:spcAft>
        <a:defRPr sz="2400">
          <a:solidFill>
            <a:schemeClr val="tx2"/>
          </a:solidFill>
          <a:latin typeface="Arial" charset="0"/>
          <a:cs typeface="Arial" charset="0"/>
        </a:defRPr>
      </a:lvl6pPr>
      <a:lvl7pPr marL="914342" algn="l" rtl="0" eaLnBrk="1" fontAlgn="base" hangingPunct="1">
        <a:lnSpc>
          <a:spcPct val="80000"/>
        </a:lnSpc>
        <a:spcBef>
          <a:spcPct val="0"/>
        </a:spcBef>
        <a:spcAft>
          <a:spcPct val="0"/>
        </a:spcAft>
        <a:defRPr sz="2400">
          <a:solidFill>
            <a:schemeClr val="tx2"/>
          </a:solidFill>
          <a:latin typeface="Arial" charset="0"/>
          <a:cs typeface="Arial" charset="0"/>
        </a:defRPr>
      </a:lvl7pPr>
      <a:lvl8pPr marL="1371513" algn="l" rtl="0" eaLnBrk="1" fontAlgn="base" hangingPunct="1">
        <a:lnSpc>
          <a:spcPct val="80000"/>
        </a:lnSpc>
        <a:spcBef>
          <a:spcPct val="0"/>
        </a:spcBef>
        <a:spcAft>
          <a:spcPct val="0"/>
        </a:spcAft>
        <a:defRPr sz="2400">
          <a:solidFill>
            <a:schemeClr val="tx2"/>
          </a:solidFill>
          <a:latin typeface="Arial" charset="0"/>
          <a:cs typeface="Arial" charset="0"/>
        </a:defRPr>
      </a:lvl8pPr>
      <a:lvl9pPr marL="1828684" algn="l" rtl="0" eaLnBrk="1" fontAlgn="base" hangingPunct="1">
        <a:lnSpc>
          <a:spcPct val="80000"/>
        </a:lnSpc>
        <a:spcBef>
          <a:spcPct val="0"/>
        </a:spcBef>
        <a:spcAft>
          <a:spcPct val="0"/>
        </a:spcAft>
        <a:defRPr sz="2400">
          <a:solidFill>
            <a:schemeClr val="tx2"/>
          </a:solidFill>
          <a:latin typeface="Arial" charset="0"/>
          <a:cs typeface="Arial" charset="0"/>
        </a:defRPr>
      </a:lvl9pPr>
    </p:titleStyle>
    <p:bodyStyle>
      <a:lvl1pPr marL="268271" indent="-268271" algn="l" rtl="0" eaLnBrk="1" fontAlgn="base" hangingPunct="1">
        <a:spcBef>
          <a:spcPct val="80000"/>
        </a:spcBef>
        <a:spcAft>
          <a:spcPct val="0"/>
        </a:spcAft>
        <a:buClr>
          <a:srgbClr val="0088CE"/>
        </a:buClr>
        <a:buFont typeface="Wingdings" pitchFamily="2" charset="2"/>
        <a:buChar char="ä"/>
        <a:defRPr sz="1400">
          <a:solidFill>
            <a:schemeClr val="tx1"/>
          </a:solidFill>
          <a:latin typeface="+mn-lt"/>
          <a:ea typeface="+mn-ea"/>
          <a:cs typeface="+mn-cs"/>
        </a:defRPr>
      </a:lvl1pPr>
      <a:lvl2pPr marL="634978" indent="-285750" algn="l" rtl="0" eaLnBrk="1" fontAlgn="base" hangingPunct="1">
        <a:spcBef>
          <a:spcPct val="20000"/>
        </a:spcBef>
        <a:spcAft>
          <a:spcPct val="0"/>
        </a:spcAft>
        <a:buClr>
          <a:srgbClr val="C7C2BA"/>
        </a:buClr>
        <a:buFont typeface="Wingdings" pitchFamily="2" charset="2"/>
        <a:buChar char=""/>
        <a:defRPr sz="1400">
          <a:solidFill>
            <a:schemeClr val="tx1"/>
          </a:solidFill>
          <a:latin typeface="+mn-lt"/>
          <a:cs typeface="+mn-cs"/>
        </a:defRPr>
      </a:lvl2pPr>
      <a:lvl3pPr marL="900056" indent="-182552" algn="l" rtl="0" eaLnBrk="1" fontAlgn="base" hangingPunct="1">
        <a:spcBef>
          <a:spcPct val="20000"/>
        </a:spcBef>
        <a:spcAft>
          <a:spcPct val="0"/>
        </a:spcAft>
        <a:buClr>
          <a:srgbClr val="C7C2BA"/>
        </a:buClr>
        <a:buFont typeface="Arial" charset="0"/>
        <a:buChar char="•"/>
        <a:tabLst>
          <a:tab pos="898468" algn="l"/>
        </a:tabLst>
        <a:defRPr sz="1400">
          <a:solidFill>
            <a:schemeClr val="tx1"/>
          </a:solidFill>
          <a:latin typeface="+mn-lt"/>
          <a:cs typeface="+mn-cs"/>
        </a:defRPr>
      </a:lvl3pPr>
      <a:lvl4pPr marL="1254046" indent="-184138" algn="l" rtl="0" eaLnBrk="1" fontAlgn="base" hangingPunct="1">
        <a:spcBef>
          <a:spcPct val="20000"/>
        </a:spcBef>
        <a:spcAft>
          <a:spcPct val="0"/>
        </a:spcAft>
        <a:buClr>
          <a:srgbClr val="C7C2BA"/>
        </a:buClr>
        <a:buFont typeface="Arial" charset="0"/>
        <a:buChar char="•"/>
        <a:defRPr sz="1400">
          <a:solidFill>
            <a:schemeClr val="tx1"/>
          </a:solidFill>
          <a:latin typeface="+mn-lt"/>
          <a:cs typeface="+mn-cs"/>
        </a:defRPr>
      </a:lvl4pPr>
      <a:lvl5pPr marL="1617561" indent="-176202" algn="l" rtl="0" eaLnBrk="1" fontAlgn="base" hangingPunct="1">
        <a:spcBef>
          <a:spcPct val="20000"/>
        </a:spcBef>
        <a:spcAft>
          <a:spcPct val="0"/>
        </a:spcAft>
        <a:buClr>
          <a:srgbClr val="C7C2BA"/>
        </a:buClr>
        <a:buFont typeface="Arial" charset="0"/>
        <a:buChar char="•"/>
        <a:defRPr sz="1400">
          <a:solidFill>
            <a:schemeClr val="tx1"/>
          </a:solidFill>
          <a:latin typeface="+mn-lt"/>
          <a:cs typeface="+mn-cs"/>
        </a:defRPr>
      </a:lvl5pPr>
      <a:lvl6pPr marL="2165214" indent="-266684" algn="l" rtl="0" eaLnBrk="1" fontAlgn="base" hangingPunct="1">
        <a:spcBef>
          <a:spcPct val="20000"/>
        </a:spcBef>
        <a:spcAft>
          <a:spcPct val="0"/>
        </a:spcAft>
        <a:buClr>
          <a:schemeClr val="bg2"/>
        </a:buClr>
        <a:buChar char="•"/>
        <a:defRPr sz="1400">
          <a:solidFill>
            <a:schemeClr val="tx1"/>
          </a:solidFill>
          <a:latin typeface="+mn-lt"/>
          <a:cs typeface="+mn-cs"/>
        </a:defRPr>
      </a:lvl6pPr>
      <a:lvl7pPr marL="2622385" indent="-266684" algn="l" rtl="0" eaLnBrk="1" fontAlgn="base" hangingPunct="1">
        <a:spcBef>
          <a:spcPct val="20000"/>
        </a:spcBef>
        <a:spcAft>
          <a:spcPct val="0"/>
        </a:spcAft>
        <a:buClr>
          <a:schemeClr val="bg2"/>
        </a:buClr>
        <a:buChar char="•"/>
        <a:defRPr sz="1400">
          <a:solidFill>
            <a:schemeClr val="tx1"/>
          </a:solidFill>
          <a:latin typeface="+mn-lt"/>
          <a:cs typeface="+mn-cs"/>
        </a:defRPr>
      </a:lvl7pPr>
      <a:lvl8pPr marL="3079556" indent="-266684" algn="l" rtl="0" eaLnBrk="1" fontAlgn="base" hangingPunct="1">
        <a:spcBef>
          <a:spcPct val="20000"/>
        </a:spcBef>
        <a:spcAft>
          <a:spcPct val="0"/>
        </a:spcAft>
        <a:buClr>
          <a:schemeClr val="bg2"/>
        </a:buClr>
        <a:buChar char="•"/>
        <a:defRPr sz="1400">
          <a:solidFill>
            <a:schemeClr val="tx1"/>
          </a:solidFill>
          <a:latin typeface="+mn-lt"/>
          <a:cs typeface="+mn-cs"/>
        </a:defRPr>
      </a:lvl8pPr>
      <a:lvl9pPr marL="3536727" indent="-266684" algn="l" rtl="0" eaLnBrk="1" fontAlgn="base" hangingPunct="1">
        <a:spcBef>
          <a:spcPct val="20000"/>
        </a:spcBef>
        <a:spcAft>
          <a:spcPct val="0"/>
        </a:spcAft>
        <a:buClr>
          <a:schemeClr val="bg2"/>
        </a:buClr>
        <a:buChar char="•"/>
        <a:defRPr sz="1400">
          <a:solidFill>
            <a:schemeClr val="tx1"/>
          </a:solidFill>
          <a:latin typeface="+mn-lt"/>
          <a:cs typeface="+mn-cs"/>
        </a:defRPr>
      </a:lvl9pPr>
    </p:bodyStyle>
    <p:otherStyle>
      <a:defPPr>
        <a:defRPr lang="fr-FR"/>
      </a:defPPr>
      <a:lvl1pPr marL="0" algn="l" defTabSz="914342" rtl="0" eaLnBrk="1" latinLnBrk="0" hangingPunct="1">
        <a:defRPr sz="1800" kern="1200">
          <a:solidFill>
            <a:schemeClr val="tx1"/>
          </a:solidFill>
          <a:latin typeface="+mn-lt"/>
          <a:ea typeface="+mn-ea"/>
          <a:cs typeface="+mn-cs"/>
        </a:defRPr>
      </a:lvl1pPr>
      <a:lvl2pPr marL="457171" algn="l" defTabSz="914342" rtl="0" eaLnBrk="1" latinLnBrk="0" hangingPunct="1">
        <a:defRPr sz="1800" kern="1200">
          <a:solidFill>
            <a:schemeClr val="tx1"/>
          </a:solidFill>
          <a:latin typeface="+mn-lt"/>
          <a:ea typeface="+mn-ea"/>
          <a:cs typeface="+mn-cs"/>
        </a:defRPr>
      </a:lvl2pPr>
      <a:lvl3pPr marL="914342" algn="l" defTabSz="914342" rtl="0" eaLnBrk="1" latinLnBrk="0" hangingPunct="1">
        <a:defRPr sz="1800" kern="1200">
          <a:solidFill>
            <a:schemeClr val="tx1"/>
          </a:solidFill>
          <a:latin typeface="+mn-lt"/>
          <a:ea typeface="+mn-ea"/>
          <a:cs typeface="+mn-cs"/>
        </a:defRPr>
      </a:lvl3pPr>
      <a:lvl4pPr marL="1371513" algn="l" defTabSz="914342" rtl="0" eaLnBrk="1" latinLnBrk="0" hangingPunct="1">
        <a:defRPr sz="1800" kern="1200">
          <a:solidFill>
            <a:schemeClr val="tx1"/>
          </a:solidFill>
          <a:latin typeface="+mn-lt"/>
          <a:ea typeface="+mn-ea"/>
          <a:cs typeface="+mn-cs"/>
        </a:defRPr>
      </a:lvl4pPr>
      <a:lvl5pPr marL="1828684" algn="l" defTabSz="914342" rtl="0" eaLnBrk="1" latinLnBrk="0" hangingPunct="1">
        <a:defRPr sz="1800" kern="1200">
          <a:solidFill>
            <a:schemeClr val="tx1"/>
          </a:solidFill>
          <a:latin typeface="+mn-lt"/>
          <a:ea typeface="+mn-ea"/>
          <a:cs typeface="+mn-cs"/>
        </a:defRPr>
      </a:lvl5pPr>
      <a:lvl6pPr marL="2285855" algn="l" defTabSz="914342" rtl="0" eaLnBrk="1" latinLnBrk="0" hangingPunct="1">
        <a:defRPr sz="1800" kern="1200">
          <a:solidFill>
            <a:schemeClr val="tx1"/>
          </a:solidFill>
          <a:latin typeface="+mn-lt"/>
          <a:ea typeface="+mn-ea"/>
          <a:cs typeface="+mn-cs"/>
        </a:defRPr>
      </a:lvl6pPr>
      <a:lvl7pPr marL="2743026" algn="l" defTabSz="914342" rtl="0" eaLnBrk="1" latinLnBrk="0" hangingPunct="1">
        <a:defRPr sz="1800" kern="1200">
          <a:solidFill>
            <a:schemeClr val="tx1"/>
          </a:solidFill>
          <a:latin typeface="+mn-lt"/>
          <a:ea typeface="+mn-ea"/>
          <a:cs typeface="+mn-cs"/>
        </a:defRPr>
      </a:lvl7pPr>
      <a:lvl8pPr marL="3200198" algn="l" defTabSz="914342" rtl="0" eaLnBrk="1" latinLnBrk="0" hangingPunct="1">
        <a:defRPr sz="1800" kern="1200">
          <a:solidFill>
            <a:schemeClr val="tx1"/>
          </a:solidFill>
          <a:latin typeface="+mn-lt"/>
          <a:ea typeface="+mn-ea"/>
          <a:cs typeface="+mn-cs"/>
        </a:defRPr>
      </a:lvl8pPr>
      <a:lvl9pPr marL="3657369" algn="l" defTabSz="91434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81004" y="260351"/>
            <a:ext cx="8367713" cy="863600"/>
          </a:xfrm>
          <a:prstGeom prst="rect">
            <a:avLst/>
          </a:prstGeom>
          <a:noFill/>
          <a:ln w="9525">
            <a:noFill/>
            <a:miter lim="800000"/>
            <a:headEnd/>
            <a:tailEnd/>
          </a:ln>
          <a:effectLst/>
        </p:spPr>
        <p:txBody>
          <a:bodyPr vert="horz" wrap="square" lIns="91409" tIns="45705" rIns="91409" bIns="45705" numCol="1" anchor="b" anchorCtr="0" compatLnSpc="1">
            <a:prstTxWarp prst="textNoShape">
              <a:avLst/>
            </a:prstTxWarp>
          </a:bodyPr>
          <a:lstStyle/>
          <a:p>
            <a:pPr lvl="0"/>
            <a:r>
              <a:rPr lang="fr-FR" altLang="fr-FR" smtClean="0"/>
              <a:t>Cliquez pour modifier le style du titre</a:t>
            </a:r>
          </a:p>
        </p:txBody>
      </p:sp>
      <p:sp>
        <p:nvSpPr>
          <p:cNvPr id="2051" name="Rectangle 3"/>
          <p:cNvSpPr>
            <a:spLocks noGrp="1" noChangeArrowheads="1"/>
          </p:cNvSpPr>
          <p:nvPr>
            <p:ph type="body" idx="1"/>
          </p:nvPr>
        </p:nvSpPr>
        <p:spPr bwMode="auto">
          <a:xfrm>
            <a:off x="381004" y="1917700"/>
            <a:ext cx="8367713" cy="3860800"/>
          </a:xfrm>
          <a:prstGeom prst="rect">
            <a:avLst/>
          </a:prstGeom>
          <a:noFill/>
          <a:ln w="9525">
            <a:noFill/>
            <a:miter lim="800000"/>
            <a:headEnd/>
            <a:tailEnd/>
          </a:ln>
          <a:effectLst/>
        </p:spPr>
        <p:txBody>
          <a:bodyPr vert="horz" wrap="square" lIns="91409" tIns="45705" rIns="91409" bIns="45705"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pic>
        <p:nvPicPr>
          <p:cNvPr id="2054" name="Picture 15" descr="Logo_securite"/>
          <p:cNvPicPr>
            <a:picLocks noChangeAspect="1" noChangeArrowheads="1"/>
          </p:cNvPicPr>
          <p:nvPr userDrawn="1"/>
        </p:nvPicPr>
        <p:blipFill>
          <a:blip r:embed="rId13"/>
          <a:srcRect/>
          <a:stretch>
            <a:fillRect/>
          </a:stretch>
        </p:blipFill>
        <p:spPr bwMode="auto">
          <a:xfrm>
            <a:off x="7745413" y="5791208"/>
            <a:ext cx="1382712" cy="1060449"/>
          </a:xfrm>
          <a:prstGeom prst="rect">
            <a:avLst/>
          </a:prstGeom>
          <a:noFill/>
          <a:ln w="9525">
            <a:noFill/>
            <a:miter lim="800000"/>
            <a:headEnd/>
            <a:tailEnd/>
          </a:ln>
        </p:spPr>
      </p:pic>
      <p:sp>
        <p:nvSpPr>
          <p:cNvPr id="8" name="Text Box 25"/>
          <p:cNvSpPr txBox="1">
            <a:spLocks noChangeArrowheads="1"/>
          </p:cNvSpPr>
          <p:nvPr userDrawn="1"/>
        </p:nvSpPr>
        <p:spPr bwMode="auto">
          <a:xfrm>
            <a:off x="384461" y="6458862"/>
            <a:ext cx="3522853"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fr-FR" sz="900" dirty="0" smtClean="0">
                <a:solidFill>
                  <a:srgbClr val="988F86"/>
                </a:solidFill>
              </a:rPr>
              <a:t>DOCUMENT CONFIDENTIEL 2015</a:t>
            </a:r>
            <a:endParaRPr lang="fr-FR" sz="900" dirty="0" smtClean="0">
              <a:solidFill>
                <a:srgbClr val="0088CE"/>
              </a:solidFill>
            </a:endParaRPr>
          </a:p>
        </p:txBody>
      </p:sp>
      <p:sp>
        <p:nvSpPr>
          <p:cNvPr id="10" name="Rectangle 9"/>
          <p:cNvSpPr/>
          <p:nvPr userDrawn="1"/>
        </p:nvSpPr>
        <p:spPr>
          <a:xfrm>
            <a:off x="-52461" y="6335748"/>
            <a:ext cx="467832" cy="246221"/>
          </a:xfrm>
          <a:prstGeom prst="rect">
            <a:avLst/>
          </a:prstGeom>
        </p:spPr>
        <p:txBody>
          <a:bodyPr wrap="square">
            <a:spAutoFit/>
          </a:bodyPr>
          <a:lstStyle/>
          <a:p>
            <a:pPr algn="ctr"/>
            <a:fld id="{7A0F4425-1362-4DB6-A05C-4AEF81A264D0}" type="slidenum">
              <a:rPr lang="fr-FR" sz="1000" smtClean="0">
                <a:solidFill>
                  <a:srgbClr val="0088CE"/>
                </a:solidFill>
              </a:rPr>
              <a:pPr algn="ctr"/>
              <a:t>‹N°›</a:t>
            </a:fld>
            <a:endParaRPr lang="fr-FR" dirty="0">
              <a:solidFill>
                <a:srgbClr val="675C53"/>
              </a:solidFill>
            </a:endParaRPr>
          </a:p>
        </p:txBody>
      </p:sp>
      <p:grpSp>
        <p:nvGrpSpPr>
          <p:cNvPr id="12" name="Groupe 11"/>
          <p:cNvGrpSpPr>
            <a:grpSpLocks noChangeAspect="1"/>
          </p:cNvGrpSpPr>
          <p:nvPr userDrawn="1"/>
        </p:nvGrpSpPr>
        <p:grpSpPr>
          <a:xfrm>
            <a:off x="415371" y="6313134"/>
            <a:ext cx="873848" cy="117890"/>
            <a:chOff x="6303350" y="44450"/>
            <a:chExt cx="2743996" cy="374650"/>
          </a:xfrm>
        </p:grpSpPr>
        <p:sp>
          <p:nvSpPr>
            <p:cNvPr id="13" name="Rectangle 12"/>
            <p:cNvSpPr/>
            <p:nvPr/>
          </p:nvSpPr>
          <p:spPr>
            <a:xfrm>
              <a:off x="6303350" y="44450"/>
              <a:ext cx="448947" cy="374650"/>
            </a:xfrm>
            <a:prstGeom prst="rect">
              <a:avLst/>
            </a:prstGeom>
            <a:solidFill>
              <a:srgbClr val="6E267B"/>
            </a:solidFill>
            <a:ln>
              <a:noFill/>
            </a:ln>
          </p:spPr>
          <p:txBody>
            <a:bodyPr wrap="none" anchor="ctr"/>
            <a:lstStyle/>
            <a:p>
              <a:pPr algn="ctr"/>
              <a:r>
                <a:rPr lang="fr-FR" sz="900" dirty="0">
                  <a:solidFill>
                    <a:schemeClr val="bg2"/>
                  </a:solidFill>
                  <a:ea typeface="MS PGothic" pitchFamily="34" charset="-128"/>
                  <a:cs typeface="Arial" pitchFamily="34" charset="0"/>
                </a:rPr>
                <a:t>P</a:t>
              </a:r>
            </a:p>
          </p:txBody>
        </p:sp>
        <p:sp>
          <p:nvSpPr>
            <p:cNvPr id="14" name="Rectangle 13"/>
            <p:cNvSpPr/>
            <p:nvPr/>
          </p:nvSpPr>
          <p:spPr>
            <a:xfrm>
              <a:off x="6761973" y="44450"/>
              <a:ext cx="448947" cy="374650"/>
            </a:xfrm>
            <a:prstGeom prst="rect">
              <a:avLst/>
            </a:prstGeom>
            <a:solidFill>
              <a:srgbClr val="7AB800"/>
            </a:solidFill>
            <a:ln>
              <a:noFill/>
            </a:ln>
          </p:spPr>
          <p:txBody>
            <a:bodyPr wrap="none" anchor="ctr"/>
            <a:lstStyle/>
            <a:p>
              <a:pPr algn="ctr">
                <a:defRPr/>
              </a:pPr>
              <a:r>
                <a:rPr lang="fr-FR" sz="900" dirty="0">
                  <a:solidFill>
                    <a:schemeClr val="bg2"/>
                  </a:solidFill>
                  <a:latin typeface="+mn-lt"/>
                  <a:ea typeface="MS PGothic" pitchFamily="34" charset="-128"/>
                  <a:cs typeface="Arial" pitchFamily="34" charset="0"/>
                </a:rPr>
                <a:t>R</a:t>
              </a:r>
            </a:p>
          </p:txBody>
        </p:sp>
        <p:sp>
          <p:nvSpPr>
            <p:cNvPr id="15" name="Rectangle 14"/>
            <p:cNvSpPr/>
            <p:nvPr/>
          </p:nvSpPr>
          <p:spPr>
            <a:xfrm>
              <a:off x="7221563" y="44450"/>
              <a:ext cx="448947" cy="374650"/>
            </a:xfrm>
            <a:prstGeom prst="rect">
              <a:avLst/>
            </a:prstGeom>
            <a:solidFill>
              <a:srgbClr val="CB0044"/>
            </a:solidFill>
            <a:ln>
              <a:noFill/>
            </a:ln>
          </p:spPr>
          <p:txBody>
            <a:bodyPr wrap="none" anchor="ctr"/>
            <a:lstStyle/>
            <a:p>
              <a:pPr algn="ctr">
                <a:defRPr/>
              </a:pPr>
              <a:r>
                <a:rPr lang="fr-FR" sz="900" dirty="0">
                  <a:solidFill>
                    <a:schemeClr val="bg2"/>
                  </a:solidFill>
                  <a:latin typeface="+mn-lt"/>
                  <a:ea typeface="MS PGothic" pitchFamily="34" charset="-128"/>
                  <a:cs typeface="Arial" pitchFamily="34" charset="0"/>
                </a:rPr>
                <a:t>I</a:t>
              </a:r>
            </a:p>
          </p:txBody>
        </p:sp>
        <p:sp>
          <p:nvSpPr>
            <p:cNvPr id="16" name="Rectangle 15"/>
            <p:cNvSpPr/>
            <p:nvPr/>
          </p:nvSpPr>
          <p:spPr>
            <a:xfrm>
              <a:off x="7680186" y="44450"/>
              <a:ext cx="448947" cy="374650"/>
            </a:xfrm>
            <a:prstGeom prst="rect">
              <a:avLst/>
            </a:prstGeom>
            <a:solidFill>
              <a:srgbClr val="009AA6"/>
            </a:solidFill>
            <a:ln>
              <a:noFill/>
            </a:ln>
          </p:spPr>
          <p:txBody>
            <a:bodyPr wrap="none" anchor="ctr"/>
            <a:lstStyle/>
            <a:p>
              <a:pPr algn="ctr">
                <a:defRPr/>
              </a:pPr>
              <a:r>
                <a:rPr lang="fr-FR" sz="900" dirty="0">
                  <a:solidFill>
                    <a:schemeClr val="bg2"/>
                  </a:solidFill>
                  <a:latin typeface="+mn-lt"/>
                  <a:ea typeface="MS PGothic" pitchFamily="34" charset="-128"/>
                  <a:cs typeface="Arial" pitchFamily="34" charset="0"/>
                </a:rPr>
                <a:t>S</a:t>
              </a:r>
            </a:p>
          </p:txBody>
        </p:sp>
        <p:sp>
          <p:nvSpPr>
            <p:cNvPr id="17" name="Rectangle 16"/>
            <p:cNvSpPr/>
            <p:nvPr/>
          </p:nvSpPr>
          <p:spPr>
            <a:xfrm>
              <a:off x="8139776" y="44450"/>
              <a:ext cx="448947" cy="374650"/>
            </a:xfrm>
            <a:prstGeom prst="rect">
              <a:avLst/>
            </a:prstGeom>
            <a:solidFill>
              <a:srgbClr val="A1006B"/>
            </a:solidFill>
            <a:ln>
              <a:noFill/>
            </a:ln>
          </p:spPr>
          <p:txBody>
            <a:bodyPr wrap="none" anchor="ctr"/>
            <a:lstStyle/>
            <a:p>
              <a:pPr algn="ctr">
                <a:defRPr/>
              </a:pPr>
              <a:r>
                <a:rPr lang="fr-FR" sz="900" dirty="0">
                  <a:solidFill>
                    <a:schemeClr val="bg2"/>
                  </a:solidFill>
                  <a:latin typeface="+mn-lt"/>
                  <a:ea typeface="MS PGothic" pitchFamily="34" charset="-128"/>
                  <a:cs typeface="Arial" pitchFamily="34" charset="0"/>
                </a:rPr>
                <a:t>M</a:t>
              </a:r>
            </a:p>
          </p:txBody>
        </p:sp>
        <p:sp>
          <p:nvSpPr>
            <p:cNvPr id="18" name="Rectangle 17"/>
            <p:cNvSpPr/>
            <p:nvPr/>
          </p:nvSpPr>
          <p:spPr>
            <a:xfrm>
              <a:off x="8598399" y="44450"/>
              <a:ext cx="448947" cy="374650"/>
            </a:xfrm>
            <a:prstGeom prst="rect">
              <a:avLst/>
            </a:prstGeom>
            <a:solidFill>
              <a:srgbClr val="FFB612"/>
            </a:solidFill>
            <a:ln>
              <a:noFill/>
            </a:ln>
          </p:spPr>
          <p:txBody>
            <a:bodyPr wrap="none" anchor="ctr"/>
            <a:lstStyle/>
            <a:p>
              <a:pPr algn="ctr">
                <a:defRPr/>
              </a:pPr>
              <a:r>
                <a:rPr lang="fr-FR" sz="900" dirty="0">
                  <a:solidFill>
                    <a:schemeClr val="bg2"/>
                  </a:solidFill>
                  <a:latin typeface="+mn-lt"/>
                  <a:ea typeface="MS PGothic" pitchFamily="34" charset="-128"/>
                  <a:cs typeface="Arial" pitchFamily="34" charset="0"/>
                </a:rPr>
                <a:t>E</a:t>
              </a:r>
            </a:p>
          </p:txBody>
        </p:sp>
      </p:grpSp>
    </p:spTree>
    <p:extLst>
      <p:ext uri="{BB962C8B-B14F-4D97-AF65-F5344CB8AC3E}">
        <p14:creationId xmlns:p14="http://schemas.microsoft.com/office/powerpoint/2010/main" val="2289497010"/>
      </p:ext>
    </p:extLst>
  </p:cSld>
  <p:clrMap bg1="lt1" tx1="dk1" bg2="lt2" tx2="dk2" accent1="accent1" accent2="accent2" accent3="accent3" accent4="accent4" accent5="accent5" accent6="accent6" hlink="hlink" folHlink="folHlink"/>
  <p:sldLayoutIdLst>
    <p:sldLayoutId id="2147484308" r:id="rId1"/>
    <p:sldLayoutId id="2147484309" r:id="rId2"/>
    <p:sldLayoutId id="2147484310" r:id="rId3"/>
    <p:sldLayoutId id="2147484311" r:id="rId4"/>
    <p:sldLayoutId id="2147484312" r:id="rId5"/>
    <p:sldLayoutId id="2147484313" r:id="rId6"/>
    <p:sldLayoutId id="2147484314" r:id="rId7"/>
    <p:sldLayoutId id="2147484315" r:id="rId8"/>
    <p:sldLayoutId id="2147484316" r:id="rId9"/>
    <p:sldLayoutId id="2147484317" r:id="rId10"/>
    <p:sldLayoutId id="2147484318" r:id="rId11"/>
  </p:sldLayoutIdLst>
  <p:hf hdr="0" ftr="0" dt="0"/>
  <p:txStyles>
    <p:titleStyle>
      <a:lvl1pPr algn="l" rtl="0" eaLnBrk="0" fontAlgn="base" hangingPunct="0">
        <a:lnSpc>
          <a:spcPct val="80000"/>
        </a:lnSpc>
        <a:spcBef>
          <a:spcPct val="0"/>
        </a:spcBef>
        <a:spcAft>
          <a:spcPct val="0"/>
        </a:spcAft>
        <a:defRPr sz="2400">
          <a:solidFill>
            <a:schemeClr val="tx2"/>
          </a:solidFill>
          <a:latin typeface="+mj-lt"/>
          <a:ea typeface="+mj-ea"/>
          <a:cs typeface="+mj-cs"/>
        </a:defRPr>
      </a:lvl1pPr>
      <a:lvl2pPr algn="l" rtl="0" eaLnBrk="0" fontAlgn="base" hangingPunct="0">
        <a:lnSpc>
          <a:spcPct val="80000"/>
        </a:lnSpc>
        <a:spcBef>
          <a:spcPct val="0"/>
        </a:spcBef>
        <a:spcAft>
          <a:spcPct val="0"/>
        </a:spcAft>
        <a:defRPr sz="2400">
          <a:solidFill>
            <a:schemeClr val="tx2"/>
          </a:solidFill>
          <a:latin typeface="Arial" charset="0"/>
          <a:cs typeface="Arial" charset="0"/>
        </a:defRPr>
      </a:lvl2pPr>
      <a:lvl3pPr algn="l" rtl="0" eaLnBrk="0" fontAlgn="base" hangingPunct="0">
        <a:lnSpc>
          <a:spcPct val="80000"/>
        </a:lnSpc>
        <a:spcBef>
          <a:spcPct val="0"/>
        </a:spcBef>
        <a:spcAft>
          <a:spcPct val="0"/>
        </a:spcAft>
        <a:defRPr sz="2400">
          <a:solidFill>
            <a:schemeClr val="tx2"/>
          </a:solidFill>
          <a:latin typeface="Arial" charset="0"/>
          <a:cs typeface="Arial" charset="0"/>
        </a:defRPr>
      </a:lvl3pPr>
      <a:lvl4pPr algn="l" rtl="0" eaLnBrk="0" fontAlgn="base" hangingPunct="0">
        <a:lnSpc>
          <a:spcPct val="80000"/>
        </a:lnSpc>
        <a:spcBef>
          <a:spcPct val="0"/>
        </a:spcBef>
        <a:spcAft>
          <a:spcPct val="0"/>
        </a:spcAft>
        <a:defRPr sz="2400">
          <a:solidFill>
            <a:schemeClr val="tx2"/>
          </a:solidFill>
          <a:latin typeface="Arial" charset="0"/>
          <a:cs typeface="Arial" charset="0"/>
        </a:defRPr>
      </a:lvl4pPr>
      <a:lvl5pPr algn="l" rtl="0" eaLnBrk="0" fontAlgn="base" hangingPunct="0">
        <a:lnSpc>
          <a:spcPct val="80000"/>
        </a:lnSpc>
        <a:spcBef>
          <a:spcPct val="0"/>
        </a:spcBef>
        <a:spcAft>
          <a:spcPct val="0"/>
        </a:spcAft>
        <a:defRPr sz="2400">
          <a:solidFill>
            <a:schemeClr val="tx2"/>
          </a:solidFill>
          <a:latin typeface="Arial" charset="0"/>
          <a:cs typeface="Arial" charset="0"/>
        </a:defRPr>
      </a:lvl5pPr>
      <a:lvl6pPr marL="457044" algn="l" rtl="0" fontAlgn="base">
        <a:lnSpc>
          <a:spcPct val="80000"/>
        </a:lnSpc>
        <a:spcBef>
          <a:spcPct val="0"/>
        </a:spcBef>
        <a:spcAft>
          <a:spcPct val="0"/>
        </a:spcAft>
        <a:defRPr sz="3200">
          <a:solidFill>
            <a:schemeClr val="tx2"/>
          </a:solidFill>
          <a:latin typeface="Arial" charset="0"/>
          <a:cs typeface="Arial" charset="0"/>
        </a:defRPr>
      </a:lvl6pPr>
      <a:lvl7pPr marL="914088" algn="l" rtl="0" fontAlgn="base">
        <a:lnSpc>
          <a:spcPct val="80000"/>
        </a:lnSpc>
        <a:spcBef>
          <a:spcPct val="0"/>
        </a:spcBef>
        <a:spcAft>
          <a:spcPct val="0"/>
        </a:spcAft>
        <a:defRPr sz="3200">
          <a:solidFill>
            <a:schemeClr val="tx2"/>
          </a:solidFill>
          <a:latin typeface="Arial" charset="0"/>
          <a:cs typeface="Arial" charset="0"/>
        </a:defRPr>
      </a:lvl7pPr>
      <a:lvl8pPr marL="1371132" algn="l" rtl="0" fontAlgn="base">
        <a:lnSpc>
          <a:spcPct val="80000"/>
        </a:lnSpc>
        <a:spcBef>
          <a:spcPct val="0"/>
        </a:spcBef>
        <a:spcAft>
          <a:spcPct val="0"/>
        </a:spcAft>
        <a:defRPr sz="3200">
          <a:solidFill>
            <a:schemeClr val="tx2"/>
          </a:solidFill>
          <a:latin typeface="Arial" charset="0"/>
          <a:cs typeface="Arial" charset="0"/>
        </a:defRPr>
      </a:lvl8pPr>
      <a:lvl9pPr marL="1828175" algn="l" rtl="0" fontAlgn="base">
        <a:lnSpc>
          <a:spcPct val="80000"/>
        </a:lnSpc>
        <a:spcBef>
          <a:spcPct val="0"/>
        </a:spcBef>
        <a:spcAft>
          <a:spcPct val="0"/>
        </a:spcAft>
        <a:defRPr sz="3200">
          <a:solidFill>
            <a:schemeClr val="tx2"/>
          </a:solidFill>
          <a:latin typeface="Arial" charset="0"/>
          <a:cs typeface="Arial" charset="0"/>
        </a:defRPr>
      </a:lvl9pPr>
    </p:titleStyle>
    <p:bodyStyle>
      <a:lvl1pPr marL="268196" indent="-268196" algn="l" rtl="0" eaLnBrk="0" fontAlgn="base" hangingPunct="0">
        <a:spcBef>
          <a:spcPct val="80000"/>
        </a:spcBef>
        <a:spcAft>
          <a:spcPct val="0"/>
        </a:spcAft>
        <a:buBlip>
          <a:blip r:embed="rId14"/>
        </a:buBlip>
        <a:defRPr sz="1400">
          <a:solidFill>
            <a:schemeClr val="tx1"/>
          </a:solidFill>
          <a:latin typeface="+mn-lt"/>
          <a:ea typeface="+mn-ea"/>
          <a:cs typeface="+mn-cs"/>
        </a:defRPr>
      </a:lvl1pPr>
      <a:lvl2pPr marL="633197" indent="-284066" algn="l" rtl="0" eaLnBrk="0" fontAlgn="base" hangingPunct="0">
        <a:spcBef>
          <a:spcPct val="20000"/>
        </a:spcBef>
        <a:spcAft>
          <a:spcPct val="0"/>
        </a:spcAft>
        <a:buBlip>
          <a:blip r:embed="rId15"/>
        </a:buBlip>
        <a:defRPr sz="1400">
          <a:solidFill>
            <a:schemeClr val="tx1"/>
          </a:solidFill>
          <a:latin typeface="+mn-lt"/>
          <a:cs typeface="+mn-cs"/>
        </a:defRPr>
      </a:lvl2pPr>
      <a:lvl3pPr marL="991849" indent="-271371" algn="l" rtl="0" eaLnBrk="0" fontAlgn="base" hangingPunct="0">
        <a:spcBef>
          <a:spcPct val="20000"/>
        </a:spcBef>
        <a:spcAft>
          <a:spcPct val="0"/>
        </a:spcAft>
        <a:buClr>
          <a:schemeClr val="bg2"/>
        </a:buClr>
        <a:buChar char="•"/>
        <a:defRPr sz="1400">
          <a:solidFill>
            <a:schemeClr val="tx1"/>
          </a:solidFill>
          <a:latin typeface="+mn-lt"/>
          <a:cs typeface="+mn-cs"/>
        </a:defRPr>
      </a:lvl3pPr>
      <a:lvl4pPr marL="1356850" indent="-287240" algn="l" rtl="0" eaLnBrk="0" fontAlgn="base" hangingPunct="0">
        <a:spcBef>
          <a:spcPct val="20000"/>
        </a:spcBef>
        <a:spcAft>
          <a:spcPct val="0"/>
        </a:spcAft>
        <a:buClr>
          <a:schemeClr val="bg2"/>
        </a:buClr>
        <a:buChar char="•"/>
        <a:defRPr sz="1400">
          <a:solidFill>
            <a:schemeClr val="tx1"/>
          </a:solidFill>
          <a:latin typeface="+mn-lt"/>
          <a:cs typeface="+mn-cs"/>
        </a:defRPr>
      </a:lvl4pPr>
      <a:lvl5pPr marL="1707566" indent="-266609" algn="l" rtl="0" eaLnBrk="0" fontAlgn="base" hangingPunct="0">
        <a:spcBef>
          <a:spcPct val="20000"/>
        </a:spcBef>
        <a:spcAft>
          <a:spcPct val="0"/>
        </a:spcAft>
        <a:buClr>
          <a:schemeClr val="bg2"/>
        </a:buClr>
        <a:buChar char="•"/>
        <a:defRPr sz="1400">
          <a:solidFill>
            <a:schemeClr val="tx1"/>
          </a:solidFill>
          <a:latin typeface="+mn-lt"/>
          <a:cs typeface="+mn-cs"/>
        </a:defRPr>
      </a:lvl5pPr>
      <a:lvl6pPr marL="2164611" indent="-266609" algn="l" rtl="0" fontAlgn="base">
        <a:spcBef>
          <a:spcPct val="20000"/>
        </a:spcBef>
        <a:spcAft>
          <a:spcPct val="0"/>
        </a:spcAft>
        <a:buClr>
          <a:schemeClr val="bg2"/>
        </a:buClr>
        <a:buChar char="•"/>
        <a:defRPr sz="1400">
          <a:solidFill>
            <a:schemeClr val="tx1"/>
          </a:solidFill>
          <a:latin typeface="+mn-lt"/>
          <a:cs typeface="+mn-cs"/>
        </a:defRPr>
      </a:lvl6pPr>
      <a:lvl7pPr marL="2621655" indent="-266609" algn="l" rtl="0" fontAlgn="base">
        <a:spcBef>
          <a:spcPct val="20000"/>
        </a:spcBef>
        <a:spcAft>
          <a:spcPct val="0"/>
        </a:spcAft>
        <a:buClr>
          <a:schemeClr val="bg2"/>
        </a:buClr>
        <a:buChar char="•"/>
        <a:defRPr sz="1400">
          <a:solidFill>
            <a:schemeClr val="tx1"/>
          </a:solidFill>
          <a:latin typeface="+mn-lt"/>
          <a:cs typeface="+mn-cs"/>
        </a:defRPr>
      </a:lvl7pPr>
      <a:lvl8pPr marL="3078699" indent="-266609" algn="l" rtl="0" fontAlgn="base">
        <a:spcBef>
          <a:spcPct val="20000"/>
        </a:spcBef>
        <a:spcAft>
          <a:spcPct val="0"/>
        </a:spcAft>
        <a:buClr>
          <a:schemeClr val="bg2"/>
        </a:buClr>
        <a:buChar char="•"/>
        <a:defRPr sz="1400">
          <a:solidFill>
            <a:schemeClr val="tx1"/>
          </a:solidFill>
          <a:latin typeface="+mn-lt"/>
          <a:cs typeface="+mn-cs"/>
        </a:defRPr>
      </a:lvl8pPr>
      <a:lvl9pPr marL="3535743" indent="-266609" algn="l" rtl="0" fontAlgn="base">
        <a:spcBef>
          <a:spcPct val="20000"/>
        </a:spcBef>
        <a:spcAft>
          <a:spcPct val="0"/>
        </a:spcAft>
        <a:buClr>
          <a:schemeClr val="bg2"/>
        </a:buClr>
        <a:buChar char="•"/>
        <a:defRPr sz="1400">
          <a:solidFill>
            <a:schemeClr val="tx1"/>
          </a:solidFill>
          <a:latin typeface="+mn-lt"/>
          <a:cs typeface="+mn-cs"/>
        </a:defRPr>
      </a:lvl9pPr>
    </p:bodyStyle>
    <p:otherStyle>
      <a:defPPr>
        <a:defRPr lang="fr-FR"/>
      </a:defPPr>
      <a:lvl1pPr marL="0" algn="l" defTabSz="914088" rtl="0" eaLnBrk="1" latinLnBrk="0" hangingPunct="1">
        <a:defRPr sz="1800" kern="1200">
          <a:solidFill>
            <a:schemeClr val="tx1"/>
          </a:solidFill>
          <a:latin typeface="+mn-lt"/>
          <a:ea typeface="+mn-ea"/>
          <a:cs typeface="+mn-cs"/>
        </a:defRPr>
      </a:lvl1pPr>
      <a:lvl2pPr marL="457044" algn="l" defTabSz="914088" rtl="0" eaLnBrk="1" latinLnBrk="0" hangingPunct="1">
        <a:defRPr sz="1800" kern="1200">
          <a:solidFill>
            <a:schemeClr val="tx1"/>
          </a:solidFill>
          <a:latin typeface="+mn-lt"/>
          <a:ea typeface="+mn-ea"/>
          <a:cs typeface="+mn-cs"/>
        </a:defRPr>
      </a:lvl2pPr>
      <a:lvl3pPr marL="914088" algn="l" defTabSz="914088" rtl="0" eaLnBrk="1" latinLnBrk="0" hangingPunct="1">
        <a:defRPr sz="1800" kern="1200">
          <a:solidFill>
            <a:schemeClr val="tx1"/>
          </a:solidFill>
          <a:latin typeface="+mn-lt"/>
          <a:ea typeface="+mn-ea"/>
          <a:cs typeface="+mn-cs"/>
        </a:defRPr>
      </a:lvl3pPr>
      <a:lvl4pPr marL="1371132" algn="l" defTabSz="914088" rtl="0" eaLnBrk="1" latinLnBrk="0" hangingPunct="1">
        <a:defRPr sz="1800" kern="1200">
          <a:solidFill>
            <a:schemeClr val="tx1"/>
          </a:solidFill>
          <a:latin typeface="+mn-lt"/>
          <a:ea typeface="+mn-ea"/>
          <a:cs typeface="+mn-cs"/>
        </a:defRPr>
      </a:lvl4pPr>
      <a:lvl5pPr marL="1828175" algn="l" defTabSz="914088" rtl="0" eaLnBrk="1" latinLnBrk="0" hangingPunct="1">
        <a:defRPr sz="1800" kern="1200">
          <a:solidFill>
            <a:schemeClr val="tx1"/>
          </a:solidFill>
          <a:latin typeface="+mn-lt"/>
          <a:ea typeface="+mn-ea"/>
          <a:cs typeface="+mn-cs"/>
        </a:defRPr>
      </a:lvl5pPr>
      <a:lvl6pPr marL="2285220" algn="l" defTabSz="914088" rtl="0" eaLnBrk="1" latinLnBrk="0" hangingPunct="1">
        <a:defRPr sz="1800" kern="1200">
          <a:solidFill>
            <a:schemeClr val="tx1"/>
          </a:solidFill>
          <a:latin typeface="+mn-lt"/>
          <a:ea typeface="+mn-ea"/>
          <a:cs typeface="+mn-cs"/>
        </a:defRPr>
      </a:lvl6pPr>
      <a:lvl7pPr marL="2742263" algn="l" defTabSz="914088" rtl="0" eaLnBrk="1" latinLnBrk="0" hangingPunct="1">
        <a:defRPr sz="1800" kern="1200">
          <a:solidFill>
            <a:schemeClr val="tx1"/>
          </a:solidFill>
          <a:latin typeface="+mn-lt"/>
          <a:ea typeface="+mn-ea"/>
          <a:cs typeface="+mn-cs"/>
        </a:defRPr>
      </a:lvl7pPr>
      <a:lvl8pPr marL="3199307" algn="l" defTabSz="914088" rtl="0" eaLnBrk="1" latinLnBrk="0" hangingPunct="1">
        <a:defRPr sz="1800" kern="1200">
          <a:solidFill>
            <a:schemeClr val="tx1"/>
          </a:solidFill>
          <a:latin typeface="+mn-lt"/>
          <a:ea typeface="+mn-ea"/>
          <a:cs typeface="+mn-cs"/>
        </a:defRPr>
      </a:lvl8pPr>
      <a:lvl9pPr marL="3656352" algn="l" defTabSz="91408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81016" y="260351"/>
            <a:ext cx="8367713" cy="863600"/>
          </a:xfrm>
          <a:prstGeom prst="rect">
            <a:avLst/>
          </a:prstGeom>
          <a:noFill/>
          <a:ln w="9525">
            <a:noFill/>
            <a:miter lim="800000"/>
            <a:headEnd/>
            <a:tailEnd/>
          </a:ln>
          <a:effectLst/>
        </p:spPr>
        <p:txBody>
          <a:bodyPr vert="horz" wrap="square" lIns="91274" tIns="45645" rIns="91274" bIns="45645" numCol="1" anchor="b" anchorCtr="0" compatLnSpc="1">
            <a:prstTxWarp prst="textNoShape">
              <a:avLst/>
            </a:prstTxWarp>
          </a:bodyPr>
          <a:lstStyle/>
          <a:p>
            <a:pPr lvl="0"/>
            <a:r>
              <a:rPr lang="fr-FR" altLang="fr-FR" smtClean="0"/>
              <a:t>Cliquez pour modifier le style du titre</a:t>
            </a:r>
          </a:p>
        </p:txBody>
      </p:sp>
      <p:sp>
        <p:nvSpPr>
          <p:cNvPr id="2051" name="Rectangle 3"/>
          <p:cNvSpPr>
            <a:spLocks noGrp="1" noChangeArrowheads="1"/>
          </p:cNvSpPr>
          <p:nvPr>
            <p:ph type="body" idx="1"/>
          </p:nvPr>
        </p:nvSpPr>
        <p:spPr bwMode="auto">
          <a:xfrm>
            <a:off x="381016" y="1917700"/>
            <a:ext cx="8367713" cy="3860800"/>
          </a:xfrm>
          <a:prstGeom prst="rect">
            <a:avLst/>
          </a:prstGeom>
          <a:noFill/>
          <a:ln w="9525">
            <a:noFill/>
            <a:miter lim="800000"/>
            <a:headEnd/>
            <a:tailEnd/>
          </a:ln>
          <a:effectLst/>
        </p:spPr>
        <p:txBody>
          <a:bodyPr vert="horz" wrap="square" lIns="91274" tIns="45645" rIns="91274" bIns="45645"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2053" name="Rectangle 12"/>
          <p:cNvSpPr>
            <a:spLocks noChangeArrowheads="1"/>
          </p:cNvSpPr>
          <p:nvPr userDrawn="1"/>
        </p:nvSpPr>
        <p:spPr bwMode="auto">
          <a:xfrm>
            <a:off x="393716" y="6145230"/>
            <a:ext cx="17463" cy="357186"/>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274" tIns="45645" rIns="91274" bIns="45645"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fr-FR" altLang="fr-FR" dirty="0" smtClean="0">
              <a:solidFill>
                <a:srgbClr val="6E267B"/>
              </a:solidFill>
            </a:endParaRPr>
          </a:p>
        </p:txBody>
      </p:sp>
      <p:pic>
        <p:nvPicPr>
          <p:cNvPr id="2054" name="Picture 15" descr="Logo_securite"/>
          <p:cNvPicPr>
            <a:picLocks noChangeAspect="1" noChangeArrowheads="1"/>
          </p:cNvPicPr>
          <p:nvPr userDrawn="1"/>
        </p:nvPicPr>
        <p:blipFill>
          <a:blip r:embed="rId13"/>
          <a:srcRect/>
          <a:stretch>
            <a:fillRect/>
          </a:stretch>
        </p:blipFill>
        <p:spPr bwMode="auto">
          <a:xfrm>
            <a:off x="7745413" y="5791223"/>
            <a:ext cx="1382712" cy="1060449"/>
          </a:xfrm>
          <a:prstGeom prst="rect">
            <a:avLst/>
          </a:prstGeom>
          <a:noFill/>
          <a:ln w="9525">
            <a:noFill/>
            <a:miter lim="800000"/>
            <a:headEnd/>
            <a:tailEnd/>
          </a:ln>
        </p:spPr>
      </p:pic>
      <p:sp>
        <p:nvSpPr>
          <p:cNvPr id="13" name="Text Box 25"/>
          <p:cNvSpPr txBox="1">
            <a:spLocks noChangeArrowheads="1"/>
          </p:cNvSpPr>
          <p:nvPr userDrawn="1"/>
        </p:nvSpPr>
        <p:spPr bwMode="auto">
          <a:xfrm>
            <a:off x="384461" y="6458862"/>
            <a:ext cx="3522853"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fr-FR" sz="900" dirty="0" smtClean="0">
                <a:solidFill>
                  <a:srgbClr val="988F86"/>
                </a:solidFill>
              </a:rPr>
              <a:t>DOCUMENT CONFIDENTIEL 2015</a:t>
            </a:r>
            <a:endParaRPr lang="fr-FR" sz="900" dirty="0" smtClean="0">
              <a:solidFill>
                <a:srgbClr val="0088CE"/>
              </a:solidFill>
            </a:endParaRPr>
          </a:p>
        </p:txBody>
      </p:sp>
      <p:sp>
        <p:nvSpPr>
          <p:cNvPr id="14" name="Rectangle 13"/>
          <p:cNvSpPr/>
          <p:nvPr userDrawn="1"/>
        </p:nvSpPr>
        <p:spPr>
          <a:xfrm>
            <a:off x="-52461" y="6335748"/>
            <a:ext cx="467832" cy="246221"/>
          </a:xfrm>
          <a:prstGeom prst="rect">
            <a:avLst/>
          </a:prstGeom>
        </p:spPr>
        <p:txBody>
          <a:bodyPr wrap="square">
            <a:spAutoFit/>
          </a:bodyPr>
          <a:lstStyle/>
          <a:p>
            <a:pPr algn="ctr"/>
            <a:fld id="{7A0F4425-1362-4DB6-A05C-4AEF81A264D0}" type="slidenum">
              <a:rPr lang="fr-FR" sz="1000" smtClean="0">
                <a:solidFill>
                  <a:srgbClr val="0088CE"/>
                </a:solidFill>
              </a:rPr>
              <a:pPr algn="ctr"/>
              <a:t>‹N°›</a:t>
            </a:fld>
            <a:endParaRPr lang="fr-FR" dirty="0">
              <a:solidFill>
                <a:srgbClr val="675C53"/>
              </a:solidFill>
            </a:endParaRPr>
          </a:p>
        </p:txBody>
      </p:sp>
      <p:grpSp>
        <p:nvGrpSpPr>
          <p:cNvPr id="16" name="Groupe 15"/>
          <p:cNvGrpSpPr>
            <a:grpSpLocks noChangeAspect="1"/>
          </p:cNvGrpSpPr>
          <p:nvPr userDrawn="1"/>
        </p:nvGrpSpPr>
        <p:grpSpPr>
          <a:xfrm>
            <a:off x="415371" y="6313134"/>
            <a:ext cx="873848" cy="117890"/>
            <a:chOff x="6303350" y="44450"/>
            <a:chExt cx="2743996" cy="374650"/>
          </a:xfrm>
        </p:grpSpPr>
        <p:sp>
          <p:nvSpPr>
            <p:cNvPr id="17" name="Rectangle 16"/>
            <p:cNvSpPr/>
            <p:nvPr/>
          </p:nvSpPr>
          <p:spPr>
            <a:xfrm>
              <a:off x="6303350" y="44450"/>
              <a:ext cx="448947" cy="374650"/>
            </a:xfrm>
            <a:prstGeom prst="rect">
              <a:avLst/>
            </a:prstGeom>
            <a:solidFill>
              <a:srgbClr val="6E267B"/>
            </a:solidFill>
            <a:ln>
              <a:noFill/>
            </a:ln>
          </p:spPr>
          <p:txBody>
            <a:bodyPr wrap="none" anchor="ctr"/>
            <a:lstStyle/>
            <a:p>
              <a:pPr algn="ctr"/>
              <a:r>
                <a:rPr lang="fr-FR" sz="900" dirty="0">
                  <a:solidFill>
                    <a:schemeClr val="bg2"/>
                  </a:solidFill>
                  <a:ea typeface="MS PGothic" pitchFamily="34" charset="-128"/>
                  <a:cs typeface="Arial" pitchFamily="34" charset="0"/>
                </a:rPr>
                <a:t>P</a:t>
              </a:r>
            </a:p>
          </p:txBody>
        </p:sp>
        <p:sp>
          <p:nvSpPr>
            <p:cNvPr id="18" name="Rectangle 17"/>
            <p:cNvSpPr/>
            <p:nvPr/>
          </p:nvSpPr>
          <p:spPr>
            <a:xfrm>
              <a:off x="6761973" y="44450"/>
              <a:ext cx="448947" cy="374650"/>
            </a:xfrm>
            <a:prstGeom prst="rect">
              <a:avLst/>
            </a:prstGeom>
            <a:solidFill>
              <a:srgbClr val="7AB800"/>
            </a:solidFill>
            <a:ln>
              <a:noFill/>
            </a:ln>
          </p:spPr>
          <p:txBody>
            <a:bodyPr wrap="none" anchor="ctr"/>
            <a:lstStyle/>
            <a:p>
              <a:pPr algn="ctr">
                <a:defRPr/>
              </a:pPr>
              <a:r>
                <a:rPr lang="fr-FR" sz="900" dirty="0">
                  <a:solidFill>
                    <a:schemeClr val="bg2"/>
                  </a:solidFill>
                  <a:latin typeface="+mn-lt"/>
                  <a:ea typeface="MS PGothic" pitchFamily="34" charset="-128"/>
                  <a:cs typeface="Arial" pitchFamily="34" charset="0"/>
                </a:rPr>
                <a:t>R</a:t>
              </a:r>
            </a:p>
          </p:txBody>
        </p:sp>
        <p:sp>
          <p:nvSpPr>
            <p:cNvPr id="19" name="Rectangle 18"/>
            <p:cNvSpPr/>
            <p:nvPr/>
          </p:nvSpPr>
          <p:spPr>
            <a:xfrm>
              <a:off x="7221563" y="44450"/>
              <a:ext cx="448947" cy="374650"/>
            </a:xfrm>
            <a:prstGeom prst="rect">
              <a:avLst/>
            </a:prstGeom>
            <a:solidFill>
              <a:srgbClr val="CB0044"/>
            </a:solidFill>
            <a:ln>
              <a:noFill/>
            </a:ln>
          </p:spPr>
          <p:txBody>
            <a:bodyPr wrap="none" anchor="ctr"/>
            <a:lstStyle/>
            <a:p>
              <a:pPr algn="ctr">
                <a:defRPr/>
              </a:pPr>
              <a:r>
                <a:rPr lang="fr-FR" sz="900" dirty="0">
                  <a:solidFill>
                    <a:schemeClr val="bg2"/>
                  </a:solidFill>
                  <a:latin typeface="+mn-lt"/>
                  <a:ea typeface="MS PGothic" pitchFamily="34" charset="-128"/>
                  <a:cs typeface="Arial" pitchFamily="34" charset="0"/>
                </a:rPr>
                <a:t>I</a:t>
              </a:r>
            </a:p>
          </p:txBody>
        </p:sp>
        <p:sp>
          <p:nvSpPr>
            <p:cNvPr id="20" name="Rectangle 19"/>
            <p:cNvSpPr/>
            <p:nvPr/>
          </p:nvSpPr>
          <p:spPr>
            <a:xfrm>
              <a:off x="7680186" y="44450"/>
              <a:ext cx="448947" cy="374650"/>
            </a:xfrm>
            <a:prstGeom prst="rect">
              <a:avLst/>
            </a:prstGeom>
            <a:solidFill>
              <a:srgbClr val="009AA6"/>
            </a:solidFill>
            <a:ln>
              <a:noFill/>
            </a:ln>
          </p:spPr>
          <p:txBody>
            <a:bodyPr wrap="none" anchor="ctr"/>
            <a:lstStyle/>
            <a:p>
              <a:pPr algn="ctr">
                <a:defRPr/>
              </a:pPr>
              <a:r>
                <a:rPr lang="fr-FR" sz="900" dirty="0">
                  <a:solidFill>
                    <a:schemeClr val="bg2"/>
                  </a:solidFill>
                  <a:latin typeface="+mn-lt"/>
                  <a:ea typeface="MS PGothic" pitchFamily="34" charset="-128"/>
                  <a:cs typeface="Arial" pitchFamily="34" charset="0"/>
                </a:rPr>
                <a:t>S</a:t>
              </a:r>
            </a:p>
          </p:txBody>
        </p:sp>
        <p:sp>
          <p:nvSpPr>
            <p:cNvPr id="21" name="Rectangle 20"/>
            <p:cNvSpPr/>
            <p:nvPr/>
          </p:nvSpPr>
          <p:spPr>
            <a:xfrm>
              <a:off x="8139776" y="44450"/>
              <a:ext cx="448947" cy="374650"/>
            </a:xfrm>
            <a:prstGeom prst="rect">
              <a:avLst/>
            </a:prstGeom>
            <a:solidFill>
              <a:srgbClr val="A1006B"/>
            </a:solidFill>
            <a:ln>
              <a:noFill/>
            </a:ln>
          </p:spPr>
          <p:txBody>
            <a:bodyPr wrap="none" anchor="ctr"/>
            <a:lstStyle/>
            <a:p>
              <a:pPr algn="ctr">
                <a:defRPr/>
              </a:pPr>
              <a:r>
                <a:rPr lang="fr-FR" sz="900" dirty="0">
                  <a:solidFill>
                    <a:schemeClr val="bg2"/>
                  </a:solidFill>
                  <a:latin typeface="+mn-lt"/>
                  <a:ea typeface="MS PGothic" pitchFamily="34" charset="-128"/>
                  <a:cs typeface="Arial" pitchFamily="34" charset="0"/>
                </a:rPr>
                <a:t>M</a:t>
              </a:r>
            </a:p>
          </p:txBody>
        </p:sp>
        <p:sp>
          <p:nvSpPr>
            <p:cNvPr id="22" name="Rectangle 21"/>
            <p:cNvSpPr/>
            <p:nvPr/>
          </p:nvSpPr>
          <p:spPr>
            <a:xfrm>
              <a:off x="8598399" y="44450"/>
              <a:ext cx="448947" cy="374650"/>
            </a:xfrm>
            <a:prstGeom prst="rect">
              <a:avLst/>
            </a:prstGeom>
            <a:solidFill>
              <a:srgbClr val="FFB612"/>
            </a:solidFill>
            <a:ln>
              <a:noFill/>
            </a:ln>
          </p:spPr>
          <p:txBody>
            <a:bodyPr wrap="none" anchor="ctr"/>
            <a:lstStyle/>
            <a:p>
              <a:pPr algn="ctr">
                <a:defRPr/>
              </a:pPr>
              <a:r>
                <a:rPr lang="fr-FR" sz="900" dirty="0">
                  <a:solidFill>
                    <a:schemeClr val="bg2"/>
                  </a:solidFill>
                  <a:latin typeface="+mn-lt"/>
                  <a:ea typeface="MS PGothic" pitchFamily="34" charset="-128"/>
                  <a:cs typeface="Arial" pitchFamily="34" charset="0"/>
                </a:rPr>
                <a:t>E</a:t>
              </a:r>
            </a:p>
          </p:txBody>
        </p:sp>
      </p:grpSp>
    </p:spTree>
    <p:extLst>
      <p:ext uri="{BB962C8B-B14F-4D97-AF65-F5344CB8AC3E}">
        <p14:creationId xmlns:p14="http://schemas.microsoft.com/office/powerpoint/2010/main" val="894493096"/>
      </p:ext>
    </p:extLst>
  </p:cSld>
  <p:clrMap bg1="lt1" tx1="dk1" bg2="lt2" tx2="dk2" accent1="accent1" accent2="accent2" accent3="accent3" accent4="accent4" accent5="accent5" accent6="accent6" hlink="hlink" folHlink="folHlink"/>
  <p:sldLayoutIdLst>
    <p:sldLayoutId id="2147484320" r:id="rId1"/>
    <p:sldLayoutId id="2147484321" r:id="rId2"/>
    <p:sldLayoutId id="2147484322" r:id="rId3"/>
    <p:sldLayoutId id="2147484323" r:id="rId4"/>
    <p:sldLayoutId id="2147484324" r:id="rId5"/>
    <p:sldLayoutId id="2147484325" r:id="rId6"/>
    <p:sldLayoutId id="2147484326" r:id="rId7"/>
    <p:sldLayoutId id="2147484327" r:id="rId8"/>
    <p:sldLayoutId id="2147484328" r:id="rId9"/>
    <p:sldLayoutId id="2147484329" r:id="rId10"/>
    <p:sldLayoutId id="2147484330" r:id="rId11"/>
  </p:sldLayoutIdLst>
  <p:timing>
    <p:tnLst>
      <p:par>
        <p:cTn id="1" dur="indefinite" restart="never" nodeType="tmRoot"/>
      </p:par>
    </p:tnLst>
  </p:timing>
  <p:hf hdr="0" ftr="0" dt="0"/>
  <p:txStyles>
    <p:titleStyle>
      <a:lvl1pPr algn="l" rtl="0" eaLnBrk="0" fontAlgn="base" hangingPunct="0">
        <a:lnSpc>
          <a:spcPct val="80000"/>
        </a:lnSpc>
        <a:spcBef>
          <a:spcPct val="0"/>
        </a:spcBef>
        <a:spcAft>
          <a:spcPct val="0"/>
        </a:spcAft>
        <a:defRPr sz="2400">
          <a:solidFill>
            <a:schemeClr val="tx2"/>
          </a:solidFill>
          <a:latin typeface="+mj-lt"/>
          <a:ea typeface="+mj-ea"/>
          <a:cs typeface="+mj-cs"/>
        </a:defRPr>
      </a:lvl1pPr>
      <a:lvl2pPr algn="l" rtl="0" eaLnBrk="0" fontAlgn="base" hangingPunct="0">
        <a:lnSpc>
          <a:spcPct val="80000"/>
        </a:lnSpc>
        <a:spcBef>
          <a:spcPct val="0"/>
        </a:spcBef>
        <a:spcAft>
          <a:spcPct val="0"/>
        </a:spcAft>
        <a:defRPr sz="2400">
          <a:solidFill>
            <a:schemeClr val="tx2"/>
          </a:solidFill>
          <a:latin typeface="Arial" charset="0"/>
          <a:cs typeface="Arial" charset="0"/>
        </a:defRPr>
      </a:lvl2pPr>
      <a:lvl3pPr algn="l" rtl="0" eaLnBrk="0" fontAlgn="base" hangingPunct="0">
        <a:lnSpc>
          <a:spcPct val="80000"/>
        </a:lnSpc>
        <a:spcBef>
          <a:spcPct val="0"/>
        </a:spcBef>
        <a:spcAft>
          <a:spcPct val="0"/>
        </a:spcAft>
        <a:defRPr sz="2400">
          <a:solidFill>
            <a:schemeClr val="tx2"/>
          </a:solidFill>
          <a:latin typeface="Arial" charset="0"/>
          <a:cs typeface="Arial" charset="0"/>
        </a:defRPr>
      </a:lvl3pPr>
      <a:lvl4pPr algn="l" rtl="0" eaLnBrk="0" fontAlgn="base" hangingPunct="0">
        <a:lnSpc>
          <a:spcPct val="80000"/>
        </a:lnSpc>
        <a:spcBef>
          <a:spcPct val="0"/>
        </a:spcBef>
        <a:spcAft>
          <a:spcPct val="0"/>
        </a:spcAft>
        <a:defRPr sz="2400">
          <a:solidFill>
            <a:schemeClr val="tx2"/>
          </a:solidFill>
          <a:latin typeface="Arial" charset="0"/>
          <a:cs typeface="Arial" charset="0"/>
        </a:defRPr>
      </a:lvl4pPr>
      <a:lvl5pPr algn="l" rtl="0" eaLnBrk="0" fontAlgn="base" hangingPunct="0">
        <a:lnSpc>
          <a:spcPct val="80000"/>
        </a:lnSpc>
        <a:spcBef>
          <a:spcPct val="0"/>
        </a:spcBef>
        <a:spcAft>
          <a:spcPct val="0"/>
        </a:spcAft>
        <a:defRPr sz="2400">
          <a:solidFill>
            <a:schemeClr val="tx2"/>
          </a:solidFill>
          <a:latin typeface="Arial" charset="0"/>
          <a:cs typeface="Arial" charset="0"/>
        </a:defRPr>
      </a:lvl5pPr>
      <a:lvl6pPr marL="456369" algn="l" rtl="0" fontAlgn="base">
        <a:lnSpc>
          <a:spcPct val="80000"/>
        </a:lnSpc>
        <a:spcBef>
          <a:spcPct val="0"/>
        </a:spcBef>
        <a:spcAft>
          <a:spcPct val="0"/>
        </a:spcAft>
        <a:defRPr sz="3200">
          <a:solidFill>
            <a:schemeClr val="tx2"/>
          </a:solidFill>
          <a:latin typeface="Arial" charset="0"/>
          <a:cs typeface="Arial" charset="0"/>
        </a:defRPr>
      </a:lvl6pPr>
      <a:lvl7pPr marL="912708" algn="l" rtl="0" fontAlgn="base">
        <a:lnSpc>
          <a:spcPct val="80000"/>
        </a:lnSpc>
        <a:spcBef>
          <a:spcPct val="0"/>
        </a:spcBef>
        <a:spcAft>
          <a:spcPct val="0"/>
        </a:spcAft>
        <a:defRPr sz="3200">
          <a:solidFill>
            <a:schemeClr val="tx2"/>
          </a:solidFill>
          <a:latin typeface="Arial" charset="0"/>
          <a:cs typeface="Arial" charset="0"/>
        </a:defRPr>
      </a:lvl7pPr>
      <a:lvl8pPr marL="1369077" algn="l" rtl="0" fontAlgn="base">
        <a:lnSpc>
          <a:spcPct val="80000"/>
        </a:lnSpc>
        <a:spcBef>
          <a:spcPct val="0"/>
        </a:spcBef>
        <a:spcAft>
          <a:spcPct val="0"/>
        </a:spcAft>
        <a:defRPr sz="3200">
          <a:solidFill>
            <a:schemeClr val="tx2"/>
          </a:solidFill>
          <a:latin typeface="Arial" charset="0"/>
          <a:cs typeface="Arial" charset="0"/>
        </a:defRPr>
      </a:lvl8pPr>
      <a:lvl9pPr marL="1825440" algn="l" rtl="0" fontAlgn="base">
        <a:lnSpc>
          <a:spcPct val="80000"/>
        </a:lnSpc>
        <a:spcBef>
          <a:spcPct val="0"/>
        </a:spcBef>
        <a:spcAft>
          <a:spcPct val="0"/>
        </a:spcAft>
        <a:defRPr sz="3200">
          <a:solidFill>
            <a:schemeClr val="tx2"/>
          </a:solidFill>
          <a:latin typeface="Arial" charset="0"/>
          <a:cs typeface="Arial" charset="0"/>
        </a:defRPr>
      </a:lvl9pPr>
    </p:titleStyle>
    <p:bodyStyle>
      <a:lvl1pPr marL="267791" indent="-267791" algn="l" rtl="0" eaLnBrk="0" fontAlgn="base" hangingPunct="0">
        <a:spcBef>
          <a:spcPct val="80000"/>
        </a:spcBef>
        <a:spcAft>
          <a:spcPct val="0"/>
        </a:spcAft>
        <a:buBlip>
          <a:blip r:embed="rId14"/>
        </a:buBlip>
        <a:defRPr sz="1400">
          <a:solidFill>
            <a:schemeClr val="tx1"/>
          </a:solidFill>
          <a:latin typeface="+mn-lt"/>
          <a:ea typeface="+mn-ea"/>
          <a:cs typeface="+mn-cs"/>
        </a:defRPr>
      </a:lvl1pPr>
      <a:lvl2pPr marL="632240" indent="-283631" algn="l" rtl="0" eaLnBrk="0" fontAlgn="base" hangingPunct="0">
        <a:spcBef>
          <a:spcPct val="20000"/>
        </a:spcBef>
        <a:spcAft>
          <a:spcPct val="0"/>
        </a:spcAft>
        <a:buBlip>
          <a:blip r:embed="rId15"/>
        </a:buBlip>
        <a:defRPr sz="1400">
          <a:solidFill>
            <a:schemeClr val="tx1"/>
          </a:solidFill>
          <a:latin typeface="+mn-lt"/>
          <a:cs typeface="+mn-cs"/>
        </a:defRPr>
      </a:lvl2pPr>
      <a:lvl3pPr marL="990364" indent="-270966" algn="l" rtl="0" eaLnBrk="0" fontAlgn="base" hangingPunct="0">
        <a:spcBef>
          <a:spcPct val="20000"/>
        </a:spcBef>
        <a:spcAft>
          <a:spcPct val="0"/>
        </a:spcAft>
        <a:buClr>
          <a:schemeClr val="bg2"/>
        </a:buClr>
        <a:buChar char="•"/>
        <a:defRPr sz="1400">
          <a:solidFill>
            <a:schemeClr val="tx1"/>
          </a:solidFill>
          <a:latin typeface="+mn-lt"/>
          <a:cs typeface="+mn-cs"/>
        </a:defRPr>
      </a:lvl3pPr>
      <a:lvl4pPr marL="1354824" indent="-286820" algn="l" rtl="0" eaLnBrk="0" fontAlgn="base" hangingPunct="0">
        <a:spcBef>
          <a:spcPct val="20000"/>
        </a:spcBef>
        <a:spcAft>
          <a:spcPct val="0"/>
        </a:spcAft>
        <a:buClr>
          <a:schemeClr val="bg2"/>
        </a:buClr>
        <a:buChar char="•"/>
        <a:defRPr sz="1400">
          <a:solidFill>
            <a:schemeClr val="tx1"/>
          </a:solidFill>
          <a:latin typeface="+mn-lt"/>
          <a:cs typeface="+mn-cs"/>
        </a:defRPr>
      </a:lvl4pPr>
      <a:lvl5pPr marL="1705014" indent="-266219" algn="l" rtl="0" eaLnBrk="0" fontAlgn="base" hangingPunct="0">
        <a:spcBef>
          <a:spcPct val="20000"/>
        </a:spcBef>
        <a:spcAft>
          <a:spcPct val="0"/>
        </a:spcAft>
        <a:buClr>
          <a:schemeClr val="bg2"/>
        </a:buClr>
        <a:buChar char="•"/>
        <a:defRPr sz="1400">
          <a:solidFill>
            <a:schemeClr val="tx1"/>
          </a:solidFill>
          <a:latin typeface="+mn-lt"/>
          <a:cs typeface="+mn-cs"/>
        </a:defRPr>
      </a:lvl5pPr>
      <a:lvl6pPr marL="2161360" indent="-266219" algn="l" rtl="0" fontAlgn="base">
        <a:spcBef>
          <a:spcPct val="20000"/>
        </a:spcBef>
        <a:spcAft>
          <a:spcPct val="0"/>
        </a:spcAft>
        <a:buClr>
          <a:schemeClr val="bg2"/>
        </a:buClr>
        <a:buChar char="•"/>
        <a:defRPr sz="1400">
          <a:solidFill>
            <a:schemeClr val="tx1"/>
          </a:solidFill>
          <a:latin typeface="+mn-lt"/>
          <a:cs typeface="+mn-cs"/>
        </a:defRPr>
      </a:lvl6pPr>
      <a:lvl7pPr marL="2617725" indent="-266219" algn="l" rtl="0" fontAlgn="base">
        <a:spcBef>
          <a:spcPct val="20000"/>
        </a:spcBef>
        <a:spcAft>
          <a:spcPct val="0"/>
        </a:spcAft>
        <a:buClr>
          <a:schemeClr val="bg2"/>
        </a:buClr>
        <a:buChar char="•"/>
        <a:defRPr sz="1400">
          <a:solidFill>
            <a:schemeClr val="tx1"/>
          </a:solidFill>
          <a:latin typeface="+mn-lt"/>
          <a:cs typeface="+mn-cs"/>
        </a:defRPr>
      </a:lvl7pPr>
      <a:lvl8pPr marL="3074087" indent="-266219" algn="l" rtl="0" fontAlgn="base">
        <a:spcBef>
          <a:spcPct val="20000"/>
        </a:spcBef>
        <a:spcAft>
          <a:spcPct val="0"/>
        </a:spcAft>
        <a:buClr>
          <a:schemeClr val="bg2"/>
        </a:buClr>
        <a:buChar char="•"/>
        <a:defRPr sz="1400">
          <a:solidFill>
            <a:schemeClr val="tx1"/>
          </a:solidFill>
          <a:latin typeface="+mn-lt"/>
          <a:cs typeface="+mn-cs"/>
        </a:defRPr>
      </a:lvl8pPr>
      <a:lvl9pPr marL="3530440" indent="-266219" algn="l" rtl="0" fontAlgn="base">
        <a:spcBef>
          <a:spcPct val="20000"/>
        </a:spcBef>
        <a:spcAft>
          <a:spcPct val="0"/>
        </a:spcAft>
        <a:buClr>
          <a:schemeClr val="bg2"/>
        </a:buClr>
        <a:buChar char="•"/>
        <a:defRPr sz="1400">
          <a:solidFill>
            <a:schemeClr val="tx1"/>
          </a:solidFill>
          <a:latin typeface="+mn-lt"/>
          <a:cs typeface="+mn-cs"/>
        </a:defRPr>
      </a:lvl9pPr>
    </p:bodyStyle>
    <p:otherStyle>
      <a:defPPr>
        <a:defRPr lang="fr-FR"/>
      </a:defPPr>
      <a:lvl1pPr marL="0" algn="l" defTabSz="912708" rtl="0" eaLnBrk="1" latinLnBrk="0" hangingPunct="1">
        <a:defRPr sz="1800" kern="1200">
          <a:solidFill>
            <a:schemeClr val="tx1"/>
          </a:solidFill>
          <a:latin typeface="+mn-lt"/>
          <a:ea typeface="+mn-ea"/>
          <a:cs typeface="+mn-cs"/>
        </a:defRPr>
      </a:lvl1pPr>
      <a:lvl2pPr marL="456369" algn="l" defTabSz="912708" rtl="0" eaLnBrk="1" latinLnBrk="0" hangingPunct="1">
        <a:defRPr sz="1800" kern="1200">
          <a:solidFill>
            <a:schemeClr val="tx1"/>
          </a:solidFill>
          <a:latin typeface="+mn-lt"/>
          <a:ea typeface="+mn-ea"/>
          <a:cs typeface="+mn-cs"/>
        </a:defRPr>
      </a:lvl2pPr>
      <a:lvl3pPr marL="912708" algn="l" defTabSz="912708" rtl="0" eaLnBrk="1" latinLnBrk="0" hangingPunct="1">
        <a:defRPr sz="1800" kern="1200">
          <a:solidFill>
            <a:schemeClr val="tx1"/>
          </a:solidFill>
          <a:latin typeface="+mn-lt"/>
          <a:ea typeface="+mn-ea"/>
          <a:cs typeface="+mn-cs"/>
        </a:defRPr>
      </a:lvl3pPr>
      <a:lvl4pPr marL="1369077" algn="l" defTabSz="912708" rtl="0" eaLnBrk="1" latinLnBrk="0" hangingPunct="1">
        <a:defRPr sz="1800" kern="1200">
          <a:solidFill>
            <a:schemeClr val="tx1"/>
          </a:solidFill>
          <a:latin typeface="+mn-lt"/>
          <a:ea typeface="+mn-ea"/>
          <a:cs typeface="+mn-cs"/>
        </a:defRPr>
      </a:lvl4pPr>
      <a:lvl5pPr marL="1825440" algn="l" defTabSz="912708" rtl="0" eaLnBrk="1" latinLnBrk="0" hangingPunct="1">
        <a:defRPr sz="1800" kern="1200">
          <a:solidFill>
            <a:schemeClr val="tx1"/>
          </a:solidFill>
          <a:latin typeface="+mn-lt"/>
          <a:ea typeface="+mn-ea"/>
          <a:cs typeface="+mn-cs"/>
        </a:defRPr>
      </a:lvl5pPr>
      <a:lvl6pPr marL="2281788" algn="l" defTabSz="912708" rtl="0" eaLnBrk="1" latinLnBrk="0" hangingPunct="1">
        <a:defRPr sz="1800" kern="1200">
          <a:solidFill>
            <a:schemeClr val="tx1"/>
          </a:solidFill>
          <a:latin typeface="+mn-lt"/>
          <a:ea typeface="+mn-ea"/>
          <a:cs typeface="+mn-cs"/>
        </a:defRPr>
      </a:lvl6pPr>
      <a:lvl7pPr marL="2738152" algn="l" defTabSz="912708" rtl="0" eaLnBrk="1" latinLnBrk="0" hangingPunct="1">
        <a:defRPr sz="1800" kern="1200">
          <a:solidFill>
            <a:schemeClr val="tx1"/>
          </a:solidFill>
          <a:latin typeface="+mn-lt"/>
          <a:ea typeface="+mn-ea"/>
          <a:cs typeface="+mn-cs"/>
        </a:defRPr>
      </a:lvl7pPr>
      <a:lvl8pPr marL="3194514" algn="l" defTabSz="912708" rtl="0" eaLnBrk="1" latinLnBrk="0" hangingPunct="1">
        <a:defRPr sz="1800" kern="1200">
          <a:solidFill>
            <a:schemeClr val="tx1"/>
          </a:solidFill>
          <a:latin typeface="+mn-lt"/>
          <a:ea typeface="+mn-ea"/>
          <a:cs typeface="+mn-cs"/>
        </a:defRPr>
      </a:lvl8pPr>
      <a:lvl9pPr marL="3650869" algn="l" defTabSz="91270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19" y="260350"/>
            <a:ext cx="8367713" cy="863600"/>
          </a:xfrm>
          <a:prstGeom prst="rect">
            <a:avLst/>
          </a:prstGeom>
          <a:noFill/>
          <a:ln w="9525">
            <a:noFill/>
            <a:miter lim="800000"/>
            <a:headEnd/>
            <a:tailEnd/>
          </a:ln>
          <a:effectLst/>
        </p:spPr>
        <p:txBody>
          <a:bodyPr vert="horz" wrap="square" lIns="91242" tIns="45630" rIns="91242" bIns="45630" numCol="1" anchor="b" anchorCtr="0" compatLnSpc="1">
            <a:prstTxWarp prst="textNoShape">
              <a:avLst/>
            </a:prstTxWarp>
          </a:bodyPr>
          <a:lstStyle/>
          <a:p>
            <a:pPr lvl="0"/>
            <a:r>
              <a:rPr lang="fr-FR" altLang="fr-FR" smtClean="0"/>
              <a:t>Cliquez pour modifier le style du titre</a:t>
            </a:r>
          </a:p>
        </p:txBody>
      </p:sp>
      <p:sp>
        <p:nvSpPr>
          <p:cNvPr id="1027" name="Rectangle 3"/>
          <p:cNvSpPr>
            <a:spLocks noGrp="1" noChangeArrowheads="1"/>
          </p:cNvSpPr>
          <p:nvPr>
            <p:ph type="body" idx="1"/>
          </p:nvPr>
        </p:nvSpPr>
        <p:spPr bwMode="auto">
          <a:xfrm>
            <a:off x="381019" y="1917700"/>
            <a:ext cx="8367713" cy="3860800"/>
          </a:xfrm>
          <a:prstGeom prst="rect">
            <a:avLst/>
          </a:prstGeom>
          <a:noFill/>
          <a:ln w="9525">
            <a:noFill/>
            <a:miter lim="800000"/>
            <a:headEnd/>
            <a:tailEnd/>
          </a:ln>
          <a:effectLst/>
        </p:spPr>
        <p:txBody>
          <a:bodyPr vert="horz" wrap="square" lIns="91242" tIns="45630" rIns="91242" bIns="4563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1029" name="Rectangle 5"/>
          <p:cNvSpPr>
            <a:spLocks noChangeArrowheads="1"/>
          </p:cNvSpPr>
          <p:nvPr userDrawn="1"/>
        </p:nvSpPr>
        <p:spPr bwMode="auto">
          <a:xfrm>
            <a:off x="393722" y="6145219"/>
            <a:ext cx="17463" cy="357187"/>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242" tIns="45630" rIns="91242" bIns="4563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fr-FR" altLang="fr-FR" dirty="0" smtClean="0">
              <a:solidFill>
                <a:srgbClr val="6E267B"/>
              </a:solidFill>
            </a:endParaRPr>
          </a:p>
        </p:txBody>
      </p:sp>
      <p:pic>
        <p:nvPicPr>
          <p:cNvPr id="2" name="Picture 6" descr="Logo_securite"/>
          <p:cNvPicPr>
            <a:picLocks noChangeAspect="1" noChangeArrowheads="1"/>
          </p:cNvPicPr>
          <p:nvPr userDrawn="1"/>
        </p:nvPicPr>
        <p:blipFill>
          <a:blip r:embed="rId12"/>
          <a:srcRect/>
          <a:stretch>
            <a:fillRect/>
          </a:stretch>
        </p:blipFill>
        <p:spPr bwMode="auto">
          <a:xfrm>
            <a:off x="7745413" y="5791225"/>
            <a:ext cx="1382712" cy="1060449"/>
          </a:xfrm>
          <a:prstGeom prst="rect">
            <a:avLst/>
          </a:prstGeom>
          <a:noFill/>
          <a:ln w="9525">
            <a:noFill/>
            <a:miter lim="800000"/>
            <a:headEnd/>
            <a:tailEnd/>
          </a:ln>
        </p:spPr>
      </p:pic>
      <p:sp>
        <p:nvSpPr>
          <p:cNvPr id="14" name="Text Box 25"/>
          <p:cNvSpPr txBox="1">
            <a:spLocks noChangeArrowheads="1"/>
          </p:cNvSpPr>
          <p:nvPr userDrawn="1"/>
        </p:nvSpPr>
        <p:spPr bwMode="auto">
          <a:xfrm>
            <a:off x="384461" y="6458862"/>
            <a:ext cx="3522853"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fr-FR" sz="900" dirty="0" smtClean="0">
                <a:solidFill>
                  <a:srgbClr val="988F86"/>
                </a:solidFill>
              </a:rPr>
              <a:t>DOCUMENT CONFIDENTIEL 2015</a:t>
            </a:r>
            <a:endParaRPr lang="fr-FR" sz="900" dirty="0" smtClean="0">
              <a:solidFill>
                <a:srgbClr val="0088CE"/>
              </a:solidFill>
            </a:endParaRPr>
          </a:p>
        </p:txBody>
      </p:sp>
      <p:sp>
        <p:nvSpPr>
          <p:cNvPr id="15" name="Rectangle 14"/>
          <p:cNvSpPr/>
          <p:nvPr userDrawn="1"/>
        </p:nvSpPr>
        <p:spPr>
          <a:xfrm>
            <a:off x="-52461" y="6335748"/>
            <a:ext cx="467832" cy="246221"/>
          </a:xfrm>
          <a:prstGeom prst="rect">
            <a:avLst/>
          </a:prstGeom>
        </p:spPr>
        <p:txBody>
          <a:bodyPr wrap="square">
            <a:spAutoFit/>
          </a:bodyPr>
          <a:lstStyle/>
          <a:p>
            <a:pPr algn="ctr"/>
            <a:fld id="{7A0F4425-1362-4DB6-A05C-4AEF81A264D0}" type="slidenum">
              <a:rPr lang="fr-FR" sz="1000" smtClean="0">
                <a:solidFill>
                  <a:srgbClr val="0088CE"/>
                </a:solidFill>
              </a:rPr>
              <a:pPr algn="ctr"/>
              <a:t>‹N°›</a:t>
            </a:fld>
            <a:endParaRPr lang="fr-FR" dirty="0">
              <a:solidFill>
                <a:srgbClr val="675C53"/>
              </a:solidFill>
            </a:endParaRPr>
          </a:p>
        </p:txBody>
      </p:sp>
      <p:grpSp>
        <p:nvGrpSpPr>
          <p:cNvPr id="17" name="Groupe 16"/>
          <p:cNvGrpSpPr>
            <a:grpSpLocks noChangeAspect="1"/>
          </p:cNvGrpSpPr>
          <p:nvPr userDrawn="1"/>
        </p:nvGrpSpPr>
        <p:grpSpPr>
          <a:xfrm>
            <a:off x="415371" y="6313134"/>
            <a:ext cx="873848" cy="117890"/>
            <a:chOff x="6303350" y="44450"/>
            <a:chExt cx="2743996" cy="374650"/>
          </a:xfrm>
        </p:grpSpPr>
        <p:sp>
          <p:nvSpPr>
            <p:cNvPr id="18" name="Rectangle 17"/>
            <p:cNvSpPr/>
            <p:nvPr/>
          </p:nvSpPr>
          <p:spPr>
            <a:xfrm>
              <a:off x="6303350" y="44450"/>
              <a:ext cx="448947" cy="374650"/>
            </a:xfrm>
            <a:prstGeom prst="rect">
              <a:avLst/>
            </a:prstGeom>
            <a:solidFill>
              <a:srgbClr val="6E267B"/>
            </a:solidFill>
            <a:ln>
              <a:noFill/>
            </a:ln>
          </p:spPr>
          <p:txBody>
            <a:bodyPr wrap="none" anchor="ctr"/>
            <a:lstStyle/>
            <a:p>
              <a:pPr algn="ctr"/>
              <a:r>
                <a:rPr lang="fr-FR" sz="900" dirty="0">
                  <a:solidFill>
                    <a:schemeClr val="bg2"/>
                  </a:solidFill>
                  <a:ea typeface="MS PGothic" pitchFamily="34" charset="-128"/>
                  <a:cs typeface="Arial" pitchFamily="34" charset="0"/>
                </a:rPr>
                <a:t>P</a:t>
              </a:r>
            </a:p>
          </p:txBody>
        </p:sp>
        <p:sp>
          <p:nvSpPr>
            <p:cNvPr id="19" name="Rectangle 18"/>
            <p:cNvSpPr/>
            <p:nvPr/>
          </p:nvSpPr>
          <p:spPr>
            <a:xfrm>
              <a:off x="6761973" y="44450"/>
              <a:ext cx="448947" cy="374650"/>
            </a:xfrm>
            <a:prstGeom prst="rect">
              <a:avLst/>
            </a:prstGeom>
            <a:solidFill>
              <a:srgbClr val="7AB800"/>
            </a:solidFill>
            <a:ln>
              <a:noFill/>
            </a:ln>
          </p:spPr>
          <p:txBody>
            <a:bodyPr wrap="none" anchor="ctr"/>
            <a:lstStyle/>
            <a:p>
              <a:pPr algn="ctr">
                <a:defRPr/>
              </a:pPr>
              <a:r>
                <a:rPr lang="fr-FR" sz="900" dirty="0">
                  <a:solidFill>
                    <a:schemeClr val="bg2"/>
                  </a:solidFill>
                  <a:latin typeface="+mn-lt"/>
                  <a:ea typeface="MS PGothic" pitchFamily="34" charset="-128"/>
                  <a:cs typeface="Arial" pitchFamily="34" charset="0"/>
                </a:rPr>
                <a:t>R</a:t>
              </a:r>
            </a:p>
          </p:txBody>
        </p:sp>
        <p:sp>
          <p:nvSpPr>
            <p:cNvPr id="20" name="Rectangle 19"/>
            <p:cNvSpPr/>
            <p:nvPr/>
          </p:nvSpPr>
          <p:spPr>
            <a:xfrm>
              <a:off x="7221563" y="44450"/>
              <a:ext cx="448947" cy="374650"/>
            </a:xfrm>
            <a:prstGeom prst="rect">
              <a:avLst/>
            </a:prstGeom>
            <a:solidFill>
              <a:srgbClr val="CB0044"/>
            </a:solidFill>
            <a:ln>
              <a:noFill/>
            </a:ln>
          </p:spPr>
          <p:txBody>
            <a:bodyPr wrap="none" anchor="ctr"/>
            <a:lstStyle/>
            <a:p>
              <a:pPr algn="ctr">
                <a:defRPr/>
              </a:pPr>
              <a:r>
                <a:rPr lang="fr-FR" sz="900" dirty="0">
                  <a:solidFill>
                    <a:schemeClr val="bg2"/>
                  </a:solidFill>
                  <a:latin typeface="+mn-lt"/>
                  <a:ea typeface="MS PGothic" pitchFamily="34" charset="-128"/>
                  <a:cs typeface="Arial" pitchFamily="34" charset="0"/>
                </a:rPr>
                <a:t>I</a:t>
              </a:r>
            </a:p>
          </p:txBody>
        </p:sp>
        <p:sp>
          <p:nvSpPr>
            <p:cNvPr id="21" name="Rectangle 20"/>
            <p:cNvSpPr/>
            <p:nvPr/>
          </p:nvSpPr>
          <p:spPr>
            <a:xfrm>
              <a:off x="7680186" y="44450"/>
              <a:ext cx="448947" cy="374650"/>
            </a:xfrm>
            <a:prstGeom prst="rect">
              <a:avLst/>
            </a:prstGeom>
            <a:solidFill>
              <a:srgbClr val="009AA6"/>
            </a:solidFill>
            <a:ln>
              <a:noFill/>
            </a:ln>
          </p:spPr>
          <p:txBody>
            <a:bodyPr wrap="none" anchor="ctr"/>
            <a:lstStyle/>
            <a:p>
              <a:pPr algn="ctr">
                <a:defRPr/>
              </a:pPr>
              <a:r>
                <a:rPr lang="fr-FR" sz="900" dirty="0">
                  <a:solidFill>
                    <a:schemeClr val="bg2"/>
                  </a:solidFill>
                  <a:latin typeface="+mn-lt"/>
                  <a:ea typeface="MS PGothic" pitchFamily="34" charset="-128"/>
                  <a:cs typeface="Arial" pitchFamily="34" charset="0"/>
                </a:rPr>
                <a:t>S</a:t>
              </a:r>
            </a:p>
          </p:txBody>
        </p:sp>
        <p:sp>
          <p:nvSpPr>
            <p:cNvPr id="22" name="Rectangle 21"/>
            <p:cNvSpPr/>
            <p:nvPr/>
          </p:nvSpPr>
          <p:spPr>
            <a:xfrm>
              <a:off x="8139776" y="44450"/>
              <a:ext cx="448947" cy="374650"/>
            </a:xfrm>
            <a:prstGeom prst="rect">
              <a:avLst/>
            </a:prstGeom>
            <a:solidFill>
              <a:srgbClr val="A1006B"/>
            </a:solidFill>
            <a:ln>
              <a:noFill/>
            </a:ln>
          </p:spPr>
          <p:txBody>
            <a:bodyPr wrap="none" anchor="ctr"/>
            <a:lstStyle/>
            <a:p>
              <a:pPr algn="ctr">
                <a:defRPr/>
              </a:pPr>
              <a:r>
                <a:rPr lang="fr-FR" sz="900" dirty="0">
                  <a:solidFill>
                    <a:schemeClr val="bg2"/>
                  </a:solidFill>
                  <a:latin typeface="+mn-lt"/>
                  <a:ea typeface="MS PGothic" pitchFamily="34" charset="-128"/>
                  <a:cs typeface="Arial" pitchFamily="34" charset="0"/>
                </a:rPr>
                <a:t>M</a:t>
              </a:r>
            </a:p>
          </p:txBody>
        </p:sp>
        <p:sp>
          <p:nvSpPr>
            <p:cNvPr id="23" name="Rectangle 22"/>
            <p:cNvSpPr/>
            <p:nvPr/>
          </p:nvSpPr>
          <p:spPr>
            <a:xfrm>
              <a:off x="8598399" y="44450"/>
              <a:ext cx="448947" cy="374650"/>
            </a:xfrm>
            <a:prstGeom prst="rect">
              <a:avLst/>
            </a:prstGeom>
            <a:solidFill>
              <a:srgbClr val="FFB612"/>
            </a:solidFill>
            <a:ln>
              <a:noFill/>
            </a:ln>
          </p:spPr>
          <p:txBody>
            <a:bodyPr wrap="none" anchor="ctr"/>
            <a:lstStyle/>
            <a:p>
              <a:pPr algn="ctr">
                <a:defRPr/>
              </a:pPr>
              <a:r>
                <a:rPr lang="fr-FR" sz="900" dirty="0">
                  <a:solidFill>
                    <a:schemeClr val="bg2"/>
                  </a:solidFill>
                  <a:latin typeface="+mn-lt"/>
                  <a:ea typeface="MS PGothic" pitchFamily="34" charset="-128"/>
                  <a:cs typeface="Arial" pitchFamily="34" charset="0"/>
                </a:rPr>
                <a:t>E</a:t>
              </a:r>
            </a:p>
          </p:txBody>
        </p:sp>
      </p:grpSp>
    </p:spTree>
    <p:extLst>
      <p:ext uri="{BB962C8B-B14F-4D97-AF65-F5344CB8AC3E}">
        <p14:creationId xmlns:p14="http://schemas.microsoft.com/office/powerpoint/2010/main" val="117192785"/>
      </p:ext>
    </p:extLst>
  </p:cSld>
  <p:clrMap bg1="lt1" tx1="dk1" bg2="lt2" tx2="dk2" accent1="accent1" accent2="accent2" accent3="accent3" accent4="accent4" accent5="accent5" accent6="accent6" hlink="hlink" folHlink="folHlink"/>
  <p:sldLayoutIdLst>
    <p:sldLayoutId id="2147484332" r:id="rId1"/>
    <p:sldLayoutId id="2147484333" r:id="rId2"/>
    <p:sldLayoutId id="2147484334" r:id="rId3"/>
    <p:sldLayoutId id="2147484335" r:id="rId4"/>
    <p:sldLayoutId id="2147484336" r:id="rId5"/>
    <p:sldLayoutId id="2147484337" r:id="rId6"/>
    <p:sldLayoutId id="2147484338" r:id="rId7"/>
    <p:sldLayoutId id="2147484339" r:id="rId8"/>
    <p:sldLayoutId id="2147484340" r:id="rId9"/>
    <p:sldLayoutId id="2147484341" r:id="rId10"/>
  </p:sldLayoutIdLst>
  <p:timing>
    <p:tnLst>
      <p:par>
        <p:cTn id="1" dur="indefinite" restart="never" nodeType="tmRoot"/>
      </p:par>
    </p:tnLst>
  </p:timing>
  <p:hf hdr="0" ftr="0" dt="0"/>
  <p:txStyles>
    <p:titleStyle>
      <a:lvl1pPr algn="l" rtl="0" eaLnBrk="0" fontAlgn="base" hangingPunct="0">
        <a:lnSpc>
          <a:spcPct val="80000"/>
        </a:lnSpc>
        <a:spcBef>
          <a:spcPct val="0"/>
        </a:spcBef>
        <a:spcAft>
          <a:spcPct val="0"/>
        </a:spcAft>
        <a:defRPr sz="2400">
          <a:solidFill>
            <a:schemeClr val="tx2"/>
          </a:solidFill>
          <a:latin typeface="+mj-lt"/>
          <a:ea typeface="+mj-ea"/>
          <a:cs typeface="+mj-cs"/>
        </a:defRPr>
      </a:lvl1pPr>
      <a:lvl2pPr algn="l" rtl="0" eaLnBrk="0" fontAlgn="base" hangingPunct="0">
        <a:lnSpc>
          <a:spcPct val="80000"/>
        </a:lnSpc>
        <a:spcBef>
          <a:spcPct val="0"/>
        </a:spcBef>
        <a:spcAft>
          <a:spcPct val="0"/>
        </a:spcAft>
        <a:defRPr sz="2400">
          <a:solidFill>
            <a:schemeClr val="tx2"/>
          </a:solidFill>
          <a:latin typeface="Arial" charset="0"/>
          <a:cs typeface="Arial" charset="0"/>
        </a:defRPr>
      </a:lvl2pPr>
      <a:lvl3pPr algn="l" rtl="0" eaLnBrk="0" fontAlgn="base" hangingPunct="0">
        <a:lnSpc>
          <a:spcPct val="80000"/>
        </a:lnSpc>
        <a:spcBef>
          <a:spcPct val="0"/>
        </a:spcBef>
        <a:spcAft>
          <a:spcPct val="0"/>
        </a:spcAft>
        <a:defRPr sz="2400">
          <a:solidFill>
            <a:schemeClr val="tx2"/>
          </a:solidFill>
          <a:latin typeface="Arial" charset="0"/>
          <a:cs typeface="Arial" charset="0"/>
        </a:defRPr>
      </a:lvl3pPr>
      <a:lvl4pPr algn="l" rtl="0" eaLnBrk="0" fontAlgn="base" hangingPunct="0">
        <a:lnSpc>
          <a:spcPct val="80000"/>
        </a:lnSpc>
        <a:spcBef>
          <a:spcPct val="0"/>
        </a:spcBef>
        <a:spcAft>
          <a:spcPct val="0"/>
        </a:spcAft>
        <a:defRPr sz="2400">
          <a:solidFill>
            <a:schemeClr val="tx2"/>
          </a:solidFill>
          <a:latin typeface="Arial" charset="0"/>
          <a:cs typeface="Arial" charset="0"/>
        </a:defRPr>
      </a:lvl4pPr>
      <a:lvl5pPr algn="l" rtl="0" eaLnBrk="0" fontAlgn="base" hangingPunct="0">
        <a:lnSpc>
          <a:spcPct val="80000"/>
        </a:lnSpc>
        <a:spcBef>
          <a:spcPct val="0"/>
        </a:spcBef>
        <a:spcAft>
          <a:spcPct val="0"/>
        </a:spcAft>
        <a:defRPr sz="2400">
          <a:solidFill>
            <a:schemeClr val="tx2"/>
          </a:solidFill>
          <a:latin typeface="Arial" charset="0"/>
          <a:cs typeface="Arial" charset="0"/>
        </a:defRPr>
      </a:lvl5pPr>
      <a:lvl6pPr marL="456209" algn="l" rtl="0" fontAlgn="base">
        <a:lnSpc>
          <a:spcPct val="80000"/>
        </a:lnSpc>
        <a:spcBef>
          <a:spcPct val="0"/>
        </a:spcBef>
        <a:spcAft>
          <a:spcPct val="0"/>
        </a:spcAft>
        <a:defRPr sz="3200">
          <a:solidFill>
            <a:schemeClr val="tx2"/>
          </a:solidFill>
          <a:latin typeface="Arial" charset="0"/>
          <a:cs typeface="Arial" charset="0"/>
        </a:defRPr>
      </a:lvl6pPr>
      <a:lvl7pPr marL="912382" algn="l" rtl="0" fontAlgn="base">
        <a:lnSpc>
          <a:spcPct val="80000"/>
        </a:lnSpc>
        <a:spcBef>
          <a:spcPct val="0"/>
        </a:spcBef>
        <a:spcAft>
          <a:spcPct val="0"/>
        </a:spcAft>
        <a:defRPr sz="3200">
          <a:solidFill>
            <a:schemeClr val="tx2"/>
          </a:solidFill>
          <a:latin typeface="Arial" charset="0"/>
          <a:cs typeface="Arial" charset="0"/>
        </a:defRPr>
      </a:lvl7pPr>
      <a:lvl8pPr marL="1368591" algn="l" rtl="0" fontAlgn="base">
        <a:lnSpc>
          <a:spcPct val="80000"/>
        </a:lnSpc>
        <a:spcBef>
          <a:spcPct val="0"/>
        </a:spcBef>
        <a:spcAft>
          <a:spcPct val="0"/>
        </a:spcAft>
        <a:defRPr sz="3200">
          <a:solidFill>
            <a:schemeClr val="tx2"/>
          </a:solidFill>
          <a:latin typeface="Arial" charset="0"/>
          <a:cs typeface="Arial" charset="0"/>
        </a:defRPr>
      </a:lvl8pPr>
      <a:lvl9pPr marL="1824793" algn="l" rtl="0" fontAlgn="base">
        <a:lnSpc>
          <a:spcPct val="80000"/>
        </a:lnSpc>
        <a:spcBef>
          <a:spcPct val="0"/>
        </a:spcBef>
        <a:spcAft>
          <a:spcPct val="0"/>
        </a:spcAft>
        <a:defRPr sz="3200">
          <a:solidFill>
            <a:schemeClr val="tx2"/>
          </a:solidFill>
          <a:latin typeface="Arial" charset="0"/>
          <a:cs typeface="Arial" charset="0"/>
        </a:defRPr>
      </a:lvl9pPr>
    </p:titleStyle>
    <p:bodyStyle>
      <a:lvl1pPr marL="267695" indent="-267695" algn="l" rtl="0" eaLnBrk="0" fontAlgn="base" hangingPunct="0">
        <a:spcBef>
          <a:spcPct val="80000"/>
        </a:spcBef>
        <a:spcAft>
          <a:spcPct val="0"/>
        </a:spcAft>
        <a:buBlip>
          <a:blip r:embed="rId13"/>
        </a:buBlip>
        <a:defRPr sz="1400">
          <a:solidFill>
            <a:schemeClr val="tx1"/>
          </a:solidFill>
          <a:latin typeface="+mn-lt"/>
          <a:ea typeface="+mn-ea"/>
          <a:cs typeface="+mn-cs"/>
        </a:defRPr>
      </a:lvl1pPr>
      <a:lvl2pPr marL="632016" indent="-283528" algn="l" rtl="0" eaLnBrk="0" fontAlgn="base" hangingPunct="0">
        <a:spcBef>
          <a:spcPct val="20000"/>
        </a:spcBef>
        <a:spcAft>
          <a:spcPct val="0"/>
        </a:spcAft>
        <a:buBlip>
          <a:blip r:embed="rId14"/>
        </a:buBlip>
        <a:defRPr sz="1400">
          <a:solidFill>
            <a:schemeClr val="tx1"/>
          </a:solidFill>
          <a:latin typeface="+mn-lt"/>
          <a:cs typeface="+mn-cs"/>
        </a:defRPr>
      </a:lvl2pPr>
      <a:lvl3pPr marL="990013" indent="-270870" algn="l" rtl="0" eaLnBrk="0" fontAlgn="base" hangingPunct="0">
        <a:spcBef>
          <a:spcPct val="20000"/>
        </a:spcBef>
        <a:spcAft>
          <a:spcPct val="0"/>
        </a:spcAft>
        <a:buClr>
          <a:schemeClr val="bg2"/>
        </a:buClr>
        <a:buChar char="•"/>
        <a:defRPr sz="1400">
          <a:solidFill>
            <a:schemeClr val="tx1"/>
          </a:solidFill>
          <a:latin typeface="+mn-lt"/>
          <a:cs typeface="+mn-cs"/>
        </a:defRPr>
      </a:lvl3pPr>
      <a:lvl4pPr marL="1354342" indent="-286721" algn="l" rtl="0" eaLnBrk="0" fontAlgn="base" hangingPunct="0">
        <a:spcBef>
          <a:spcPct val="20000"/>
        </a:spcBef>
        <a:spcAft>
          <a:spcPct val="0"/>
        </a:spcAft>
        <a:buClr>
          <a:schemeClr val="bg2"/>
        </a:buClr>
        <a:buChar char="•"/>
        <a:defRPr sz="1400">
          <a:solidFill>
            <a:schemeClr val="tx1"/>
          </a:solidFill>
          <a:latin typeface="+mn-lt"/>
          <a:cs typeface="+mn-cs"/>
        </a:defRPr>
      </a:lvl4pPr>
      <a:lvl5pPr marL="1704409" indent="-266127" algn="l" rtl="0" eaLnBrk="0" fontAlgn="base" hangingPunct="0">
        <a:spcBef>
          <a:spcPct val="20000"/>
        </a:spcBef>
        <a:spcAft>
          <a:spcPct val="0"/>
        </a:spcAft>
        <a:buClr>
          <a:schemeClr val="bg2"/>
        </a:buClr>
        <a:buChar char="•"/>
        <a:defRPr sz="1400">
          <a:solidFill>
            <a:schemeClr val="tx1"/>
          </a:solidFill>
          <a:latin typeface="+mn-lt"/>
          <a:cs typeface="+mn-cs"/>
        </a:defRPr>
      </a:lvl5pPr>
      <a:lvl6pPr marL="2160593" indent="-266127" algn="l" rtl="0" fontAlgn="base">
        <a:spcBef>
          <a:spcPct val="20000"/>
        </a:spcBef>
        <a:spcAft>
          <a:spcPct val="0"/>
        </a:spcAft>
        <a:buClr>
          <a:schemeClr val="bg2"/>
        </a:buClr>
        <a:buChar char="•"/>
        <a:defRPr sz="1400">
          <a:solidFill>
            <a:schemeClr val="tx1"/>
          </a:solidFill>
          <a:latin typeface="+mn-lt"/>
          <a:cs typeface="+mn-cs"/>
        </a:defRPr>
      </a:lvl6pPr>
      <a:lvl7pPr marL="2616797" indent="-266127" algn="l" rtl="0" fontAlgn="base">
        <a:spcBef>
          <a:spcPct val="20000"/>
        </a:spcBef>
        <a:spcAft>
          <a:spcPct val="0"/>
        </a:spcAft>
        <a:buClr>
          <a:schemeClr val="bg2"/>
        </a:buClr>
        <a:buChar char="•"/>
        <a:defRPr sz="1400">
          <a:solidFill>
            <a:schemeClr val="tx1"/>
          </a:solidFill>
          <a:latin typeface="+mn-lt"/>
          <a:cs typeface="+mn-cs"/>
        </a:defRPr>
      </a:lvl7pPr>
      <a:lvl8pPr marL="3072993" indent="-266127" algn="l" rtl="0" fontAlgn="base">
        <a:spcBef>
          <a:spcPct val="20000"/>
        </a:spcBef>
        <a:spcAft>
          <a:spcPct val="0"/>
        </a:spcAft>
        <a:buClr>
          <a:schemeClr val="bg2"/>
        </a:buClr>
        <a:buChar char="•"/>
        <a:defRPr sz="1400">
          <a:solidFill>
            <a:schemeClr val="tx1"/>
          </a:solidFill>
          <a:latin typeface="+mn-lt"/>
          <a:cs typeface="+mn-cs"/>
        </a:defRPr>
      </a:lvl8pPr>
      <a:lvl9pPr marL="3529187" indent="-266127" algn="l" rtl="0" fontAlgn="base">
        <a:spcBef>
          <a:spcPct val="20000"/>
        </a:spcBef>
        <a:spcAft>
          <a:spcPct val="0"/>
        </a:spcAft>
        <a:buClr>
          <a:schemeClr val="bg2"/>
        </a:buClr>
        <a:buChar char="•"/>
        <a:defRPr sz="1400">
          <a:solidFill>
            <a:schemeClr val="tx1"/>
          </a:solidFill>
          <a:latin typeface="+mn-lt"/>
          <a:cs typeface="+mn-cs"/>
        </a:defRPr>
      </a:lvl9pPr>
    </p:bodyStyle>
    <p:otherStyle>
      <a:defPPr>
        <a:defRPr lang="fr-FR"/>
      </a:defPPr>
      <a:lvl1pPr marL="0" algn="l" defTabSz="912382" rtl="0" eaLnBrk="1" latinLnBrk="0" hangingPunct="1">
        <a:defRPr sz="1800" kern="1200">
          <a:solidFill>
            <a:schemeClr val="tx1"/>
          </a:solidFill>
          <a:latin typeface="+mn-lt"/>
          <a:ea typeface="+mn-ea"/>
          <a:cs typeface="+mn-cs"/>
        </a:defRPr>
      </a:lvl1pPr>
      <a:lvl2pPr marL="456209" algn="l" defTabSz="912382" rtl="0" eaLnBrk="1" latinLnBrk="0" hangingPunct="1">
        <a:defRPr sz="1800" kern="1200">
          <a:solidFill>
            <a:schemeClr val="tx1"/>
          </a:solidFill>
          <a:latin typeface="+mn-lt"/>
          <a:ea typeface="+mn-ea"/>
          <a:cs typeface="+mn-cs"/>
        </a:defRPr>
      </a:lvl2pPr>
      <a:lvl3pPr marL="912382" algn="l" defTabSz="912382" rtl="0" eaLnBrk="1" latinLnBrk="0" hangingPunct="1">
        <a:defRPr sz="1800" kern="1200">
          <a:solidFill>
            <a:schemeClr val="tx1"/>
          </a:solidFill>
          <a:latin typeface="+mn-lt"/>
          <a:ea typeface="+mn-ea"/>
          <a:cs typeface="+mn-cs"/>
        </a:defRPr>
      </a:lvl3pPr>
      <a:lvl4pPr marL="1368591" algn="l" defTabSz="912382" rtl="0" eaLnBrk="1" latinLnBrk="0" hangingPunct="1">
        <a:defRPr sz="1800" kern="1200">
          <a:solidFill>
            <a:schemeClr val="tx1"/>
          </a:solidFill>
          <a:latin typeface="+mn-lt"/>
          <a:ea typeface="+mn-ea"/>
          <a:cs typeface="+mn-cs"/>
        </a:defRPr>
      </a:lvl4pPr>
      <a:lvl5pPr marL="1824793" algn="l" defTabSz="912382" rtl="0" eaLnBrk="1" latinLnBrk="0" hangingPunct="1">
        <a:defRPr sz="1800" kern="1200">
          <a:solidFill>
            <a:schemeClr val="tx1"/>
          </a:solidFill>
          <a:latin typeface="+mn-lt"/>
          <a:ea typeface="+mn-ea"/>
          <a:cs typeface="+mn-cs"/>
        </a:defRPr>
      </a:lvl5pPr>
      <a:lvl6pPr marL="2280979" algn="l" defTabSz="912382" rtl="0" eaLnBrk="1" latinLnBrk="0" hangingPunct="1">
        <a:defRPr sz="1800" kern="1200">
          <a:solidFill>
            <a:schemeClr val="tx1"/>
          </a:solidFill>
          <a:latin typeface="+mn-lt"/>
          <a:ea typeface="+mn-ea"/>
          <a:cs typeface="+mn-cs"/>
        </a:defRPr>
      </a:lvl6pPr>
      <a:lvl7pPr marL="2737181" algn="l" defTabSz="912382" rtl="0" eaLnBrk="1" latinLnBrk="0" hangingPunct="1">
        <a:defRPr sz="1800" kern="1200">
          <a:solidFill>
            <a:schemeClr val="tx1"/>
          </a:solidFill>
          <a:latin typeface="+mn-lt"/>
          <a:ea typeface="+mn-ea"/>
          <a:cs typeface="+mn-cs"/>
        </a:defRPr>
      </a:lvl7pPr>
      <a:lvl8pPr marL="3193378" algn="l" defTabSz="912382" rtl="0" eaLnBrk="1" latinLnBrk="0" hangingPunct="1">
        <a:defRPr sz="1800" kern="1200">
          <a:solidFill>
            <a:schemeClr val="tx1"/>
          </a:solidFill>
          <a:latin typeface="+mn-lt"/>
          <a:ea typeface="+mn-ea"/>
          <a:cs typeface="+mn-cs"/>
        </a:defRPr>
      </a:lvl8pPr>
      <a:lvl9pPr marL="3649575" algn="l" defTabSz="912382"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81007" y="260351"/>
            <a:ext cx="8367713" cy="863600"/>
          </a:xfrm>
          <a:prstGeom prst="rect">
            <a:avLst/>
          </a:prstGeom>
          <a:noFill/>
          <a:ln w="9525">
            <a:noFill/>
            <a:miter lim="800000"/>
            <a:headEnd/>
            <a:tailEnd/>
          </a:ln>
          <a:effectLst/>
        </p:spPr>
        <p:txBody>
          <a:bodyPr vert="horz" wrap="square" lIns="91355" tIns="45681" rIns="91355" bIns="45681" numCol="1" anchor="b" anchorCtr="0" compatLnSpc="1">
            <a:prstTxWarp prst="textNoShape">
              <a:avLst/>
            </a:prstTxWarp>
          </a:bodyPr>
          <a:lstStyle/>
          <a:p>
            <a:pPr lvl="0"/>
            <a:r>
              <a:rPr lang="fr-FR" altLang="fr-FR" smtClean="0"/>
              <a:t>Cliquez pour modifier le style du titre</a:t>
            </a:r>
          </a:p>
        </p:txBody>
      </p:sp>
      <p:sp>
        <p:nvSpPr>
          <p:cNvPr id="2051" name="Rectangle 3"/>
          <p:cNvSpPr>
            <a:spLocks noGrp="1" noChangeArrowheads="1"/>
          </p:cNvSpPr>
          <p:nvPr>
            <p:ph type="body" idx="1"/>
          </p:nvPr>
        </p:nvSpPr>
        <p:spPr bwMode="auto">
          <a:xfrm>
            <a:off x="381007" y="1917700"/>
            <a:ext cx="8367713" cy="3860800"/>
          </a:xfrm>
          <a:prstGeom prst="rect">
            <a:avLst/>
          </a:prstGeom>
          <a:noFill/>
          <a:ln w="9525">
            <a:noFill/>
            <a:miter lim="800000"/>
            <a:headEnd/>
            <a:tailEnd/>
          </a:ln>
          <a:effectLst/>
        </p:spPr>
        <p:txBody>
          <a:bodyPr vert="horz" wrap="square" lIns="91355" tIns="45681" rIns="91355" bIns="45681"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2053" name="Rectangle 12"/>
          <p:cNvSpPr>
            <a:spLocks noChangeArrowheads="1"/>
          </p:cNvSpPr>
          <p:nvPr userDrawn="1"/>
        </p:nvSpPr>
        <p:spPr bwMode="auto">
          <a:xfrm>
            <a:off x="393710" y="6145221"/>
            <a:ext cx="17463" cy="357186"/>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55" tIns="45681" rIns="91355" bIns="45681"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fr-FR" altLang="fr-FR" dirty="0" smtClean="0">
              <a:solidFill>
                <a:srgbClr val="6E267B"/>
              </a:solidFill>
            </a:endParaRPr>
          </a:p>
        </p:txBody>
      </p:sp>
      <p:pic>
        <p:nvPicPr>
          <p:cNvPr id="2054" name="Picture 15" descr="Logo_securite"/>
          <p:cNvPicPr>
            <a:picLocks noChangeAspect="1" noChangeArrowheads="1"/>
          </p:cNvPicPr>
          <p:nvPr userDrawn="1"/>
        </p:nvPicPr>
        <p:blipFill>
          <a:blip r:embed="rId13"/>
          <a:srcRect/>
          <a:stretch>
            <a:fillRect/>
          </a:stretch>
        </p:blipFill>
        <p:spPr bwMode="auto">
          <a:xfrm>
            <a:off x="7745413" y="5791214"/>
            <a:ext cx="1382712" cy="1060449"/>
          </a:xfrm>
          <a:prstGeom prst="rect">
            <a:avLst/>
          </a:prstGeom>
          <a:noFill/>
          <a:ln w="9525">
            <a:noFill/>
            <a:miter lim="800000"/>
            <a:headEnd/>
            <a:tailEnd/>
          </a:ln>
        </p:spPr>
      </p:pic>
      <p:sp>
        <p:nvSpPr>
          <p:cNvPr id="8" name="Text Box 25"/>
          <p:cNvSpPr txBox="1">
            <a:spLocks noChangeArrowheads="1"/>
          </p:cNvSpPr>
          <p:nvPr userDrawn="1"/>
        </p:nvSpPr>
        <p:spPr bwMode="auto">
          <a:xfrm>
            <a:off x="384461" y="6458862"/>
            <a:ext cx="3522853"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fr-FR" sz="900" dirty="0" smtClean="0">
                <a:solidFill>
                  <a:srgbClr val="988F86"/>
                </a:solidFill>
              </a:rPr>
              <a:t>DOCUMENT CONFIDENTIEL 2015</a:t>
            </a:r>
            <a:endParaRPr lang="fr-FR" sz="900" dirty="0" smtClean="0">
              <a:solidFill>
                <a:srgbClr val="0088CE"/>
              </a:solidFill>
            </a:endParaRPr>
          </a:p>
        </p:txBody>
      </p:sp>
      <p:sp>
        <p:nvSpPr>
          <p:cNvPr id="10" name="Rectangle 9"/>
          <p:cNvSpPr/>
          <p:nvPr userDrawn="1"/>
        </p:nvSpPr>
        <p:spPr>
          <a:xfrm>
            <a:off x="-52461" y="6335748"/>
            <a:ext cx="467832" cy="246221"/>
          </a:xfrm>
          <a:prstGeom prst="rect">
            <a:avLst/>
          </a:prstGeom>
        </p:spPr>
        <p:txBody>
          <a:bodyPr wrap="square">
            <a:spAutoFit/>
          </a:bodyPr>
          <a:lstStyle/>
          <a:p>
            <a:pPr algn="ctr"/>
            <a:fld id="{7A0F4425-1362-4DB6-A05C-4AEF81A264D0}" type="slidenum">
              <a:rPr lang="fr-FR" sz="1000" smtClean="0">
                <a:solidFill>
                  <a:srgbClr val="0088CE"/>
                </a:solidFill>
              </a:rPr>
              <a:pPr algn="ctr"/>
              <a:t>‹N°›</a:t>
            </a:fld>
            <a:endParaRPr lang="fr-FR" dirty="0">
              <a:solidFill>
                <a:srgbClr val="675C53"/>
              </a:solidFill>
            </a:endParaRPr>
          </a:p>
        </p:txBody>
      </p:sp>
      <p:grpSp>
        <p:nvGrpSpPr>
          <p:cNvPr id="12" name="Groupe 11"/>
          <p:cNvGrpSpPr>
            <a:grpSpLocks noChangeAspect="1"/>
          </p:cNvGrpSpPr>
          <p:nvPr userDrawn="1"/>
        </p:nvGrpSpPr>
        <p:grpSpPr>
          <a:xfrm>
            <a:off x="415371" y="6313134"/>
            <a:ext cx="873848" cy="117890"/>
            <a:chOff x="6303350" y="44450"/>
            <a:chExt cx="2743996" cy="374650"/>
          </a:xfrm>
        </p:grpSpPr>
        <p:sp>
          <p:nvSpPr>
            <p:cNvPr id="13" name="Rectangle 12"/>
            <p:cNvSpPr/>
            <p:nvPr/>
          </p:nvSpPr>
          <p:spPr>
            <a:xfrm>
              <a:off x="6303350" y="44450"/>
              <a:ext cx="448947" cy="374650"/>
            </a:xfrm>
            <a:prstGeom prst="rect">
              <a:avLst/>
            </a:prstGeom>
            <a:solidFill>
              <a:srgbClr val="6E267B"/>
            </a:solidFill>
            <a:ln>
              <a:noFill/>
            </a:ln>
          </p:spPr>
          <p:txBody>
            <a:bodyPr wrap="none" anchor="ctr"/>
            <a:lstStyle/>
            <a:p>
              <a:pPr algn="ctr"/>
              <a:r>
                <a:rPr lang="fr-FR" sz="900" dirty="0">
                  <a:solidFill>
                    <a:schemeClr val="bg2"/>
                  </a:solidFill>
                  <a:ea typeface="MS PGothic" pitchFamily="34" charset="-128"/>
                  <a:cs typeface="Arial" pitchFamily="34" charset="0"/>
                </a:rPr>
                <a:t>P</a:t>
              </a:r>
            </a:p>
          </p:txBody>
        </p:sp>
        <p:sp>
          <p:nvSpPr>
            <p:cNvPr id="14" name="Rectangle 13"/>
            <p:cNvSpPr/>
            <p:nvPr/>
          </p:nvSpPr>
          <p:spPr>
            <a:xfrm>
              <a:off x="6761973" y="44450"/>
              <a:ext cx="448947" cy="374650"/>
            </a:xfrm>
            <a:prstGeom prst="rect">
              <a:avLst/>
            </a:prstGeom>
            <a:solidFill>
              <a:srgbClr val="7AB800"/>
            </a:solidFill>
            <a:ln>
              <a:noFill/>
            </a:ln>
          </p:spPr>
          <p:txBody>
            <a:bodyPr wrap="none" anchor="ctr"/>
            <a:lstStyle/>
            <a:p>
              <a:pPr algn="ctr">
                <a:defRPr/>
              </a:pPr>
              <a:r>
                <a:rPr lang="fr-FR" sz="900" dirty="0">
                  <a:solidFill>
                    <a:schemeClr val="bg2"/>
                  </a:solidFill>
                  <a:latin typeface="+mn-lt"/>
                  <a:ea typeface="MS PGothic" pitchFamily="34" charset="-128"/>
                  <a:cs typeface="Arial" pitchFamily="34" charset="0"/>
                </a:rPr>
                <a:t>R</a:t>
              </a:r>
            </a:p>
          </p:txBody>
        </p:sp>
        <p:sp>
          <p:nvSpPr>
            <p:cNvPr id="15" name="Rectangle 14"/>
            <p:cNvSpPr/>
            <p:nvPr/>
          </p:nvSpPr>
          <p:spPr>
            <a:xfrm>
              <a:off x="7221563" y="44450"/>
              <a:ext cx="448947" cy="374650"/>
            </a:xfrm>
            <a:prstGeom prst="rect">
              <a:avLst/>
            </a:prstGeom>
            <a:solidFill>
              <a:srgbClr val="CB0044"/>
            </a:solidFill>
            <a:ln>
              <a:noFill/>
            </a:ln>
          </p:spPr>
          <p:txBody>
            <a:bodyPr wrap="none" anchor="ctr"/>
            <a:lstStyle/>
            <a:p>
              <a:pPr algn="ctr">
                <a:defRPr/>
              </a:pPr>
              <a:r>
                <a:rPr lang="fr-FR" sz="900" dirty="0">
                  <a:solidFill>
                    <a:schemeClr val="bg2"/>
                  </a:solidFill>
                  <a:latin typeface="+mn-lt"/>
                  <a:ea typeface="MS PGothic" pitchFamily="34" charset="-128"/>
                  <a:cs typeface="Arial" pitchFamily="34" charset="0"/>
                </a:rPr>
                <a:t>I</a:t>
              </a:r>
            </a:p>
          </p:txBody>
        </p:sp>
        <p:sp>
          <p:nvSpPr>
            <p:cNvPr id="16" name="Rectangle 15"/>
            <p:cNvSpPr/>
            <p:nvPr/>
          </p:nvSpPr>
          <p:spPr>
            <a:xfrm>
              <a:off x="7680186" y="44450"/>
              <a:ext cx="448947" cy="374650"/>
            </a:xfrm>
            <a:prstGeom prst="rect">
              <a:avLst/>
            </a:prstGeom>
            <a:solidFill>
              <a:srgbClr val="009AA6"/>
            </a:solidFill>
            <a:ln>
              <a:noFill/>
            </a:ln>
          </p:spPr>
          <p:txBody>
            <a:bodyPr wrap="none" anchor="ctr"/>
            <a:lstStyle/>
            <a:p>
              <a:pPr algn="ctr">
                <a:defRPr/>
              </a:pPr>
              <a:r>
                <a:rPr lang="fr-FR" sz="900" dirty="0">
                  <a:solidFill>
                    <a:schemeClr val="bg2"/>
                  </a:solidFill>
                  <a:latin typeface="+mn-lt"/>
                  <a:ea typeface="MS PGothic" pitchFamily="34" charset="-128"/>
                  <a:cs typeface="Arial" pitchFamily="34" charset="0"/>
                </a:rPr>
                <a:t>S</a:t>
              </a:r>
            </a:p>
          </p:txBody>
        </p:sp>
        <p:sp>
          <p:nvSpPr>
            <p:cNvPr id="17" name="Rectangle 16"/>
            <p:cNvSpPr/>
            <p:nvPr/>
          </p:nvSpPr>
          <p:spPr>
            <a:xfrm>
              <a:off x="8139776" y="44450"/>
              <a:ext cx="448947" cy="374650"/>
            </a:xfrm>
            <a:prstGeom prst="rect">
              <a:avLst/>
            </a:prstGeom>
            <a:solidFill>
              <a:srgbClr val="A1006B"/>
            </a:solidFill>
            <a:ln>
              <a:noFill/>
            </a:ln>
          </p:spPr>
          <p:txBody>
            <a:bodyPr wrap="none" anchor="ctr"/>
            <a:lstStyle/>
            <a:p>
              <a:pPr algn="ctr">
                <a:defRPr/>
              </a:pPr>
              <a:r>
                <a:rPr lang="fr-FR" sz="900" dirty="0">
                  <a:solidFill>
                    <a:schemeClr val="bg2"/>
                  </a:solidFill>
                  <a:latin typeface="+mn-lt"/>
                  <a:ea typeface="MS PGothic" pitchFamily="34" charset="-128"/>
                  <a:cs typeface="Arial" pitchFamily="34" charset="0"/>
                </a:rPr>
                <a:t>M</a:t>
              </a:r>
            </a:p>
          </p:txBody>
        </p:sp>
        <p:sp>
          <p:nvSpPr>
            <p:cNvPr id="18" name="Rectangle 17"/>
            <p:cNvSpPr/>
            <p:nvPr/>
          </p:nvSpPr>
          <p:spPr>
            <a:xfrm>
              <a:off x="8598399" y="44450"/>
              <a:ext cx="448947" cy="374650"/>
            </a:xfrm>
            <a:prstGeom prst="rect">
              <a:avLst/>
            </a:prstGeom>
            <a:solidFill>
              <a:srgbClr val="FFB612"/>
            </a:solidFill>
            <a:ln>
              <a:noFill/>
            </a:ln>
          </p:spPr>
          <p:txBody>
            <a:bodyPr wrap="none" anchor="ctr"/>
            <a:lstStyle/>
            <a:p>
              <a:pPr algn="ctr">
                <a:defRPr/>
              </a:pPr>
              <a:r>
                <a:rPr lang="fr-FR" sz="900" dirty="0">
                  <a:solidFill>
                    <a:schemeClr val="bg2"/>
                  </a:solidFill>
                  <a:latin typeface="+mn-lt"/>
                  <a:ea typeface="MS PGothic" pitchFamily="34" charset="-128"/>
                  <a:cs typeface="Arial" pitchFamily="34" charset="0"/>
                </a:rPr>
                <a:t>E</a:t>
              </a:r>
            </a:p>
          </p:txBody>
        </p:sp>
      </p:grpSp>
    </p:spTree>
    <p:extLst>
      <p:ext uri="{BB962C8B-B14F-4D97-AF65-F5344CB8AC3E}">
        <p14:creationId xmlns:p14="http://schemas.microsoft.com/office/powerpoint/2010/main" val="4016461160"/>
      </p:ext>
    </p:extLst>
  </p:cSld>
  <p:clrMap bg1="lt1" tx1="dk1" bg2="lt2" tx2="dk2" accent1="accent1" accent2="accent2" accent3="accent3" accent4="accent4" accent5="accent5" accent6="accent6" hlink="hlink" folHlink="folHlink"/>
  <p:sldLayoutIdLst>
    <p:sldLayoutId id="2147484343" r:id="rId1"/>
    <p:sldLayoutId id="2147484344" r:id="rId2"/>
    <p:sldLayoutId id="2147484345" r:id="rId3"/>
    <p:sldLayoutId id="2147484346" r:id="rId4"/>
    <p:sldLayoutId id="2147484347" r:id="rId5"/>
    <p:sldLayoutId id="2147484348" r:id="rId6"/>
    <p:sldLayoutId id="2147484349" r:id="rId7"/>
    <p:sldLayoutId id="2147484350" r:id="rId8"/>
    <p:sldLayoutId id="2147484351" r:id="rId9"/>
    <p:sldLayoutId id="2147484352" r:id="rId10"/>
    <p:sldLayoutId id="2147484353" r:id="rId11"/>
  </p:sldLayoutIdLst>
  <p:hf hdr="0" ftr="0" dt="0"/>
  <p:txStyles>
    <p:titleStyle>
      <a:lvl1pPr algn="l" rtl="0" eaLnBrk="0" fontAlgn="base" hangingPunct="0">
        <a:lnSpc>
          <a:spcPct val="80000"/>
        </a:lnSpc>
        <a:spcBef>
          <a:spcPct val="0"/>
        </a:spcBef>
        <a:spcAft>
          <a:spcPct val="0"/>
        </a:spcAft>
        <a:defRPr sz="2400">
          <a:solidFill>
            <a:schemeClr val="tx2"/>
          </a:solidFill>
          <a:latin typeface="+mj-lt"/>
          <a:ea typeface="+mj-ea"/>
          <a:cs typeface="+mj-cs"/>
        </a:defRPr>
      </a:lvl1pPr>
      <a:lvl2pPr algn="l" rtl="0" eaLnBrk="0" fontAlgn="base" hangingPunct="0">
        <a:lnSpc>
          <a:spcPct val="80000"/>
        </a:lnSpc>
        <a:spcBef>
          <a:spcPct val="0"/>
        </a:spcBef>
        <a:spcAft>
          <a:spcPct val="0"/>
        </a:spcAft>
        <a:defRPr sz="2400">
          <a:solidFill>
            <a:schemeClr val="tx2"/>
          </a:solidFill>
          <a:latin typeface="Arial" charset="0"/>
          <a:cs typeface="Arial" charset="0"/>
        </a:defRPr>
      </a:lvl2pPr>
      <a:lvl3pPr algn="l" rtl="0" eaLnBrk="0" fontAlgn="base" hangingPunct="0">
        <a:lnSpc>
          <a:spcPct val="80000"/>
        </a:lnSpc>
        <a:spcBef>
          <a:spcPct val="0"/>
        </a:spcBef>
        <a:spcAft>
          <a:spcPct val="0"/>
        </a:spcAft>
        <a:defRPr sz="2400">
          <a:solidFill>
            <a:schemeClr val="tx2"/>
          </a:solidFill>
          <a:latin typeface="Arial" charset="0"/>
          <a:cs typeface="Arial" charset="0"/>
        </a:defRPr>
      </a:lvl3pPr>
      <a:lvl4pPr algn="l" rtl="0" eaLnBrk="0" fontAlgn="base" hangingPunct="0">
        <a:lnSpc>
          <a:spcPct val="80000"/>
        </a:lnSpc>
        <a:spcBef>
          <a:spcPct val="0"/>
        </a:spcBef>
        <a:spcAft>
          <a:spcPct val="0"/>
        </a:spcAft>
        <a:defRPr sz="2400">
          <a:solidFill>
            <a:schemeClr val="tx2"/>
          </a:solidFill>
          <a:latin typeface="Arial" charset="0"/>
          <a:cs typeface="Arial" charset="0"/>
        </a:defRPr>
      </a:lvl4pPr>
      <a:lvl5pPr algn="l" rtl="0" eaLnBrk="0" fontAlgn="base" hangingPunct="0">
        <a:lnSpc>
          <a:spcPct val="80000"/>
        </a:lnSpc>
        <a:spcBef>
          <a:spcPct val="0"/>
        </a:spcBef>
        <a:spcAft>
          <a:spcPct val="0"/>
        </a:spcAft>
        <a:defRPr sz="2400">
          <a:solidFill>
            <a:schemeClr val="tx2"/>
          </a:solidFill>
          <a:latin typeface="Arial" charset="0"/>
          <a:cs typeface="Arial" charset="0"/>
        </a:defRPr>
      </a:lvl5pPr>
      <a:lvl6pPr marL="456774" algn="l" rtl="0" fontAlgn="base">
        <a:lnSpc>
          <a:spcPct val="80000"/>
        </a:lnSpc>
        <a:spcBef>
          <a:spcPct val="0"/>
        </a:spcBef>
        <a:spcAft>
          <a:spcPct val="0"/>
        </a:spcAft>
        <a:defRPr sz="3200">
          <a:solidFill>
            <a:schemeClr val="tx2"/>
          </a:solidFill>
          <a:latin typeface="Arial" charset="0"/>
          <a:cs typeface="Arial" charset="0"/>
        </a:defRPr>
      </a:lvl6pPr>
      <a:lvl7pPr marL="913536" algn="l" rtl="0" fontAlgn="base">
        <a:lnSpc>
          <a:spcPct val="80000"/>
        </a:lnSpc>
        <a:spcBef>
          <a:spcPct val="0"/>
        </a:spcBef>
        <a:spcAft>
          <a:spcPct val="0"/>
        </a:spcAft>
        <a:defRPr sz="3200">
          <a:solidFill>
            <a:schemeClr val="tx2"/>
          </a:solidFill>
          <a:latin typeface="Arial" charset="0"/>
          <a:cs typeface="Arial" charset="0"/>
        </a:defRPr>
      </a:lvl7pPr>
      <a:lvl8pPr marL="1370310" algn="l" rtl="0" fontAlgn="base">
        <a:lnSpc>
          <a:spcPct val="80000"/>
        </a:lnSpc>
        <a:spcBef>
          <a:spcPct val="0"/>
        </a:spcBef>
        <a:spcAft>
          <a:spcPct val="0"/>
        </a:spcAft>
        <a:defRPr sz="3200">
          <a:solidFill>
            <a:schemeClr val="tx2"/>
          </a:solidFill>
          <a:latin typeface="Arial" charset="0"/>
          <a:cs typeface="Arial" charset="0"/>
        </a:defRPr>
      </a:lvl8pPr>
      <a:lvl9pPr marL="1827078" algn="l" rtl="0" fontAlgn="base">
        <a:lnSpc>
          <a:spcPct val="80000"/>
        </a:lnSpc>
        <a:spcBef>
          <a:spcPct val="0"/>
        </a:spcBef>
        <a:spcAft>
          <a:spcPct val="0"/>
        </a:spcAft>
        <a:defRPr sz="3200">
          <a:solidFill>
            <a:schemeClr val="tx2"/>
          </a:solidFill>
          <a:latin typeface="Arial" charset="0"/>
          <a:cs typeface="Arial" charset="0"/>
        </a:defRPr>
      </a:lvl9pPr>
    </p:titleStyle>
    <p:bodyStyle>
      <a:lvl1pPr marL="268034" indent="-268034" algn="l" rtl="0" eaLnBrk="0" fontAlgn="base" hangingPunct="0">
        <a:spcBef>
          <a:spcPct val="80000"/>
        </a:spcBef>
        <a:spcAft>
          <a:spcPct val="0"/>
        </a:spcAft>
        <a:buBlip>
          <a:blip r:embed="rId14"/>
        </a:buBlip>
        <a:defRPr sz="1400">
          <a:solidFill>
            <a:schemeClr val="tx1"/>
          </a:solidFill>
          <a:latin typeface="+mn-lt"/>
          <a:ea typeface="+mn-ea"/>
          <a:cs typeface="+mn-cs"/>
        </a:defRPr>
      </a:lvl1pPr>
      <a:lvl2pPr marL="632813" indent="-283892" algn="l" rtl="0" eaLnBrk="0" fontAlgn="base" hangingPunct="0">
        <a:spcBef>
          <a:spcPct val="20000"/>
        </a:spcBef>
        <a:spcAft>
          <a:spcPct val="0"/>
        </a:spcAft>
        <a:buBlip>
          <a:blip r:embed="rId15"/>
        </a:buBlip>
        <a:defRPr sz="1400">
          <a:solidFill>
            <a:schemeClr val="tx1"/>
          </a:solidFill>
          <a:latin typeface="+mn-lt"/>
          <a:cs typeface="+mn-cs"/>
        </a:defRPr>
      </a:lvl2pPr>
      <a:lvl3pPr marL="991255" indent="-271209" algn="l" rtl="0" eaLnBrk="0" fontAlgn="base" hangingPunct="0">
        <a:spcBef>
          <a:spcPct val="20000"/>
        </a:spcBef>
        <a:spcAft>
          <a:spcPct val="0"/>
        </a:spcAft>
        <a:buClr>
          <a:schemeClr val="bg2"/>
        </a:buClr>
        <a:buChar char="•"/>
        <a:defRPr sz="1400">
          <a:solidFill>
            <a:schemeClr val="tx1"/>
          </a:solidFill>
          <a:latin typeface="+mn-lt"/>
          <a:cs typeface="+mn-cs"/>
        </a:defRPr>
      </a:lvl3pPr>
      <a:lvl4pPr marL="1356040" indent="-287072" algn="l" rtl="0" eaLnBrk="0" fontAlgn="base" hangingPunct="0">
        <a:spcBef>
          <a:spcPct val="20000"/>
        </a:spcBef>
        <a:spcAft>
          <a:spcPct val="0"/>
        </a:spcAft>
        <a:buClr>
          <a:schemeClr val="bg2"/>
        </a:buClr>
        <a:buChar char="•"/>
        <a:defRPr sz="1400">
          <a:solidFill>
            <a:schemeClr val="tx1"/>
          </a:solidFill>
          <a:latin typeface="+mn-lt"/>
          <a:cs typeface="+mn-cs"/>
        </a:defRPr>
      </a:lvl4pPr>
      <a:lvl5pPr marL="1706544" indent="-266453" algn="l" rtl="0" eaLnBrk="0" fontAlgn="base" hangingPunct="0">
        <a:spcBef>
          <a:spcPct val="20000"/>
        </a:spcBef>
        <a:spcAft>
          <a:spcPct val="0"/>
        </a:spcAft>
        <a:buClr>
          <a:schemeClr val="bg2"/>
        </a:buClr>
        <a:buChar char="•"/>
        <a:defRPr sz="1400">
          <a:solidFill>
            <a:schemeClr val="tx1"/>
          </a:solidFill>
          <a:latin typeface="+mn-lt"/>
          <a:cs typeface="+mn-cs"/>
        </a:defRPr>
      </a:lvl5pPr>
      <a:lvl6pPr marL="2163309" indent="-266453" algn="l" rtl="0" fontAlgn="base">
        <a:spcBef>
          <a:spcPct val="20000"/>
        </a:spcBef>
        <a:spcAft>
          <a:spcPct val="0"/>
        </a:spcAft>
        <a:buClr>
          <a:schemeClr val="bg2"/>
        </a:buClr>
        <a:buChar char="•"/>
        <a:defRPr sz="1400">
          <a:solidFill>
            <a:schemeClr val="tx1"/>
          </a:solidFill>
          <a:latin typeface="+mn-lt"/>
          <a:cs typeface="+mn-cs"/>
        </a:defRPr>
      </a:lvl6pPr>
      <a:lvl7pPr marL="2620083" indent="-266453" algn="l" rtl="0" fontAlgn="base">
        <a:spcBef>
          <a:spcPct val="20000"/>
        </a:spcBef>
        <a:spcAft>
          <a:spcPct val="0"/>
        </a:spcAft>
        <a:buClr>
          <a:schemeClr val="bg2"/>
        </a:buClr>
        <a:buChar char="•"/>
        <a:defRPr sz="1400">
          <a:solidFill>
            <a:schemeClr val="tx1"/>
          </a:solidFill>
          <a:latin typeface="+mn-lt"/>
          <a:cs typeface="+mn-cs"/>
        </a:defRPr>
      </a:lvl7pPr>
      <a:lvl8pPr marL="3076852" indent="-266453" algn="l" rtl="0" fontAlgn="base">
        <a:spcBef>
          <a:spcPct val="20000"/>
        </a:spcBef>
        <a:spcAft>
          <a:spcPct val="0"/>
        </a:spcAft>
        <a:buClr>
          <a:schemeClr val="bg2"/>
        </a:buClr>
        <a:buChar char="•"/>
        <a:defRPr sz="1400">
          <a:solidFill>
            <a:schemeClr val="tx1"/>
          </a:solidFill>
          <a:latin typeface="+mn-lt"/>
          <a:cs typeface="+mn-cs"/>
        </a:defRPr>
      </a:lvl8pPr>
      <a:lvl9pPr marL="3533622" indent="-266453" algn="l" rtl="0" fontAlgn="base">
        <a:spcBef>
          <a:spcPct val="20000"/>
        </a:spcBef>
        <a:spcAft>
          <a:spcPct val="0"/>
        </a:spcAft>
        <a:buClr>
          <a:schemeClr val="bg2"/>
        </a:buClr>
        <a:buChar char="•"/>
        <a:defRPr sz="1400">
          <a:solidFill>
            <a:schemeClr val="tx1"/>
          </a:solidFill>
          <a:latin typeface="+mn-lt"/>
          <a:cs typeface="+mn-cs"/>
        </a:defRPr>
      </a:lvl9pPr>
    </p:bodyStyle>
    <p:otherStyle>
      <a:defPPr>
        <a:defRPr lang="fr-FR"/>
      </a:defPPr>
      <a:lvl1pPr marL="0" algn="l" defTabSz="913536" rtl="0" eaLnBrk="1" latinLnBrk="0" hangingPunct="1">
        <a:defRPr sz="1800" kern="1200">
          <a:solidFill>
            <a:schemeClr val="tx1"/>
          </a:solidFill>
          <a:latin typeface="+mn-lt"/>
          <a:ea typeface="+mn-ea"/>
          <a:cs typeface="+mn-cs"/>
        </a:defRPr>
      </a:lvl1pPr>
      <a:lvl2pPr marL="456774" algn="l" defTabSz="913536" rtl="0" eaLnBrk="1" latinLnBrk="0" hangingPunct="1">
        <a:defRPr sz="1800" kern="1200">
          <a:solidFill>
            <a:schemeClr val="tx1"/>
          </a:solidFill>
          <a:latin typeface="+mn-lt"/>
          <a:ea typeface="+mn-ea"/>
          <a:cs typeface="+mn-cs"/>
        </a:defRPr>
      </a:lvl2pPr>
      <a:lvl3pPr marL="913536" algn="l" defTabSz="913536" rtl="0" eaLnBrk="1" latinLnBrk="0" hangingPunct="1">
        <a:defRPr sz="1800" kern="1200">
          <a:solidFill>
            <a:schemeClr val="tx1"/>
          </a:solidFill>
          <a:latin typeface="+mn-lt"/>
          <a:ea typeface="+mn-ea"/>
          <a:cs typeface="+mn-cs"/>
        </a:defRPr>
      </a:lvl3pPr>
      <a:lvl4pPr marL="1370310" algn="l" defTabSz="913536" rtl="0" eaLnBrk="1" latinLnBrk="0" hangingPunct="1">
        <a:defRPr sz="1800" kern="1200">
          <a:solidFill>
            <a:schemeClr val="tx1"/>
          </a:solidFill>
          <a:latin typeface="+mn-lt"/>
          <a:ea typeface="+mn-ea"/>
          <a:cs typeface="+mn-cs"/>
        </a:defRPr>
      </a:lvl4pPr>
      <a:lvl5pPr marL="1827078" algn="l" defTabSz="913536" rtl="0" eaLnBrk="1" latinLnBrk="0" hangingPunct="1">
        <a:defRPr sz="1800" kern="1200">
          <a:solidFill>
            <a:schemeClr val="tx1"/>
          </a:solidFill>
          <a:latin typeface="+mn-lt"/>
          <a:ea typeface="+mn-ea"/>
          <a:cs typeface="+mn-cs"/>
        </a:defRPr>
      </a:lvl5pPr>
      <a:lvl6pPr marL="2283847" algn="l" defTabSz="913536" rtl="0" eaLnBrk="1" latinLnBrk="0" hangingPunct="1">
        <a:defRPr sz="1800" kern="1200">
          <a:solidFill>
            <a:schemeClr val="tx1"/>
          </a:solidFill>
          <a:latin typeface="+mn-lt"/>
          <a:ea typeface="+mn-ea"/>
          <a:cs typeface="+mn-cs"/>
        </a:defRPr>
      </a:lvl6pPr>
      <a:lvl7pPr marL="2740618" algn="l" defTabSz="913536" rtl="0" eaLnBrk="1" latinLnBrk="0" hangingPunct="1">
        <a:defRPr sz="1800" kern="1200">
          <a:solidFill>
            <a:schemeClr val="tx1"/>
          </a:solidFill>
          <a:latin typeface="+mn-lt"/>
          <a:ea typeface="+mn-ea"/>
          <a:cs typeface="+mn-cs"/>
        </a:defRPr>
      </a:lvl7pPr>
      <a:lvl8pPr marL="3197387" algn="l" defTabSz="913536" rtl="0" eaLnBrk="1" latinLnBrk="0" hangingPunct="1">
        <a:defRPr sz="1800" kern="1200">
          <a:solidFill>
            <a:schemeClr val="tx1"/>
          </a:solidFill>
          <a:latin typeface="+mn-lt"/>
          <a:ea typeface="+mn-ea"/>
          <a:cs typeface="+mn-cs"/>
        </a:defRPr>
      </a:lvl8pPr>
      <a:lvl9pPr marL="3654160" algn="l" defTabSz="913536"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81004" y="260351"/>
            <a:ext cx="8367713" cy="863600"/>
          </a:xfrm>
          <a:prstGeom prst="rect">
            <a:avLst/>
          </a:prstGeom>
          <a:noFill/>
          <a:ln w="9525">
            <a:noFill/>
            <a:miter lim="800000"/>
            <a:headEnd/>
            <a:tailEnd/>
          </a:ln>
          <a:effectLst/>
        </p:spPr>
        <p:txBody>
          <a:bodyPr vert="horz" wrap="square" lIns="91409" tIns="45705" rIns="91409" bIns="45705" numCol="1" anchor="b" anchorCtr="0" compatLnSpc="1">
            <a:prstTxWarp prst="textNoShape">
              <a:avLst/>
            </a:prstTxWarp>
          </a:bodyPr>
          <a:lstStyle/>
          <a:p>
            <a:pPr lvl="0"/>
            <a:r>
              <a:rPr lang="fr-FR" altLang="fr-FR" smtClean="0"/>
              <a:t>Cliquez pour modifier le style du titre</a:t>
            </a:r>
          </a:p>
        </p:txBody>
      </p:sp>
      <p:sp>
        <p:nvSpPr>
          <p:cNvPr id="2051" name="Rectangle 3"/>
          <p:cNvSpPr>
            <a:spLocks noGrp="1" noChangeArrowheads="1"/>
          </p:cNvSpPr>
          <p:nvPr>
            <p:ph type="body" idx="1"/>
          </p:nvPr>
        </p:nvSpPr>
        <p:spPr bwMode="auto">
          <a:xfrm>
            <a:off x="381004" y="1917700"/>
            <a:ext cx="8367713" cy="3860800"/>
          </a:xfrm>
          <a:prstGeom prst="rect">
            <a:avLst/>
          </a:prstGeom>
          <a:noFill/>
          <a:ln w="9525">
            <a:noFill/>
            <a:miter lim="800000"/>
            <a:headEnd/>
            <a:tailEnd/>
          </a:ln>
          <a:effectLst/>
        </p:spPr>
        <p:txBody>
          <a:bodyPr vert="horz" wrap="square" lIns="91409" tIns="45705" rIns="91409" bIns="45705"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pic>
        <p:nvPicPr>
          <p:cNvPr id="2054" name="Picture 15" descr="Logo_securite"/>
          <p:cNvPicPr>
            <a:picLocks noChangeAspect="1" noChangeArrowheads="1"/>
          </p:cNvPicPr>
          <p:nvPr userDrawn="1"/>
        </p:nvPicPr>
        <p:blipFill>
          <a:blip r:embed="rId13"/>
          <a:srcRect/>
          <a:stretch>
            <a:fillRect/>
          </a:stretch>
        </p:blipFill>
        <p:spPr bwMode="auto">
          <a:xfrm>
            <a:off x="7745413" y="5791208"/>
            <a:ext cx="1382712" cy="1060449"/>
          </a:xfrm>
          <a:prstGeom prst="rect">
            <a:avLst/>
          </a:prstGeom>
          <a:noFill/>
          <a:ln w="9525">
            <a:noFill/>
            <a:miter lim="800000"/>
            <a:headEnd/>
            <a:tailEnd/>
          </a:ln>
        </p:spPr>
      </p:pic>
      <p:sp>
        <p:nvSpPr>
          <p:cNvPr id="8" name="Text Box 25"/>
          <p:cNvSpPr txBox="1">
            <a:spLocks noChangeArrowheads="1"/>
          </p:cNvSpPr>
          <p:nvPr userDrawn="1"/>
        </p:nvSpPr>
        <p:spPr bwMode="auto">
          <a:xfrm>
            <a:off x="384461" y="6458862"/>
            <a:ext cx="3522853"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fr-FR" sz="900" dirty="0" smtClean="0">
                <a:solidFill>
                  <a:srgbClr val="988F86"/>
                </a:solidFill>
              </a:rPr>
              <a:t>DOCUMENT CONFIDENTIEL 2015</a:t>
            </a:r>
            <a:endParaRPr lang="fr-FR" sz="900" dirty="0" smtClean="0">
              <a:solidFill>
                <a:srgbClr val="0088CE"/>
              </a:solidFill>
            </a:endParaRPr>
          </a:p>
        </p:txBody>
      </p:sp>
      <p:sp>
        <p:nvSpPr>
          <p:cNvPr id="10" name="Rectangle 9"/>
          <p:cNvSpPr/>
          <p:nvPr userDrawn="1"/>
        </p:nvSpPr>
        <p:spPr>
          <a:xfrm>
            <a:off x="-52461" y="6335748"/>
            <a:ext cx="467832" cy="246221"/>
          </a:xfrm>
          <a:prstGeom prst="rect">
            <a:avLst/>
          </a:prstGeom>
        </p:spPr>
        <p:txBody>
          <a:bodyPr wrap="square">
            <a:spAutoFit/>
          </a:bodyPr>
          <a:lstStyle/>
          <a:p>
            <a:pPr algn="ctr"/>
            <a:fld id="{7A0F4425-1362-4DB6-A05C-4AEF81A264D0}" type="slidenum">
              <a:rPr lang="fr-FR" sz="1000" smtClean="0">
                <a:solidFill>
                  <a:srgbClr val="0088CE"/>
                </a:solidFill>
              </a:rPr>
              <a:pPr algn="ctr"/>
              <a:t>‹N°›</a:t>
            </a:fld>
            <a:endParaRPr lang="fr-FR" dirty="0">
              <a:solidFill>
                <a:srgbClr val="675C53"/>
              </a:solidFill>
            </a:endParaRPr>
          </a:p>
        </p:txBody>
      </p:sp>
      <p:grpSp>
        <p:nvGrpSpPr>
          <p:cNvPr id="12" name="Groupe 11"/>
          <p:cNvGrpSpPr>
            <a:grpSpLocks noChangeAspect="1"/>
          </p:cNvGrpSpPr>
          <p:nvPr userDrawn="1"/>
        </p:nvGrpSpPr>
        <p:grpSpPr>
          <a:xfrm>
            <a:off x="415371" y="6313134"/>
            <a:ext cx="873848" cy="117890"/>
            <a:chOff x="6303350" y="44450"/>
            <a:chExt cx="2743996" cy="374650"/>
          </a:xfrm>
        </p:grpSpPr>
        <p:sp>
          <p:nvSpPr>
            <p:cNvPr id="13" name="Rectangle 12"/>
            <p:cNvSpPr/>
            <p:nvPr/>
          </p:nvSpPr>
          <p:spPr>
            <a:xfrm>
              <a:off x="6303350" y="44450"/>
              <a:ext cx="448947" cy="374650"/>
            </a:xfrm>
            <a:prstGeom prst="rect">
              <a:avLst/>
            </a:prstGeom>
            <a:solidFill>
              <a:srgbClr val="6E267B"/>
            </a:solidFill>
            <a:ln>
              <a:noFill/>
            </a:ln>
          </p:spPr>
          <p:txBody>
            <a:bodyPr wrap="none" anchor="ctr"/>
            <a:lstStyle/>
            <a:p>
              <a:pPr algn="ctr"/>
              <a:r>
                <a:rPr lang="fr-FR" sz="900" dirty="0">
                  <a:solidFill>
                    <a:srgbClr val="A6A6A6"/>
                  </a:solidFill>
                  <a:ea typeface="MS PGothic" pitchFamily="34" charset="-128"/>
                  <a:cs typeface="Arial" pitchFamily="34" charset="0"/>
                </a:rPr>
                <a:t>P</a:t>
              </a:r>
            </a:p>
          </p:txBody>
        </p:sp>
        <p:sp>
          <p:nvSpPr>
            <p:cNvPr id="14" name="Rectangle 13"/>
            <p:cNvSpPr/>
            <p:nvPr/>
          </p:nvSpPr>
          <p:spPr>
            <a:xfrm>
              <a:off x="6761973" y="44450"/>
              <a:ext cx="448947" cy="374650"/>
            </a:xfrm>
            <a:prstGeom prst="rect">
              <a:avLst/>
            </a:prstGeom>
            <a:solidFill>
              <a:srgbClr val="7AB800"/>
            </a:solidFill>
            <a:ln>
              <a:noFill/>
            </a:ln>
          </p:spPr>
          <p:txBody>
            <a:bodyPr wrap="none" anchor="ctr"/>
            <a:lstStyle/>
            <a:p>
              <a:pPr algn="ctr">
                <a:defRPr/>
              </a:pPr>
              <a:r>
                <a:rPr lang="fr-FR" sz="900" dirty="0">
                  <a:solidFill>
                    <a:srgbClr val="A6A6A6"/>
                  </a:solidFill>
                  <a:latin typeface="Arial"/>
                  <a:ea typeface="MS PGothic" pitchFamily="34" charset="-128"/>
                  <a:cs typeface="Arial" pitchFamily="34" charset="0"/>
                </a:rPr>
                <a:t>R</a:t>
              </a:r>
            </a:p>
          </p:txBody>
        </p:sp>
        <p:sp>
          <p:nvSpPr>
            <p:cNvPr id="15" name="Rectangle 14"/>
            <p:cNvSpPr/>
            <p:nvPr/>
          </p:nvSpPr>
          <p:spPr>
            <a:xfrm>
              <a:off x="7221563" y="44450"/>
              <a:ext cx="448947" cy="374650"/>
            </a:xfrm>
            <a:prstGeom prst="rect">
              <a:avLst/>
            </a:prstGeom>
            <a:solidFill>
              <a:srgbClr val="CB0044"/>
            </a:solidFill>
            <a:ln>
              <a:noFill/>
            </a:ln>
          </p:spPr>
          <p:txBody>
            <a:bodyPr wrap="none" anchor="ctr"/>
            <a:lstStyle/>
            <a:p>
              <a:pPr algn="ctr">
                <a:defRPr/>
              </a:pPr>
              <a:r>
                <a:rPr lang="fr-FR" sz="900" dirty="0">
                  <a:solidFill>
                    <a:srgbClr val="A6A6A6"/>
                  </a:solidFill>
                  <a:latin typeface="Arial"/>
                  <a:ea typeface="MS PGothic" pitchFamily="34" charset="-128"/>
                  <a:cs typeface="Arial" pitchFamily="34" charset="0"/>
                </a:rPr>
                <a:t>I</a:t>
              </a:r>
            </a:p>
          </p:txBody>
        </p:sp>
        <p:sp>
          <p:nvSpPr>
            <p:cNvPr id="16" name="Rectangle 15"/>
            <p:cNvSpPr/>
            <p:nvPr/>
          </p:nvSpPr>
          <p:spPr>
            <a:xfrm>
              <a:off x="7680186" y="44450"/>
              <a:ext cx="448947" cy="374650"/>
            </a:xfrm>
            <a:prstGeom prst="rect">
              <a:avLst/>
            </a:prstGeom>
            <a:solidFill>
              <a:srgbClr val="009AA6"/>
            </a:solidFill>
            <a:ln>
              <a:noFill/>
            </a:ln>
          </p:spPr>
          <p:txBody>
            <a:bodyPr wrap="none" anchor="ctr"/>
            <a:lstStyle/>
            <a:p>
              <a:pPr algn="ctr">
                <a:defRPr/>
              </a:pPr>
              <a:r>
                <a:rPr lang="fr-FR" sz="900" dirty="0">
                  <a:solidFill>
                    <a:srgbClr val="A6A6A6"/>
                  </a:solidFill>
                  <a:latin typeface="Arial"/>
                  <a:ea typeface="MS PGothic" pitchFamily="34" charset="-128"/>
                  <a:cs typeface="Arial" pitchFamily="34" charset="0"/>
                </a:rPr>
                <a:t>S</a:t>
              </a:r>
            </a:p>
          </p:txBody>
        </p:sp>
        <p:sp>
          <p:nvSpPr>
            <p:cNvPr id="17" name="Rectangle 16"/>
            <p:cNvSpPr/>
            <p:nvPr/>
          </p:nvSpPr>
          <p:spPr>
            <a:xfrm>
              <a:off x="8139776" y="44450"/>
              <a:ext cx="448947" cy="374650"/>
            </a:xfrm>
            <a:prstGeom prst="rect">
              <a:avLst/>
            </a:prstGeom>
            <a:solidFill>
              <a:srgbClr val="A1006B"/>
            </a:solidFill>
            <a:ln>
              <a:noFill/>
            </a:ln>
          </p:spPr>
          <p:txBody>
            <a:bodyPr wrap="none" anchor="ctr"/>
            <a:lstStyle/>
            <a:p>
              <a:pPr algn="ctr">
                <a:defRPr/>
              </a:pPr>
              <a:r>
                <a:rPr lang="fr-FR" sz="900" dirty="0">
                  <a:solidFill>
                    <a:srgbClr val="A6A6A6"/>
                  </a:solidFill>
                  <a:latin typeface="Arial"/>
                  <a:ea typeface="MS PGothic" pitchFamily="34" charset="-128"/>
                  <a:cs typeface="Arial" pitchFamily="34" charset="0"/>
                </a:rPr>
                <a:t>M</a:t>
              </a:r>
            </a:p>
          </p:txBody>
        </p:sp>
        <p:sp>
          <p:nvSpPr>
            <p:cNvPr id="18" name="Rectangle 17"/>
            <p:cNvSpPr/>
            <p:nvPr/>
          </p:nvSpPr>
          <p:spPr>
            <a:xfrm>
              <a:off x="8598399" y="44450"/>
              <a:ext cx="448947" cy="374650"/>
            </a:xfrm>
            <a:prstGeom prst="rect">
              <a:avLst/>
            </a:prstGeom>
            <a:solidFill>
              <a:srgbClr val="FFB612"/>
            </a:solidFill>
            <a:ln>
              <a:noFill/>
            </a:ln>
          </p:spPr>
          <p:txBody>
            <a:bodyPr wrap="none" anchor="ctr"/>
            <a:lstStyle/>
            <a:p>
              <a:pPr algn="ctr">
                <a:defRPr/>
              </a:pPr>
              <a:r>
                <a:rPr lang="fr-FR" sz="900" dirty="0">
                  <a:solidFill>
                    <a:srgbClr val="A6A6A6"/>
                  </a:solidFill>
                  <a:latin typeface="Arial"/>
                  <a:ea typeface="MS PGothic" pitchFamily="34" charset="-128"/>
                  <a:cs typeface="Arial" pitchFamily="34" charset="0"/>
                </a:rPr>
                <a:t>E</a:t>
              </a:r>
            </a:p>
          </p:txBody>
        </p:sp>
      </p:grpSp>
    </p:spTree>
    <p:extLst>
      <p:ext uri="{BB962C8B-B14F-4D97-AF65-F5344CB8AC3E}">
        <p14:creationId xmlns:p14="http://schemas.microsoft.com/office/powerpoint/2010/main" val="3082741345"/>
      </p:ext>
    </p:extLst>
  </p:cSld>
  <p:clrMap bg1="lt1" tx1="dk1" bg2="lt2" tx2="dk2" accent1="accent1" accent2="accent2" accent3="accent3" accent4="accent4" accent5="accent5" accent6="accent6" hlink="hlink" folHlink="folHlink"/>
  <p:sldLayoutIdLst>
    <p:sldLayoutId id="2147484355" r:id="rId1"/>
    <p:sldLayoutId id="2147484356" r:id="rId2"/>
    <p:sldLayoutId id="2147484357" r:id="rId3"/>
    <p:sldLayoutId id="2147484358" r:id="rId4"/>
    <p:sldLayoutId id="2147484359" r:id="rId5"/>
    <p:sldLayoutId id="2147484360" r:id="rId6"/>
    <p:sldLayoutId id="2147484361" r:id="rId7"/>
    <p:sldLayoutId id="2147484362" r:id="rId8"/>
    <p:sldLayoutId id="2147484363" r:id="rId9"/>
    <p:sldLayoutId id="2147484364" r:id="rId10"/>
    <p:sldLayoutId id="2147484365" r:id="rId11"/>
  </p:sldLayoutIdLst>
  <p:hf hdr="0" ftr="0" dt="0"/>
  <p:txStyles>
    <p:titleStyle>
      <a:lvl1pPr algn="l" rtl="0" eaLnBrk="0" fontAlgn="base" hangingPunct="0">
        <a:lnSpc>
          <a:spcPct val="80000"/>
        </a:lnSpc>
        <a:spcBef>
          <a:spcPct val="0"/>
        </a:spcBef>
        <a:spcAft>
          <a:spcPct val="0"/>
        </a:spcAft>
        <a:defRPr sz="2400">
          <a:solidFill>
            <a:schemeClr val="tx2"/>
          </a:solidFill>
          <a:latin typeface="+mj-lt"/>
          <a:ea typeface="+mj-ea"/>
          <a:cs typeface="+mj-cs"/>
        </a:defRPr>
      </a:lvl1pPr>
      <a:lvl2pPr algn="l" rtl="0" eaLnBrk="0" fontAlgn="base" hangingPunct="0">
        <a:lnSpc>
          <a:spcPct val="80000"/>
        </a:lnSpc>
        <a:spcBef>
          <a:spcPct val="0"/>
        </a:spcBef>
        <a:spcAft>
          <a:spcPct val="0"/>
        </a:spcAft>
        <a:defRPr sz="2400">
          <a:solidFill>
            <a:schemeClr val="tx2"/>
          </a:solidFill>
          <a:latin typeface="Arial" charset="0"/>
          <a:cs typeface="Arial" charset="0"/>
        </a:defRPr>
      </a:lvl2pPr>
      <a:lvl3pPr algn="l" rtl="0" eaLnBrk="0" fontAlgn="base" hangingPunct="0">
        <a:lnSpc>
          <a:spcPct val="80000"/>
        </a:lnSpc>
        <a:spcBef>
          <a:spcPct val="0"/>
        </a:spcBef>
        <a:spcAft>
          <a:spcPct val="0"/>
        </a:spcAft>
        <a:defRPr sz="2400">
          <a:solidFill>
            <a:schemeClr val="tx2"/>
          </a:solidFill>
          <a:latin typeface="Arial" charset="0"/>
          <a:cs typeface="Arial" charset="0"/>
        </a:defRPr>
      </a:lvl3pPr>
      <a:lvl4pPr algn="l" rtl="0" eaLnBrk="0" fontAlgn="base" hangingPunct="0">
        <a:lnSpc>
          <a:spcPct val="80000"/>
        </a:lnSpc>
        <a:spcBef>
          <a:spcPct val="0"/>
        </a:spcBef>
        <a:spcAft>
          <a:spcPct val="0"/>
        </a:spcAft>
        <a:defRPr sz="2400">
          <a:solidFill>
            <a:schemeClr val="tx2"/>
          </a:solidFill>
          <a:latin typeface="Arial" charset="0"/>
          <a:cs typeface="Arial" charset="0"/>
        </a:defRPr>
      </a:lvl4pPr>
      <a:lvl5pPr algn="l" rtl="0" eaLnBrk="0" fontAlgn="base" hangingPunct="0">
        <a:lnSpc>
          <a:spcPct val="80000"/>
        </a:lnSpc>
        <a:spcBef>
          <a:spcPct val="0"/>
        </a:spcBef>
        <a:spcAft>
          <a:spcPct val="0"/>
        </a:spcAft>
        <a:defRPr sz="2400">
          <a:solidFill>
            <a:schemeClr val="tx2"/>
          </a:solidFill>
          <a:latin typeface="Arial" charset="0"/>
          <a:cs typeface="Arial" charset="0"/>
        </a:defRPr>
      </a:lvl5pPr>
      <a:lvl6pPr marL="457044" algn="l" rtl="0" fontAlgn="base">
        <a:lnSpc>
          <a:spcPct val="80000"/>
        </a:lnSpc>
        <a:spcBef>
          <a:spcPct val="0"/>
        </a:spcBef>
        <a:spcAft>
          <a:spcPct val="0"/>
        </a:spcAft>
        <a:defRPr sz="3200">
          <a:solidFill>
            <a:schemeClr val="tx2"/>
          </a:solidFill>
          <a:latin typeface="Arial" charset="0"/>
          <a:cs typeface="Arial" charset="0"/>
        </a:defRPr>
      </a:lvl6pPr>
      <a:lvl7pPr marL="914088" algn="l" rtl="0" fontAlgn="base">
        <a:lnSpc>
          <a:spcPct val="80000"/>
        </a:lnSpc>
        <a:spcBef>
          <a:spcPct val="0"/>
        </a:spcBef>
        <a:spcAft>
          <a:spcPct val="0"/>
        </a:spcAft>
        <a:defRPr sz="3200">
          <a:solidFill>
            <a:schemeClr val="tx2"/>
          </a:solidFill>
          <a:latin typeface="Arial" charset="0"/>
          <a:cs typeface="Arial" charset="0"/>
        </a:defRPr>
      </a:lvl7pPr>
      <a:lvl8pPr marL="1371132" algn="l" rtl="0" fontAlgn="base">
        <a:lnSpc>
          <a:spcPct val="80000"/>
        </a:lnSpc>
        <a:spcBef>
          <a:spcPct val="0"/>
        </a:spcBef>
        <a:spcAft>
          <a:spcPct val="0"/>
        </a:spcAft>
        <a:defRPr sz="3200">
          <a:solidFill>
            <a:schemeClr val="tx2"/>
          </a:solidFill>
          <a:latin typeface="Arial" charset="0"/>
          <a:cs typeface="Arial" charset="0"/>
        </a:defRPr>
      </a:lvl8pPr>
      <a:lvl9pPr marL="1828175" algn="l" rtl="0" fontAlgn="base">
        <a:lnSpc>
          <a:spcPct val="80000"/>
        </a:lnSpc>
        <a:spcBef>
          <a:spcPct val="0"/>
        </a:spcBef>
        <a:spcAft>
          <a:spcPct val="0"/>
        </a:spcAft>
        <a:defRPr sz="3200">
          <a:solidFill>
            <a:schemeClr val="tx2"/>
          </a:solidFill>
          <a:latin typeface="Arial" charset="0"/>
          <a:cs typeface="Arial" charset="0"/>
        </a:defRPr>
      </a:lvl9pPr>
    </p:titleStyle>
    <p:bodyStyle>
      <a:lvl1pPr marL="268196" indent="-268196" algn="l" rtl="0" eaLnBrk="0" fontAlgn="base" hangingPunct="0">
        <a:spcBef>
          <a:spcPct val="80000"/>
        </a:spcBef>
        <a:spcAft>
          <a:spcPct val="0"/>
        </a:spcAft>
        <a:buBlip>
          <a:blip r:embed="rId14"/>
        </a:buBlip>
        <a:defRPr sz="1400">
          <a:solidFill>
            <a:schemeClr val="tx1"/>
          </a:solidFill>
          <a:latin typeface="+mn-lt"/>
          <a:ea typeface="+mn-ea"/>
          <a:cs typeface="+mn-cs"/>
        </a:defRPr>
      </a:lvl1pPr>
      <a:lvl2pPr marL="633197" indent="-284066" algn="l" rtl="0" eaLnBrk="0" fontAlgn="base" hangingPunct="0">
        <a:spcBef>
          <a:spcPct val="20000"/>
        </a:spcBef>
        <a:spcAft>
          <a:spcPct val="0"/>
        </a:spcAft>
        <a:buBlip>
          <a:blip r:embed="rId15"/>
        </a:buBlip>
        <a:defRPr sz="1400">
          <a:solidFill>
            <a:schemeClr val="tx1"/>
          </a:solidFill>
          <a:latin typeface="+mn-lt"/>
          <a:cs typeface="+mn-cs"/>
        </a:defRPr>
      </a:lvl2pPr>
      <a:lvl3pPr marL="991849" indent="-271371" algn="l" rtl="0" eaLnBrk="0" fontAlgn="base" hangingPunct="0">
        <a:spcBef>
          <a:spcPct val="20000"/>
        </a:spcBef>
        <a:spcAft>
          <a:spcPct val="0"/>
        </a:spcAft>
        <a:buClr>
          <a:schemeClr val="bg2"/>
        </a:buClr>
        <a:buChar char="•"/>
        <a:defRPr sz="1400">
          <a:solidFill>
            <a:schemeClr val="tx1"/>
          </a:solidFill>
          <a:latin typeface="+mn-lt"/>
          <a:cs typeface="+mn-cs"/>
        </a:defRPr>
      </a:lvl3pPr>
      <a:lvl4pPr marL="1356850" indent="-287240" algn="l" rtl="0" eaLnBrk="0" fontAlgn="base" hangingPunct="0">
        <a:spcBef>
          <a:spcPct val="20000"/>
        </a:spcBef>
        <a:spcAft>
          <a:spcPct val="0"/>
        </a:spcAft>
        <a:buClr>
          <a:schemeClr val="bg2"/>
        </a:buClr>
        <a:buChar char="•"/>
        <a:defRPr sz="1400">
          <a:solidFill>
            <a:schemeClr val="tx1"/>
          </a:solidFill>
          <a:latin typeface="+mn-lt"/>
          <a:cs typeface="+mn-cs"/>
        </a:defRPr>
      </a:lvl4pPr>
      <a:lvl5pPr marL="1707566" indent="-266609" algn="l" rtl="0" eaLnBrk="0" fontAlgn="base" hangingPunct="0">
        <a:spcBef>
          <a:spcPct val="20000"/>
        </a:spcBef>
        <a:spcAft>
          <a:spcPct val="0"/>
        </a:spcAft>
        <a:buClr>
          <a:schemeClr val="bg2"/>
        </a:buClr>
        <a:buChar char="•"/>
        <a:defRPr sz="1400">
          <a:solidFill>
            <a:schemeClr val="tx1"/>
          </a:solidFill>
          <a:latin typeface="+mn-lt"/>
          <a:cs typeface="+mn-cs"/>
        </a:defRPr>
      </a:lvl5pPr>
      <a:lvl6pPr marL="2164611" indent="-266609" algn="l" rtl="0" fontAlgn="base">
        <a:spcBef>
          <a:spcPct val="20000"/>
        </a:spcBef>
        <a:spcAft>
          <a:spcPct val="0"/>
        </a:spcAft>
        <a:buClr>
          <a:schemeClr val="bg2"/>
        </a:buClr>
        <a:buChar char="•"/>
        <a:defRPr sz="1400">
          <a:solidFill>
            <a:schemeClr val="tx1"/>
          </a:solidFill>
          <a:latin typeface="+mn-lt"/>
          <a:cs typeface="+mn-cs"/>
        </a:defRPr>
      </a:lvl6pPr>
      <a:lvl7pPr marL="2621655" indent="-266609" algn="l" rtl="0" fontAlgn="base">
        <a:spcBef>
          <a:spcPct val="20000"/>
        </a:spcBef>
        <a:spcAft>
          <a:spcPct val="0"/>
        </a:spcAft>
        <a:buClr>
          <a:schemeClr val="bg2"/>
        </a:buClr>
        <a:buChar char="•"/>
        <a:defRPr sz="1400">
          <a:solidFill>
            <a:schemeClr val="tx1"/>
          </a:solidFill>
          <a:latin typeface="+mn-lt"/>
          <a:cs typeface="+mn-cs"/>
        </a:defRPr>
      </a:lvl7pPr>
      <a:lvl8pPr marL="3078699" indent="-266609" algn="l" rtl="0" fontAlgn="base">
        <a:spcBef>
          <a:spcPct val="20000"/>
        </a:spcBef>
        <a:spcAft>
          <a:spcPct val="0"/>
        </a:spcAft>
        <a:buClr>
          <a:schemeClr val="bg2"/>
        </a:buClr>
        <a:buChar char="•"/>
        <a:defRPr sz="1400">
          <a:solidFill>
            <a:schemeClr val="tx1"/>
          </a:solidFill>
          <a:latin typeface="+mn-lt"/>
          <a:cs typeface="+mn-cs"/>
        </a:defRPr>
      </a:lvl8pPr>
      <a:lvl9pPr marL="3535743" indent="-266609" algn="l" rtl="0" fontAlgn="base">
        <a:spcBef>
          <a:spcPct val="20000"/>
        </a:spcBef>
        <a:spcAft>
          <a:spcPct val="0"/>
        </a:spcAft>
        <a:buClr>
          <a:schemeClr val="bg2"/>
        </a:buClr>
        <a:buChar char="•"/>
        <a:defRPr sz="1400">
          <a:solidFill>
            <a:schemeClr val="tx1"/>
          </a:solidFill>
          <a:latin typeface="+mn-lt"/>
          <a:cs typeface="+mn-cs"/>
        </a:defRPr>
      </a:lvl9pPr>
    </p:bodyStyle>
    <p:otherStyle>
      <a:defPPr>
        <a:defRPr lang="fr-FR"/>
      </a:defPPr>
      <a:lvl1pPr marL="0" algn="l" defTabSz="914088" rtl="0" eaLnBrk="1" latinLnBrk="0" hangingPunct="1">
        <a:defRPr sz="1800" kern="1200">
          <a:solidFill>
            <a:schemeClr val="tx1"/>
          </a:solidFill>
          <a:latin typeface="+mn-lt"/>
          <a:ea typeface="+mn-ea"/>
          <a:cs typeface="+mn-cs"/>
        </a:defRPr>
      </a:lvl1pPr>
      <a:lvl2pPr marL="457044" algn="l" defTabSz="914088" rtl="0" eaLnBrk="1" latinLnBrk="0" hangingPunct="1">
        <a:defRPr sz="1800" kern="1200">
          <a:solidFill>
            <a:schemeClr val="tx1"/>
          </a:solidFill>
          <a:latin typeface="+mn-lt"/>
          <a:ea typeface="+mn-ea"/>
          <a:cs typeface="+mn-cs"/>
        </a:defRPr>
      </a:lvl2pPr>
      <a:lvl3pPr marL="914088" algn="l" defTabSz="914088" rtl="0" eaLnBrk="1" latinLnBrk="0" hangingPunct="1">
        <a:defRPr sz="1800" kern="1200">
          <a:solidFill>
            <a:schemeClr val="tx1"/>
          </a:solidFill>
          <a:latin typeface="+mn-lt"/>
          <a:ea typeface="+mn-ea"/>
          <a:cs typeface="+mn-cs"/>
        </a:defRPr>
      </a:lvl3pPr>
      <a:lvl4pPr marL="1371132" algn="l" defTabSz="914088" rtl="0" eaLnBrk="1" latinLnBrk="0" hangingPunct="1">
        <a:defRPr sz="1800" kern="1200">
          <a:solidFill>
            <a:schemeClr val="tx1"/>
          </a:solidFill>
          <a:latin typeface="+mn-lt"/>
          <a:ea typeface="+mn-ea"/>
          <a:cs typeface="+mn-cs"/>
        </a:defRPr>
      </a:lvl4pPr>
      <a:lvl5pPr marL="1828175" algn="l" defTabSz="914088" rtl="0" eaLnBrk="1" latinLnBrk="0" hangingPunct="1">
        <a:defRPr sz="1800" kern="1200">
          <a:solidFill>
            <a:schemeClr val="tx1"/>
          </a:solidFill>
          <a:latin typeface="+mn-lt"/>
          <a:ea typeface="+mn-ea"/>
          <a:cs typeface="+mn-cs"/>
        </a:defRPr>
      </a:lvl5pPr>
      <a:lvl6pPr marL="2285220" algn="l" defTabSz="914088" rtl="0" eaLnBrk="1" latinLnBrk="0" hangingPunct="1">
        <a:defRPr sz="1800" kern="1200">
          <a:solidFill>
            <a:schemeClr val="tx1"/>
          </a:solidFill>
          <a:latin typeface="+mn-lt"/>
          <a:ea typeface="+mn-ea"/>
          <a:cs typeface="+mn-cs"/>
        </a:defRPr>
      </a:lvl6pPr>
      <a:lvl7pPr marL="2742263" algn="l" defTabSz="914088" rtl="0" eaLnBrk="1" latinLnBrk="0" hangingPunct="1">
        <a:defRPr sz="1800" kern="1200">
          <a:solidFill>
            <a:schemeClr val="tx1"/>
          </a:solidFill>
          <a:latin typeface="+mn-lt"/>
          <a:ea typeface="+mn-ea"/>
          <a:cs typeface="+mn-cs"/>
        </a:defRPr>
      </a:lvl7pPr>
      <a:lvl8pPr marL="3199307" algn="l" defTabSz="914088" rtl="0" eaLnBrk="1" latinLnBrk="0" hangingPunct="1">
        <a:defRPr sz="1800" kern="1200">
          <a:solidFill>
            <a:schemeClr val="tx1"/>
          </a:solidFill>
          <a:latin typeface="+mn-lt"/>
          <a:ea typeface="+mn-ea"/>
          <a:cs typeface="+mn-cs"/>
        </a:defRPr>
      </a:lvl8pPr>
      <a:lvl9pPr marL="3656352" algn="l" defTabSz="914088"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81016" y="260351"/>
            <a:ext cx="8367713" cy="863600"/>
          </a:xfrm>
          <a:prstGeom prst="rect">
            <a:avLst/>
          </a:prstGeom>
          <a:noFill/>
          <a:ln w="9525">
            <a:noFill/>
            <a:miter lim="800000"/>
            <a:headEnd/>
            <a:tailEnd/>
          </a:ln>
          <a:effectLst/>
        </p:spPr>
        <p:txBody>
          <a:bodyPr vert="horz" wrap="square" lIns="91274" tIns="45645" rIns="91274" bIns="45645" numCol="1" anchor="b" anchorCtr="0" compatLnSpc="1">
            <a:prstTxWarp prst="textNoShape">
              <a:avLst/>
            </a:prstTxWarp>
          </a:bodyPr>
          <a:lstStyle/>
          <a:p>
            <a:pPr lvl="0"/>
            <a:r>
              <a:rPr lang="fr-FR" altLang="fr-FR" smtClean="0"/>
              <a:t>Cliquez pour modifier le style du titre</a:t>
            </a:r>
          </a:p>
        </p:txBody>
      </p:sp>
      <p:sp>
        <p:nvSpPr>
          <p:cNvPr id="2051" name="Rectangle 3"/>
          <p:cNvSpPr>
            <a:spLocks noGrp="1" noChangeArrowheads="1"/>
          </p:cNvSpPr>
          <p:nvPr>
            <p:ph type="body" idx="1"/>
          </p:nvPr>
        </p:nvSpPr>
        <p:spPr bwMode="auto">
          <a:xfrm>
            <a:off x="381016" y="1917700"/>
            <a:ext cx="8367713" cy="3860800"/>
          </a:xfrm>
          <a:prstGeom prst="rect">
            <a:avLst/>
          </a:prstGeom>
          <a:noFill/>
          <a:ln w="9525">
            <a:noFill/>
            <a:miter lim="800000"/>
            <a:headEnd/>
            <a:tailEnd/>
          </a:ln>
          <a:effectLst/>
        </p:spPr>
        <p:txBody>
          <a:bodyPr vert="horz" wrap="square" lIns="91274" tIns="45645" rIns="91274" bIns="45645"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2053" name="Rectangle 12"/>
          <p:cNvSpPr>
            <a:spLocks noChangeArrowheads="1"/>
          </p:cNvSpPr>
          <p:nvPr userDrawn="1"/>
        </p:nvSpPr>
        <p:spPr bwMode="auto">
          <a:xfrm>
            <a:off x="393716" y="6145230"/>
            <a:ext cx="17463" cy="357186"/>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274" tIns="45645" rIns="91274" bIns="45645"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fr-FR" altLang="fr-FR" dirty="0" smtClean="0">
              <a:solidFill>
                <a:srgbClr val="6E267B"/>
              </a:solidFill>
            </a:endParaRPr>
          </a:p>
        </p:txBody>
      </p:sp>
      <p:pic>
        <p:nvPicPr>
          <p:cNvPr id="2054" name="Picture 15" descr="Logo_securite"/>
          <p:cNvPicPr>
            <a:picLocks noChangeAspect="1" noChangeArrowheads="1"/>
          </p:cNvPicPr>
          <p:nvPr userDrawn="1"/>
        </p:nvPicPr>
        <p:blipFill>
          <a:blip r:embed="rId13"/>
          <a:srcRect/>
          <a:stretch>
            <a:fillRect/>
          </a:stretch>
        </p:blipFill>
        <p:spPr bwMode="auto">
          <a:xfrm>
            <a:off x="7745413" y="5791223"/>
            <a:ext cx="1382712" cy="1060449"/>
          </a:xfrm>
          <a:prstGeom prst="rect">
            <a:avLst/>
          </a:prstGeom>
          <a:noFill/>
          <a:ln w="9525">
            <a:noFill/>
            <a:miter lim="800000"/>
            <a:headEnd/>
            <a:tailEnd/>
          </a:ln>
        </p:spPr>
      </p:pic>
      <p:sp>
        <p:nvSpPr>
          <p:cNvPr id="13" name="Text Box 25"/>
          <p:cNvSpPr txBox="1">
            <a:spLocks noChangeArrowheads="1"/>
          </p:cNvSpPr>
          <p:nvPr userDrawn="1"/>
        </p:nvSpPr>
        <p:spPr bwMode="auto">
          <a:xfrm>
            <a:off x="384461" y="6458862"/>
            <a:ext cx="3522853"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fr-FR" sz="900" dirty="0" smtClean="0">
                <a:solidFill>
                  <a:srgbClr val="988F86"/>
                </a:solidFill>
              </a:rPr>
              <a:t>DOCUMENT CONFIDENTIEL 2015</a:t>
            </a:r>
            <a:endParaRPr lang="fr-FR" sz="900" dirty="0" smtClean="0">
              <a:solidFill>
                <a:srgbClr val="0088CE"/>
              </a:solidFill>
            </a:endParaRPr>
          </a:p>
        </p:txBody>
      </p:sp>
      <p:sp>
        <p:nvSpPr>
          <p:cNvPr id="14" name="Rectangle 13"/>
          <p:cNvSpPr/>
          <p:nvPr userDrawn="1"/>
        </p:nvSpPr>
        <p:spPr>
          <a:xfrm>
            <a:off x="-52461" y="6335748"/>
            <a:ext cx="467832" cy="246221"/>
          </a:xfrm>
          <a:prstGeom prst="rect">
            <a:avLst/>
          </a:prstGeom>
        </p:spPr>
        <p:txBody>
          <a:bodyPr wrap="square">
            <a:spAutoFit/>
          </a:bodyPr>
          <a:lstStyle/>
          <a:p>
            <a:pPr algn="ctr"/>
            <a:fld id="{7A0F4425-1362-4DB6-A05C-4AEF81A264D0}" type="slidenum">
              <a:rPr lang="fr-FR" sz="1000" smtClean="0">
                <a:solidFill>
                  <a:srgbClr val="0088CE"/>
                </a:solidFill>
              </a:rPr>
              <a:pPr algn="ctr"/>
              <a:t>‹N°›</a:t>
            </a:fld>
            <a:endParaRPr lang="fr-FR" dirty="0">
              <a:solidFill>
                <a:srgbClr val="675C53"/>
              </a:solidFill>
            </a:endParaRPr>
          </a:p>
        </p:txBody>
      </p:sp>
      <p:grpSp>
        <p:nvGrpSpPr>
          <p:cNvPr id="16" name="Groupe 15"/>
          <p:cNvGrpSpPr>
            <a:grpSpLocks noChangeAspect="1"/>
          </p:cNvGrpSpPr>
          <p:nvPr userDrawn="1"/>
        </p:nvGrpSpPr>
        <p:grpSpPr>
          <a:xfrm>
            <a:off x="415371" y="6313134"/>
            <a:ext cx="873848" cy="117890"/>
            <a:chOff x="6303350" y="44450"/>
            <a:chExt cx="2743996" cy="374650"/>
          </a:xfrm>
        </p:grpSpPr>
        <p:sp>
          <p:nvSpPr>
            <p:cNvPr id="17" name="Rectangle 16"/>
            <p:cNvSpPr/>
            <p:nvPr/>
          </p:nvSpPr>
          <p:spPr>
            <a:xfrm>
              <a:off x="6303350" y="44450"/>
              <a:ext cx="448947" cy="374650"/>
            </a:xfrm>
            <a:prstGeom prst="rect">
              <a:avLst/>
            </a:prstGeom>
            <a:solidFill>
              <a:srgbClr val="6E267B"/>
            </a:solidFill>
            <a:ln>
              <a:noFill/>
            </a:ln>
          </p:spPr>
          <p:txBody>
            <a:bodyPr wrap="none" anchor="ctr"/>
            <a:lstStyle/>
            <a:p>
              <a:pPr algn="ctr"/>
              <a:r>
                <a:rPr lang="fr-FR" sz="900" dirty="0">
                  <a:solidFill>
                    <a:srgbClr val="A6A6A6"/>
                  </a:solidFill>
                  <a:ea typeface="MS PGothic" pitchFamily="34" charset="-128"/>
                  <a:cs typeface="Arial" pitchFamily="34" charset="0"/>
                </a:rPr>
                <a:t>P</a:t>
              </a:r>
            </a:p>
          </p:txBody>
        </p:sp>
        <p:sp>
          <p:nvSpPr>
            <p:cNvPr id="18" name="Rectangle 17"/>
            <p:cNvSpPr/>
            <p:nvPr/>
          </p:nvSpPr>
          <p:spPr>
            <a:xfrm>
              <a:off x="6761973" y="44450"/>
              <a:ext cx="448947" cy="374650"/>
            </a:xfrm>
            <a:prstGeom prst="rect">
              <a:avLst/>
            </a:prstGeom>
            <a:solidFill>
              <a:srgbClr val="7AB800"/>
            </a:solidFill>
            <a:ln>
              <a:noFill/>
            </a:ln>
          </p:spPr>
          <p:txBody>
            <a:bodyPr wrap="none" anchor="ctr"/>
            <a:lstStyle/>
            <a:p>
              <a:pPr algn="ctr">
                <a:defRPr/>
              </a:pPr>
              <a:r>
                <a:rPr lang="fr-FR" sz="900" dirty="0">
                  <a:solidFill>
                    <a:srgbClr val="A6A6A6"/>
                  </a:solidFill>
                  <a:latin typeface="Arial"/>
                  <a:ea typeface="MS PGothic" pitchFamily="34" charset="-128"/>
                  <a:cs typeface="Arial" pitchFamily="34" charset="0"/>
                </a:rPr>
                <a:t>R</a:t>
              </a:r>
            </a:p>
          </p:txBody>
        </p:sp>
        <p:sp>
          <p:nvSpPr>
            <p:cNvPr id="19" name="Rectangle 18"/>
            <p:cNvSpPr/>
            <p:nvPr/>
          </p:nvSpPr>
          <p:spPr>
            <a:xfrm>
              <a:off x="7221563" y="44450"/>
              <a:ext cx="448947" cy="374650"/>
            </a:xfrm>
            <a:prstGeom prst="rect">
              <a:avLst/>
            </a:prstGeom>
            <a:solidFill>
              <a:srgbClr val="CB0044"/>
            </a:solidFill>
            <a:ln>
              <a:noFill/>
            </a:ln>
          </p:spPr>
          <p:txBody>
            <a:bodyPr wrap="none" anchor="ctr"/>
            <a:lstStyle/>
            <a:p>
              <a:pPr algn="ctr">
                <a:defRPr/>
              </a:pPr>
              <a:r>
                <a:rPr lang="fr-FR" sz="900" dirty="0">
                  <a:solidFill>
                    <a:srgbClr val="A6A6A6"/>
                  </a:solidFill>
                  <a:latin typeface="Arial"/>
                  <a:ea typeface="MS PGothic" pitchFamily="34" charset="-128"/>
                  <a:cs typeface="Arial" pitchFamily="34" charset="0"/>
                </a:rPr>
                <a:t>I</a:t>
              </a:r>
            </a:p>
          </p:txBody>
        </p:sp>
        <p:sp>
          <p:nvSpPr>
            <p:cNvPr id="20" name="Rectangle 19"/>
            <p:cNvSpPr/>
            <p:nvPr/>
          </p:nvSpPr>
          <p:spPr>
            <a:xfrm>
              <a:off x="7680186" y="44450"/>
              <a:ext cx="448947" cy="374650"/>
            </a:xfrm>
            <a:prstGeom prst="rect">
              <a:avLst/>
            </a:prstGeom>
            <a:solidFill>
              <a:srgbClr val="009AA6"/>
            </a:solidFill>
            <a:ln>
              <a:noFill/>
            </a:ln>
          </p:spPr>
          <p:txBody>
            <a:bodyPr wrap="none" anchor="ctr"/>
            <a:lstStyle/>
            <a:p>
              <a:pPr algn="ctr">
                <a:defRPr/>
              </a:pPr>
              <a:r>
                <a:rPr lang="fr-FR" sz="900" dirty="0">
                  <a:solidFill>
                    <a:srgbClr val="A6A6A6"/>
                  </a:solidFill>
                  <a:latin typeface="Arial"/>
                  <a:ea typeface="MS PGothic" pitchFamily="34" charset="-128"/>
                  <a:cs typeface="Arial" pitchFamily="34" charset="0"/>
                </a:rPr>
                <a:t>S</a:t>
              </a:r>
            </a:p>
          </p:txBody>
        </p:sp>
        <p:sp>
          <p:nvSpPr>
            <p:cNvPr id="21" name="Rectangle 20"/>
            <p:cNvSpPr/>
            <p:nvPr/>
          </p:nvSpPr>
          <p:spPr>
            <a:xfrm>
              <a:off x="8139776" y="44450"/>
              <a:ext cx="448947" cy="374650"/>
            </a:xfrm>
            <a:prstGeom prst="rect">
              <a:avLst/>
            </a:prstGeom>
            <a:solidFill>
              <a:srgbClr val="A1006B"/>
            </a:solidFill>
            <a:ln>
              <a:noFill/>
            </a:ln>
          </p:spPr>
          <p:txBody>
            <a:bodyPr wrap="none" anchor="ctr"/>
            <a:lstStyle/>
            <a:p>
              <a:pPr algn="ctr">
                <a:defRPr/>
              </a:pPr>
              <a:r>
                <a:rPr lang="fr-FR" sz="900" dirty="0">
                  <a:solidFill>
                    <a:srgbClr val="A6A6A6"/>
                  </a:solidFill>
                  <a:latin typeface="Arial"/>
                  <a:ea typeface="MS PGothic" pitchFamily="34" charset="-128"/>
                  <a:cs typeface="Arial" pitchFamily="34" charset="0"/>
                </a:rPr>
                <a:t>M</a:t>
              </a:r>
            </a:p>
          </p:txBody>
        </p:sp>
        <p:sp>
          <p:nvSpPr>
            <p:cNvPr id="22" name="Rectangle 21"/>
            <p:cNvSpPr/>
            <p:nvPr/>
          </p:nvSpPr>
          <p:spPr>
            <a:xfrm>
              <a:off x="8598399" y="44450"/>
              <a:ext cx="448947" cy="374650"/>
            </a:xfrm>
            <a:prstGeom prst="rect">
              <a:avLst/>
            </a:prstGeom>
            <a:solidFill>
              <a:srgbClr val="FFB612"/>
            </a:solidFill>
            <a:ln>
              <a:noFill/>
            </a:ln>
          </p:spPr>
          <p:txBody>
            <a:bodyPr wrap="none" anchor="ctr"/>
            <a:lstStyle/>
            <a:p>
              <a:pPr algn="ctr">
                <a:defRPr/>
              </a:pPr>
              <a:r>
                <a:rPr lang="fr-FR" sz="900" dirty="0">
                  <a:solidFill>
                    <a:srgbClr val="A6A6A6"/>
                  </a:solidFill>
                  <a:latin typeface="Arial"/>
                  <a:ea typeface="MS PGothic" pitchFamily="34" charset="-128"/>
                  <a:cs typeface="Arial" pitchFamily="34" charset="0"/>
                </a:rPr>
                <a:t>E</a:t>
              </a:r>
            </a:p>
          </p:txBody>
        </p:sp>
      </p:grpSp>
    </p:spTree>
    <p:extLst>
      <p:ext uri="{BB962C8B-B14F-4D97-AF65-F5344CB8AC3E}">
        <p14:creationId xmlns:p14="http://schemas.microsoft.com/office/powerpoint/2010/main" val="1761385243"/>
      </p:ext>
    </p:extLst>
  </p:cSld>
  <p:clrMap bg1="lt1" tx1="dk1" bg2="lt2" tx2="dk2" accent1="accent1" accent2="accent2" accent3="accent3" accent4="accent4" accent5="accent5" accent6="accent6" hlink="hlink" folHlink="folHlink"/>
  <p:sldLayoutIdLst>
    <p:sldLayoutId id="2147484367" r:id="rId1"/>
    <p:sldLayoutId id="2147484368" r:id="rId2"/>
    <p:sldLayoutId id="2147484369" r:id="rId3"/>
    <p:sldLayoutId id="2147484370" r:id="rId4"/>
    <p:sldLayoutId id="2147484371" r:id="rId5"/>
    <p:sldLayoutId id="2147484372" r:id="rId6"/>
    <p:sldLayoutId id="2147484373" r:id="rId7"/>
    <p:sldLayoutId id="2147484374" r:id="rId8"/>
    <p:sldLayoutId id="2147484375" r:id="rId9"/>
    <p:sldLayoutId id="2147484376" r:id="rId10"/>
    <p:sldLayoutId id="2147484377" r:id="rId11"/>
  </p:sldLayoutIdLst>
  <p:timing>
    <p:tnLst>
      <p:par>
        <p:cTn id="1" dur="indefinite" restart="never" nodeType="tmRoot"/>
      </p:par>
    </p:tnLst>
  </p:timing>
  <p:hf hdr="0" ftr="0" dt="0"/>
  <p:txStyles>
    <p:titleStyle>
      <a:lvl1pPr algn="l" rtl="0" eaLnBrk="0" fontAlgn="base" hangingPunct="0">
        <a:lnSpc>
          <a:spcPct val="80000"/>
        </a:lnSpc>
        <a:spcBef>
          <a:spcPct val="0"/>
        </a:spcBef>
        <a:spcAft>
          <a:spcPct val="0"/>
        </a:spcAft>
        <a:defRPr sz="2400">
          <a:solidFill>
            <a:schemeClr val="tx2"/>
          </a:solidFill>
          <a:latin typeface="+mj-lt"/>
          <a:ea typeface="+mj-ea"/>
          <a:cs typeface="+mj-cs"/>
        </a:defRPr>
      </a:lvl1pPr>
      <a:lvl2pPr algn="l" rtl="0" eaLnBrk="0" fontAlgn="base" hangingPunct="0">
        <a:lnSpc>
          <a:spcPct val="80000"/>
        </a:lnSpc>
        <a:spcBef>
          <a:spcPct val="0"/>
        </a:spcBef>
        <a:spcAft>
          <a:spcPct val="0"/>
        </a:spcAft>
        <a:defRPr sz="2400">
          <a:solidFill>
            <a:schemeClr val="tx2"/>
          </a:solidFill>
          <a:latin typeface="Arial" charset="0"/>
          <a:cs typeface="Arial" charset="0"/>
        </a:defRPr>
      </a:lvl2pPr>
      <a:lvl3pPr algn="l" rtl="0" eaLnBrk="0" fontAlgn="base" hangingPunct="0">
        <a:lnSpc>
          <a:spcPct val="80000"/>
        </a:lnSpc>
        <a:spcBef>
          <a:spcPct val="0"/>
        </a:spcBef>
        <a:spcAft>
          <a:spcPct val="0"/>
        </a:spcAft>
        <a:defRPr sz="2400">
          <a:solidFill>
            <a:schemeClr val="tx2"/>
          </a:solidFill>
          <a:latin typeface="Arial" charset="0"/>
          <a:cs typeface="Arial" charset="0"/>
        </a:defRPr>
      </a:lvl3pPr>
      <a:lvl4pPr algn="l" rtl="0" eaLnBrk="0" fontAlgn="base" hangingPunct="0">
        <a:lnSpc>
          <a:spcPct val="80000"/>
        </a:lnSpc>
        <a:spcBef>
          <a:spcPct val="0"/>
        </a:spcBef>
        <a:spcAft>
          <a:spcPct val="0"/>
        </a:spcAft>
        <a:defRPr sz="2400">
          <a:solidFill>
            <a:schemeClr val="tx2"/>
          </a:solidFill>
          <a:latin typeface="Arial" charset="0"/>
          <a:cs typeface="Arial" charset="0"/>
        </a:defRPr>
      </a:lvl4pPr>
      <a:lvl5pPr algn="l" rtl="0" eaLnBrk="0" fontAlgn="base" hangingPunct="0">
        <a:lnSpc>
          <a:spcPct val="80000"/>
        </a:lnSpc>
        <a:spcBef>
          <a:spcPct val="0"/>
        </a:spcBef>
        <a:spcAft>
          <a:spcPct val="0"/>
        </a:spcAft>
        <a:defRPr sz="2400">
          <a:solidFill>
            <a:schemeClr val="tx2"/>
          </a:solidFill>
          <a:latin typeface="Arial" charset="0"/>
          <a:cs typeface="Arial" charset="0"/>
        </a:defRPr>
      </a:lvl5pPr>
      <a:lvl6pPr marL="456369" algn="l" rtl="0" fontAlgn="base">
        <a:lnSpc>
          <a:spcPct val="80000"/>
        </a:lnSpc>
        <a:spcBef>
          <a:spcPct val="0"/>
        </a:spcBef>
        <a:spcAft>
          <a:spcPct val="0"/>
        </a:spcAft>
        <a:defRPr sz="3200">
          <a:solidFill>
            <a:schemeClr val="tx2"/>
          </a:solidFill>
          <a:latin typeface="Arial" charset="0"/>
          <a:cs typeface="Arial" charset="0"/>
        </a:defRPr>
      </a:lvl6pPr>
      <a:lvl7pPr marL="912708" algn="l" rtl="0" fontAlgn="base">
        <a:lnSpc>
          <a:spcPct val="80000"/>
        </a:lnSpc>
        <a:spcBef>
          <a:spcPct val="0"/>
        </a:spcBef>
        <a:spcAft>
          <a:spcPct val="0"/>
        </a:spcAft>
        <a:defRPr sz="3200">
          <a:solidFill>
            <a:schemeClr val="tx2"/>
          </a:solidFill>
          <a:latin typeface="Arial" charset="0"/>
          <a:cs typeface="Arial" charset="0"/>
        </a:defRPr>
      </a:lvl7pPr>
      <a:lvl8pPr marL="1369077" algn="l" rtl="0" fontAlgn="base">
        <a:lnSpc>
          <a:spcPct val="80000"/>
        </a:lnSpc>
        <a:spcBef>
          <a:spcPct val="0"/>
        </a:spcBef>
        <a:spcAft>
          <a:spcPct val="0"/>
        </a:spcAft>
        <a:defRPr sz="3200">
          <a:solidFill>
            <a:schemeClr val="tx2"/>
          </a:solidFill>
          <a:latin typeface="Arial" charset="0"/>
          <a:cs typeface="Arial" charset="0"/>
        </a:defRPr>
      </a:lvl8pPr>
      <a:lvl9pPr marL="1825440" algn="l" rtl="0" fontAlgn="base">
        <a:lnSpc>
          <a:spcPct val="80000"/>
        </a:lnSpc>
        <a:spcBef>
          <a:spcPct val="0"/>
        </a:spcBef>
        <a:spcAft>
          <a:spcPct val="0"/>
        </a:spcAft>
        <a:defRPr sz="3200">
          <a:solidFill>
            <a:schemeClr val="tx2"/>
          </a:solidFill>
          <a:latin typeface="Arial" charset="0"/>
          <a:cs typeface="Arial" charset="0"/>
        </a:defRPr>
      </a:lvl9pPr>
    </p:titleStyle>
    <p:bodyStyle>
      <a:lvl1pPr marL="267791" indent="-267791" algn="l" rtl="0" eaLnBrk="0" fontAlgn="base" hangingPunct="0">
        <a:spcBef>
          <a:spcPct val="80000"/>
        </a:spcBef>
        <a:spcAft>
          <a:spcPct val="0"/>
        </a:spcAft>
        <a:buBlip>
          <a:blip r:embed="rId14"/>
        </a:buBlip>
        <a:defRPr sz="1400">
          <a:solidFill>
            <a:schemeClr val="tx1"/>
          </a:solidFill>
          <a:latin typeface="+mn-lt"/>
          <a:ea typeface="+mn-ea"/>
          <a:cs typeface="+mn-cs"/>
        </a:defRPr>
      </a:lvl1pPr>
      <a:lvl2pPr marL="632240" indent="-283631" algn="l" rtl="0" eaLnBrk="0" fontAlgn="base" hangingPunct="0">
        <a:spcBef>
          <a:spcPct val="20000"/>
        </a:spcBef>
        <a:spcAft>
          <a:spcPct val="0"/>
        </a:spcAft>
        <a:buBlip>
          <a:blip r:embed="rId15"/>
        </a:buBlip>
        <a:defRPr sz="1400">
          <a:solidFill>
            <a:schemeClr val="tx1"/>
          </a:solidFill>
          <a:latin typeface="+mn-lt"/>
          <a:cs typeface="+mn-cs"/>
        </a:defRPr>
      </a:lvl2pPr>
      <a:lvl3pPr marL="990364" indent="-270966" algn="l" rtl="0" eaLnBrk="0" fontAlgn="base" hangingPunct="0">
        <a:spcBef>
          <a:spcPct val="20000"/>
        </a:spcBef>
        <a:spcAft>
          <a:spcPct val="0"/>
        </a:spcAft>
        <a:buClr>
          <a:schemeClr val="bg2"/>
        </a:buClr>
        <a:buChar char="•"/>
        <a:defRPr sz="1400">
          <a:solidFill>
            <a:schemeClr val="tx1"/>
          </a:solidFill>
          <a:latin typeface="+mn-lt"/>
          <a:cs typeface="+mn-cs"/>
        </a:defRPr>
      </a:lvl3pPr>
      <a:lvl4pPr marL="1354824" indent="-286820" algn="l" rtl="0" eaLnBrk="0" fontAlgn="base" hangingPunct="0">
        <a:spcBef>
          <a:spcPct val="20000"/>
        </a:spcBef>
        <a:spcAft>
          <a:spcPct val="0"/>
        </a:spcAft>
        <a:buClr>
          <a:schemeClr val="bg2"/>
        </a:buClr>
        <a:buChar char="•"/>
        <a:defRPr sz="1400">
          <a:solidFill>
            <a:schemeClr val="tx1"/>
          </a:solidFill>
          <a:latin typeface="+mn-lt"/>
          <a:cs typeface="+mn-cs"/>
        </a:defRPr>
      </a:lvl4pPr>
      <a:lvl5pPr marL="1705014" indent="-266219" algn="l" rtl="0" eaLnBrk="0" fontAlgn="base" hangingPunct="0">
        <a:spcBef>
          <a:spcPct val="20000"/>
        </a:spcBef>
        <a:spcAft>
          <a:spcPct val="0"/>
        </a:spcAft>
        <a:buClr>
          <a:schemeClr val="bg2"/>
        </a:buClr>
        <a:buChar char="•"/>
        <a:defRPr sz="1400">
          <a:solidFill>
            <a:schemeClr val="tx1"/>
          </a:solidFill>
          <a:latin typeface="+mn-lt"/>
          <a:cs typeface="+mn-cs"/>
        </a:defRPr>
      </a:lvl5pPr>
      <a:lvl6pPr marL="2161360" indent="-266219" algn="l" rtl="0" fontAlgn="base">
        <a:spcBef>
          <a:spcPct val="20000"/>
        </a:spcBef>
        <a:spcAft>
          <a:spcPct val="0"/>
        </a:spcAft>
        <a:buClr>
          <a:schemeClr val="bg2"/>
        </a:buClr>
        <a:buChar char="•"/>
        <a:defRPr sz="1400">
          <a:solidFill>
            <a:schemeClr val="tx1"/>
          </a:solidFill>
          <a:latin typeface="+mn-lt"/>
          <a:cs typeface="+mn-cs"/>
        </a:defRPr>
      </a:lvl6pPr>
      <a:lvl7pPr marL="2617725" indent="-266219" algn="l" rtl="0" fontAlgn="base">
        <a:spcBef>
          <a:spcPct val="20000"/>
        </a:spcBef>
        <a:spcAft>
          <a:spcPct val="0"/>
        </a:spcAft>
        <a:buClr>
          <a:schemeClr val="bg2"/>
        </a:buClr>
        <a:buChar char="•"/>
        <a:defRPr sz="1400">
          <a:solidFill>
            <a:schemeClr val="tx1"/>
          </a:solidFill>
          <a:latin typeface="+mn-lt"/>
          <a:cs typeface="+mn-cs"/>
        </a:defRPr>
      </a:lvl7pPr>
      <a:lvl8pPr marL="3074087" indent="-266219" algn="l" rtl="0" fontAlgn="base">
        <a:spcBef>
          <a:spcPct val="20000"/>
        </a:spcBef>
        <a:spcAft>
          <a:spcPct val="0"/>
        </a:spcAft>
        <a:buClr>
          <a:schemeClr val="bg2"/>
        </a:buClr>
        <a:buChar char="•"/>
        <a:defRPr sz="1400">
          <a:solidFill>
            <a:schemeClr val="tx1"/>
          </a:solidFill>
          <a:latin typeface="+mn-lt"/>
          <a:cs typeface="+mn-cs"/>
        </a:defRPr>
      </a:lvl8pPr>
      <a:lvl9pPr marL="3530440" indent="-266219" algn="l" rtl="0" fontAlgn="base">
        <a:spcBef>
          <a:spcPct val="20000"/>
        </a:spcBef>
        <a:spcAft>
          <a:spcPct val="0"/>
        </a:spcAft>
        <a:buClr>
          <a:schemeClr val="bg2"/>
        </a:buClr>
        <a:buChar char="•"/>
        <a:defRPr sz="1400">
          <a:solidFill>
            <a:schemeClr val="tx1"/>
          </a:solidFill>
          <a:latin typeface="+mn-lt"/>
          <a:cs typeface="+mn-cs"/>
        </a:defRPr>
      </a:lvl9pPr>
    </p:bodyStyle>
    <p:otherStyle>
      <a:defPPr>
        <a:defRPr lang="fr-FR"/>
      </a:defPPr>
      <a:lvl1pPr marL="0" algn="l" defTabSz="912708" rtl="0" eaLnBrk="1" latinLnBrk="0" hangingPunct="1">
        <a:defRPr sz="1800" kern="1200">
          <a:solidFill>
            <a:schemeClr val="tx1"/>
          </a:solidFill>
          <a:latin typeface="+mn-lt"/>
          <a:ea typeface="+mn-ea"/>
          <a:cs typeface="+mn-cs"/>
        </a:defRPr>
      </a:lvl1pPr>
      <a:lvl2pPr marL="456369" algn="l" defTabSz="912708" rtl="0" eaLnBrk="1" latinLnBrk="0" hangingPunct="1">
        <a:defRPr sz="1800" kern="1200">
          <a:solidFill>
            <a:schemeClr val="tx1"/>
          </a:solidFill>
          <a:latin typeface="+mn-lt"/>
          <a:ea typeface="+mn-ea"/>
          <a:cs typeface="+mn-cs"/>
        </a:defRPr>
      </a:lvl2pPr>
      <a:lvl3pPr marL="912708" algn="l" defTabSz="912708" rtl="0" eaLnBrk="1" latinLnBrk="0" hangingPunct="1">
        <a:defRPr sz="1800" kern="1200">
          <a:solidFill>
            <a:schemeClr val="tx1"/>
          </a:solidFill>
          <a:latin typeface="+mn-lt"/>
          <a:ea typeface="+mn-ea"/>
          <a:cs typeface="+mn-cs"/>
        </a:defRPr>
      </a:lvl3pPr>
      <a:lvl4pPr marL="1369077" algn="l" defTabSz="912708" rtl="0" eaLnBrk="1" latinLnBrk="0" hangingPunct="1">
        <a:defRPr sz="1800" kern="1200">
          <a:solidFill>
            <a:schemeClr val="tx1"/>
          </a:solidFill>
          <a:latin typeface="+mn-lt"/>
          <a:ea typeface="+mn-ea"/>
          <a:cs typeface="+mn-cs"/>
        </a:defRPr>
      </a:lvl4pPr>
      <a:lvl5pPr marL="1825440" algn="l" defTabSz="912708" rtl="0" eaLnBrk="1" latinLnBrk="0" hangingPunct="1">
        <a:defRPr sz="1800" kern="1200">
          <a:solidFill>
            <a:schemeClr val="tx1"/>
          </a:solidFill>
          <a:latin typeface="+mn-lt"/>
          <a:ea typeface="+mn-ea"/>
          <a:cs typeface="+mn-cs"/>
        </a:defRPr>
      </a:lvl5pPr>
      <a:lvl6pPr marL="2281788" algn="l" defTabSz="912708" rtl="0" eaLnBrk="1" latinLnBrk="0" hangingPunct="1">
        <a:defRPr sz="1800" kern="1200">
          <a:solidFill>
            <a:schemeClr val="tx1"/>
          </a:solidFill>
          <a:latin typeface="+mn-lt"/>
          <a:ea typeface="+mn-ea"/>
          <a:cs typeface="+mn-cs"/>
        </a:defRPr>
      </a:lvl6pPr>
      <a:lvl7pPr marL="2738152" algn="l" defTabSz="912708" rtl="0" eaLnBrk="1" latinLnBrk="0" hangingPunct="1">
        <a:defRPr sz="1800" kern="1200">
          <a:solidFill>
            <a:schemeClr val="tx1"/>
          </a:solidFill>
          <a:latin typeface="+mn-lt"/>
          <a:ea typeface="+mn-ea"/>
          <a:cs typeface="+mn-cs"/>
        </a:defRPr>
      </a:lvl7pPr>
      <a:lvl8pPr marL="3194514" algn="l" defTabSz="912708" rtl="0" eaLnBrk="1" latinLnBrk="0" hangingPunct="1">
        <a:defRPr sz="1800" kern="1200">
          <a:solidFill>
            <a:schemeClr val="tx1"/>
          </a:solidFill>
          <a:latin typeface="+mn-lt"/>
          <a:ea typeface="+mn-ea"/>
          <a:cs typeface="+mn-cs"/>
        </a:defRPr>
      </a:lvl8pPr>
      <a:lvl9pPr marL="3650869" algn="l" defTabSz="912708"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81007" y="260351"/>
            <a:ext cx="8367713" cy="863600"/>
          </a:xfrm>
          <a:prstGeom prst="rect">
            <a:avLst/>
          </a:prstGeom>
          <a:noFill/>
          <a:ln w="9525">
            <a:noFill/>
            <a:miter lim="800000"/>
            <a:headEnd/>
            <a:tailEnd/>
          </a:ln>
          <a:effectLst/>
        </p:spPr>
        <p:txBody>
          <a:bodyPr vert="horz" wrap="square" lIns="91355" tIns="45681" rIns="91355" bIns="45681" numCol="1" anchor="b" anchorCtr="0" compatLnSpc="1">
            <a:prstTxWarp prst="textNoShape">
              <a:avLst/>
            </a:prstTxWarp>
          </a:bodyPr>
          <a:lstStyle/>
          <a:p>
            <a:pPr lvl="0"/>
            <a:r>
              <a:rPr lang="fr-FR" altLang="fr-FR" smtClean="0"/>
              <a:t>Cliquez pour modifier le style du titre</a:t>
            </a:r>
          </a:p>
        </p:txBody>
      </p:sp>
      <p:sp>
        <p:nvSpPr>
          <p:cNvPr id="2051" name="Rectangle 3"/>
          <p:cNvSpPr>
            <a:spLocks noGrp="1" noChangeArrowheads="1"/>
          </p:cNvSpPr>
          <p:nvPr>
            <p:ph type="body" idx="1"/>
          </p:nvPr>
        </p:nvSpPr>
        <p:spPr bwMode="auto">
          <a:xfrm>
            <a:off x="381007" y="1917700"/>
            <a:ext cx="8367713" cy="3860800"/>
          </a:xfrm>
          <a:prstGeom prst="rect">
            <a:avLst/>
          </a:prstGeom>
          <a:noFill/>
          <a:ln w="9525">
            <a:noFill/>
            <a:miter lim="800000"/>
            <a:headEnd/>
            <a:tailEnd/>
          </a:ln>
          <a:effectLst/>
        </p:spPr>
        <p:txBody>
          <a:bodyPr vert="horz" wrap="square" lIns="91355" tIns="45681" rIns="91355" bIns="45681"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2053" name="Rectangle 12"/>
          <p:cNvSpPr>
            <a:spLocks noChangeArrowheads="1"/>
          </p:cNvSpPr>
          <p:nvPr userDrawn="1"/>
        </p:nvSpPr>
        <p:spPr bwMode="auto">
          <a:xfrm>
            <a:off x="393710" y="6145221"/>
            <a:ext cx="17463" cy="357186"/>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55" tIns="45681" rIns="91355" bIns="45681"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fr-FR" altLang="fr-FR" dirty="0" smtClean="0">
              <a:solidFill>
                <a:srgbClr val="6E267B"/>
              </a:solidFill>
            </a:endParaRPr>
          </a:p>
        </p:txBody>
      </p:sp>
      <p:pic>
        <p:nvPicPr>
          <p:cNvPr id="2054" name="Picture 15" descr="Logo_securite"/>
          <p:cNvPicPr>
            <a:picLocks noChangeAspect="1" noChangeArrowheads="1"/>
          </p:cNvPicPr>
          <p:nvPr userDrawn="1"/>
        </p:nvPicPr>
        <p:blipFill>
          <a:blip r:embed="rId13"/>
          <a:srcRect/>
          <a:stretch>
            <a:fillRect/>
          </a:stretch>
        </p:blipFill>
        <p:spPr bwMode="auto">
          <a:xfrm>
            <a:off x="7745413" y="5791214"/>
            <a:ext cx="1382712" cy="1060449"/>
          </a:xfrm>
          <a:prstGeom prst="rect">
            <a:avLst/>
          </a:prstGeom>
          <a:noFill/>
          <a:ln w="9525">
            <a:noFill/>
            <a:miter lim="800000"/>
            <a:headEnd/>
            <a:tailEnd/>
          </a:ln>
        </p:spPr>
      </p:pic>
      <p:sp>
        <p:nvSpPr>
          <p:cNvPr id="8" name="Text Box 25"/>
          <p:cNvSpPr txBox="1">
            <a:spLocks noChangeArrowheads="1"/>
          </p:cNvSpPr>
          <p:nvPr userDrawn="1"/>
        </p:nvSpPr>
        <p:spPr bwMode="auto">
          <a:xfrm>
            <a:off x="384461" y="6458862"/>
            <a:ext cx="3522853"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fr-FR" sz="900" dirty="0" smtClean="0">
                <a:solidFill>
                  <a:srgbClr val="988F86"/>
                </a:solidFill>
              </a:rPr>
              <a:t>DOCUMENT CONFIDENTIEL 2015</a:t>
            </a:r>
            <a:endParaRPr lang="fr-FR" sz="900" dirty="0" smtClean="0">
              <a:solidFill>
                <a:srgbClr val="0088CE"/>
              </a:solidFill>
            </a:endParaRPr>
          </a:p>
        </p:txBody>
      </p:sp>
      <p:sp>
        <p:nvSpPr>
          <p:cNvPr id="10" name="Rectangle 9"/>
          <p:cNvSpPr/>
          <p:nvPr userDrawn="1"/>
        </p:nvSpPr>
        <p:spPr>
          <a:xfrm>
            <a:off x="-52461" y="6335748"/>
            <a:ext cx="467832" cy="246221"/>
          </a:xfrm>
          <a:prstGeom prst="rect">
            <a:avLst/>
          </a:prstGeom>
        </p:spPr>
        <p:txBody>
          <a:bodyPr wrap="square">
            <a:spAutoFit/>
          </a:bodyPr>
          <a:lstStyle/>
          <a:p>
            <a:pPr algn="ctr"/>
            <a:fld id="{7A0F4425-1362-4DB6-A05C-4AEF81A264D0}" type="slidenum">
              <a:rPr lang="fr-FR" sz="1000" smtClean="0">
                <a:solidFill>
                  <a:srgbClr val="0088CE"/>
                </a:solidFill>
              </a:rPr>
              <a:pPr algn="ctr"/>
              <a:t>‹N°›</a:t>
            </a:fld>
            <a:endParaRPr lang="fr-FR" dirty="0">
              <a:solidFill>
                <a:srgbClr val="675C53"/>
              </a:solidFill>
            </a:endParaRPr>
          </a:p>
        </p:txBody>
      </p:sp>
      <p:grpSp>
        <p:nvGrpSpPr>
          <p:cNvPr id="12" name="Groupe 11"/>
          <p:cNvGrpSpPr>
            <a:grpSpLocks noChangeAspect="1"/>
          </p:cNvGrpSpPr>
          <p:nvPr userDrawn="1"/>
        </p:nvGrpSpPr>
        <p:grpSpPr>
          <a:xfrm>
            <a:off x="415371" y="6313134"/>
            <a:ext cx="873848" cy="117890"/>
            <a:chOff x="6303350" y="44450"/>
            <a:chExt cx="2743996" cy="374650"/>
          </a:xfrm>
        </p:grpSpPr>
        <p:sp>
          <p:nvSpPr>
            <p:cNvPr id="13" name="Rectangle 12"/>
            <p:cNvSpPr/>
            <p:nvPr/>
          </p:nvSpPr>
          <p:spPr>
            <a:xfrm>
              <a:off x="6303350" y="44450"/>
              <a:ext cx="448947" cy="374650"/>
            </a:xfrm>
            <a:prstGeom prst="rect">
              <a:avLst/>
            </a:prstGeom>
            <a:solidFill>
              <a:srgbClr val="6E267B"/>
            </a:solidFill>
            <a:ln>
              <a:noFill/>
            </a:ln>
          </p:spPr>
          <p:txBody>
            <a:bodyPr wrap="none" anchor="ctr"/>
            <a:lstStyle/>
            <a:p>
              <a:pPr algn="ctr"/>
              <a:r>
                <a:rPr lang="fr-FR" sz="900" dirty="0">
                  <a:solidFill>
                    <a:srgbClr val="A6A6A6"/>
                  </a:solidFill>
                  <a:ea typeface="MS PGothic" pitchFamily="34" charset="-128"/>
                  <a:cs typeface="Arial" pitchFamily="34" charset="0"/>
                </a:rPr>
                <a:t>P</a:t>
              </a:r>
            </a:p>
          </p:txBody>
        </p:sp>
        <p:sp>
          <p:nvSpPr>
            <p:cNvPr id="14" name="Rectangle 13"/>
            <p:cNvSpPr/>
            <p:nvPr/>
          </p:nvSpPr>
          <p:spPr>
            <a:xfrm>
              <a:off x="6761973" y="44450"/>
              <a:ext cx="448947" cy="374650"/>
            </a:xfrm>
            <a:prstGeom prst="rect">
              <a:avLst/>
            </a:prstGeom>
            <a:solidFill>
              <a:srgbClr val="7AB800"/>
            </a:solidFill>
            <a:ln>
              <a:noFill/>
            </a:ln>
          </p:spPr>
          <p:txBody>
            <a:bodyPr wrap="none" anchor="ctr"/>
            <a:lstStyle/>
            <a:p>
              <a:pPr algn="ctr">
                <a:defRPr/>
              </a:pPr>
              <a:r>
                <a:rPr lang="fr-FR" sz="900" dirty="0">
                  <a:solidFill>
                    <a:srgbClr val="A6A6A6"/>
                  </a:solidFill>
                  <a:latin typeface="Arial"/>
                  <a:ea typeface="MS PGothic" pitchFamily="34" charset="-128"/>
                  <a:cs typeface="Arial" pitchFamily="34" charset="0"/>
                </a:rPr>
                <a:t>R</a:t>
              </a:r>
            </a:p>
          </p:txBody>
        </p:sp>
        <p:sp>
          <p:nvSpPr>
            <p:cNvPr id="15" name="Rectangle 14"/>
            <p:cNvSpPr/>
            <p:nvPr/>
          </p:nvSpPr>
          <p:spPr>
            <a:xfrm>
              <a:off x="7221563" y="44450"/>
              <a:ext cx="448947" cy="374650"/>
            </a:xfrm>
            <a:prstGeom prst="rect">
              <a:avLst/>
            </a:prstGeom>
            <a:solidFill>
              <a:srgbClr val="CB0044"/>
            </a:solidFill>
            <a:ln>
              <a:noFill/>
            </a:ln>
          </p:spPr>
          <p:txBody>
            <a:bodyPr wrap="none" anchor="ctr"/>
            <a:lstStyle/>
            <a:p>
              <a:pPr algn="ctr">
                <a:defRPr/>
              </a:pPr>
              <a:r>
                <a:rPr lang="fr-FR" sz="900" dirty="0">
                  <a:solidFill>
                    <a:srgbClr val="A6A6A6"/>
                  </a:solidFill>
                  <a:latin typeface="Arial"/>
                  <a:ea typeface="MS PGothic" pitchFamily="34" charset="-128"/>
                  <a:cs typeface="Arial" pitchFamily="34" charset="0"/>
                </a:rPr>
                <a:t>I</a:t>
              </a:r>
            </a:p>
          </p:txBody>
        </p:sp>
        <p:sp>
          <p:nvSpPr>
            <p:cNvPr id="16" name="Rectangle 15"/>
            <p:cNvSpPr/>
            <p:nvPr/>
          </p:nvSpPr>
          <p:spPr>
            <a:xfrm>
              <a:off x="7680186" y="44450"/>
              <a:ext cx="448947" cy="374650"/>
            </a:xfrm>
            <a:prstGeom prst="rect">
              <a:avLst/>
            </a:prstGeom>
            <a:solidFill>
              <a:srgbClr val="009AA6"/>
            </a:solidFill>
            <a:ln>
              <a:noFill/>
            </a:ln>
          </p:spPr>
          <p:txBody>
            <a:bodyPr wrap="none" anchor="ctr"/>
            <a:lstStyle/>
            <a:p>
              <a:pPr algn="ctr">
                <a:defRPr/>
              </a:pPr>
              <a:r>
                <a:rPr lang="fr-FR" sz="900" dirty="0">
                  <a:solidFill>
                    <a:srgbClr val="A6A6A6"/>
                  </a:solidFill>
                  <a:latin typeface="Arial"/>
                  <a:ea typeface="MS PGothic" pitchFamily="34" charset="-128"/>
                  <a:cs typeface="Arial" pitchFamily="34" charset="0"/>
                </a:rPr>
                <a:t>S</a:t>
              </a:r>
            </a:p>
          </p:txBody>
        </p:sp>
        <p:sp>
          <p:nvSpPr>
            <p:cNvPr id="17" name="Rectangle 16"/>
            <p:cNvSpPr/>
            <p:nvPr/>
          </p:nvSpPr>
          <p:spPr>
            <a:xfrm>
              <a:off x="8139776" y="44450"/>
              <a:ext cx="448947" cy="374650"/>
            </a:xfrm>
            <a:prstGeom prst="rect">
              <a:avLst/>
            </a:prstGeom>
            <a:solidFill>
              <a:srgbClr val="A1006B"/>
            </a:solidFill>
            <a:ln>
              <a:noFill/>
            </a:ln>
          </p:spPr>
          <p:txBody>
            <a:bodyPr wrap="none" anchor="ctr"/>
            <a:lstStyle/>
            <a:p>
              <a:pPr algn="ctr">
                <a:defRPr/>
              </a:pPr>
              <a:r>
                <a:rPr lang="fr-FR" sz="900" dirty="0">
                  <a:solidFill>
                    <a:srgbClr val="A6A6A6"/>
                  </a:solidFill>
                  <a:latin typeface="Arial"/>
                  <a:ea typeface="MS PGothic" pitchFamily="34" charset="-128"/>
                  <a:cs typeface="Arial" pitchFamily="34" charset="0"/>
                </a:rPr>
                <a:t>M</a:t>
              </a:r>
            </a:p>
          </p:txBody>
        </p:sp>
        <p:sp>
          <p:nvSpPr>
            <p:cNvPr id="18" name="Rectangle 17"/>
            <p:cNvSpPr/>
            <p:nvPr/>
          </p:nvSpPr>
          <p:spPr>
            <a:xfrm>
              <a:off x="8598399" y="44450"/>
              <a:ext cx="448947" cy="374650"/>
            </a:xfrm>
            <a:prstGeom prst="rect">
              <a:avLst/>
            </a:prstGeom>
            <a:solidFill>
              <a:srgbClr val="FFB612"/>
            </a:solidFill>
            <a:ln>
              <a:noFill/>
            </a:ln>
          </p:spPr>
          <p:txBody>
            <a:bodyPr wrap="none" anchor="ctr"/>
            <a:lstStyle/>
            <a:p>
              <a:pPr algn="ctr">
                <a:defRPr/>
              </a:pPr>
              <a:r>
                <a:rPr lang="fr-FR" sz="900" dirty="0">
                  <a:solidFill>
                    <a:srgbClr val="A6A6A6"/>
                  </a:solidFill>
                  <a:latin typeface="Arial"/>
                  <a:ea typeface="MS PGothic" pitchFamily="34" charset="-128"/>
                  <a:cs typeface="Arial" pitchFamily="34" charset="0"/>
                </a:rPr>
                <a:t>E</a:t>
              </a:r>
            </a:p>
          </p:txBody>
        </p:sp>
      </p:grpSp>
    </p:spTree>
    <p:extLst>
      <p:ext uri="{BB962C8B-B14F-4D97-AF65-F5344CB8AC3E}">
        <p14:creationId xmlns:p14="http://schemas.microsoft.com/office/powerpoint/2010/main" val="3671330925"/>
      </p:ext>
    </p:extLst>
  </p:cSld>
  <p:clrMap bg1="lt1" tx1="dk1" bg2="lt2" tx2="dk2" accent1="accent1" accent2="accent2" accent3="accent3" accent4="accent4" accent5="accent5" accent6="accent6" hlink="hlink" folHlink="folHlink"/>
  <p:sldLayoutIdLst>
    <p:sldLayoutId id="2147484379" r:id="rId1"/>
    <p:sldLayoutId id="2147484380" r:id="rId2"/>
    <p:sldLayoutId id="2147484381" r:id="rId3"/>
    <p:sldLayoutId id="2147484382" r:id="rId4"/>
    <p:sldLayoutId id="2147484383" r:id="rId5"/>
    <p:sldLayoutId id="2147484384" r:id="rId6"/>
    <p:sldLayoutId id="2147484385" r:id="rId7"/>
    <p:sldLayoutId id="2147484386" r:id="rId8"/>
    <p:sldLayoutId id="2147484387" r:id="rId9"/>
    <p:sldLayoutId id="2147484388" r:id="rId10"/>
    <p:sldLayoutId id="2147484389" r:id="rId11"/>
  </p:sldLayoutIdLst>
  <p:hf hdr="0" ftr="0" dt="0"/>
  <p:txStyles>
    <p:titleStyle>
      <a:lvl1pPr algn="l" rtl="0" eaLnBrk="0" fontAlgn="base" hangingPunct="0">
        <a:lnSpc>
          <a:spcPct val="80000"/>
        </a:lnSpc>
        <a:spcBef>
          <a:spcPct val="0"/>
        </a:spcBef>
        <a:spcAft>
          <a:spcPct val="0"/>
        </a:spcAft>
        <a:defRPr sz="2400">
          <a:solidFill>
            <a:schemeClr val="tx2"/>
          </a:solidFill>
          <a:latin typeface="+mj-lt"/>
          <a:ea typeface="+mj-ea"/>
          <a:cs typeface="+mj-cs"/>
        </a:defRPr>
      </a:lvl1pPr>
      <a:lvl2pPr algn="l" rtl="0" eaLnBrk="0" fontAlgn="base" hangingPunct="0">
        <a:lnSpc>
          <a:spcPct val="80000"/>
        </a:lnSpc>
        <a:spcBef>
          <a:spcPct val="0"/>
        </a:spcBef>
        <a:spcAft>
          <a:spcPct val="0"/>
        </a:spcAft>
        <a:defRPr sz="2400">
          <a:solidFill>
            <a:schemeClr val="tx2"/>
          </a:solidFill>
          <a:latin typeface="Arial" charset="0"/>
          <a:cs typeface="Arial" charset="0"/>
        </a:defRPr>
      </a:lvl2pPr>
      <a:lvl3pPr algn="l" rtl="0" eaLnBrk="0" fontAlgn="base" hangingPunct="0">
        <a:lnSpc>
          <a:spcPct val="80000"/>
        </a:lnSpc>
        <a:spcBef>
          <a:spcPct val="0"/>
        </a:spcBef>
        <a:spcAft>
          <a:spcPct val="0"/>
        </a:spcAft>
        <a:defRPr sz="2400">
          <a:solidFill>
            <a:schemeClr val="tx2"/>
          </a:solidFill>
          <a:latin typeface="Arial" charset="0"/>
          <a:cs typeface="Arial" charset="0"/>
        </a:defRPr>
      </a:lvl3pPr>
      <a:lvl4pPr algn="l" rtl="0" eaLnBrk="0" fontAlgn="base" hangingPunct="0">
        <a:lnSpc>
          <a:spcPct val="80000"/>
        </a:lnSpc>
        <a:spcBef>
          <a:spcPct val="0"/>
        </a:spcBef>
        <a:spcAft>
          <a:spcPct val="0"/>
        </a:spcAft>
        <a:defRPr sz="2400">
          <a:solidFill>
            <a:schemeClr val="tx2"/>
          </a:solidFill>
          <a:latin typeface="Arial" charset="0"/>
          <a:cs typeface="Arial" charset="0"/>
        </a:defRPr>
      </a:lvl4pPr>
      <a:lvl5pPr algn="l" rtl="0" eaLnBrk="0" fontAlgn="base" hangingPunct="0">
        <a:lnSpc>
          <a:spcPct val="80000"/>
        </a:lnSpc>
        <a:spcBef>
          <a:spcPct val="0"/>
        </a:spcBef>
        <a:spcAft>
          <a:spcPct val="0"/>
        </a:spcAft>
        <a:defRPr sz="2400">
          <a:solidFill>
            <a:schemeClr val="tx2"/>
          </a:solidFill>
          <a:latin typeface="Arial" charset="0"/>
          <a:cs typeface="Arial" charset="0"/>
        </a:defRPr>
      </a:lvl5pPr>
      <a:lvl6pPr marL="456774" algn="l" rtl="0" fontAlgn="base">
        <a:lnSpc>
          <a:spcPct val="80000"/>
        </a:lnSpc>
        <a:spcBef>
          <a:spcPct val="0"/>
        </a:spcBef>
        <a:spcAft>
          <a:spcPct val="0"/>
        </a:spcAft>
        <a:defRPr sz="3200">
          <a:solidFill>
            <a:schemeClr val="tx2"/>
          </a:solidFill>
          <a:latin typeface="Arial" charset="0"/>
          <a:cs typeface="Arial" charset="0"/>
        </a:defRPr>
      </a:lvl6pPr>
      <a:lvl7pPr marL="913536" algn="l" rtl="0" fontAlgn="base">
        <a:lnSpc>
          <a:spcPct val="80000"/>
        </a:lnSpc>
        <a:spcBef>
          <a:spcPct val="0"/>
        </a:spcBef>
        <a:spcAft>
          <a:spcPct val="0"/>
        </a:spcAft>
        <a:defRPr sz="3200">
          <a:solidFill>
            <a:schemeClr val="tx2"/>
          </a:solidFill>
          <a:latin typeface="Arial" charset="0"/>
          <a:cs typeface="Arial" charset="0"/>
        </a:defRPr>
      </a:lvl7pPr>
      <a:lvl8pPr marL="1370310" algn="l" rtl="0" fontAlgn="base">
        <a:lnSpc>
          <a:spcPct val="80000"/>
        </a:lnSpc>
        <a:spcBef>
          <a:spcPct val="0"/>
        </a:spcBef>
        <a:spcAft>
          <a:spcPct val="0"/>
        </a:spcAft>
        <a:defRPr sz="3200">
          <a:solidFill>
            <a:schemeClr val="tx2"/>
          </a:solidFill>
          <a:latin typeface="Arial" charset="0"/>
          <a:cs typeface="Arial" charset="0"/>
        </a:defRPr>
      </a:lvl8pPr>
      <a:lvl9pPr marL="1827078" algn="l" rtl="0" fontAlgn="base">
        <a:lnSpc>
          <a:spcPct val="80000"/>
        </a:lnSpc>
        <a:spcBef>
          <a:spcPct val="0"/>
        </a:spcBef>
        <a:spcAft>
          <a:spcPct val="0"/>
        </a:spcAft>
        <a:defRPr sz="3200">
          <a:solidFill>
            <a:schemeClr val="tx2"/>
          </a:solidFill>
          <a:latin typeface="Arial" charset="0"/>
          <a:cs typeface="Arial" charset="0"/>
        </a:defRPr>
      </a:lvl9pPr>
    </p:titleStyle>
    <p:bodyStyle>
      <a:lvl1pPr marL="268034" indent="-268034" algn="l" rtl="0" eaLnBrk="0" fontAlgn="base" hangingPunct="0">
        <a:spcBef>
          <a:spcPct val="80000"/>
        </a:spcBef>
        <a:spcAft>
          <a:spcPct val="0"/>
        </a:spcAft>
        <a:buBlip>
          <a:blip r:embed="rId14"/>
        </a:buBlip>
        <a:defRPr sz="1400">
          <a:solidFill>
            <a:schemeClr val="tx1"/>
          </a:solidFill>
          <a:latin typeface="+mn-lt"/>
          <a:ea typeface="+mn-ea"/>
          <a:cs typeface="+mn-cs"/>
        </a:defRPr>
      </a:lvl1pPr>
      <a:lvl2pPr marL="632813" indent="-283892" algn="l" rtl="0" eaLnBrk="0" fontAlgn="base" hangingPunct="0">
        <a:spcBef>
          <a:spcPct val="20000"/>
        </a:spcBef>
        <a:spcAft>
          <a:spcPct val="0"/>
        </a:spcAft>
        <a:buBlip>
          <a:blip r:embed="rId15"/>
        </a:buBlip>
        <a:defRPr sz="1400">
          <a:solidFill>
            <a:schemeClr val="tx1"/>
          </a:solidFill>
          <a:latin typeface="+mn-lt"/>
          <a:cs typeface="+mn-cs"/>
        </a:defRPr>
      </a:lvl2pPr>
      <a:lvl3pPr marL="991255" indent="-271209" algn="l" rtl="0" eaLnBrk="0" fontAlgn="base" hangingPunct="0">
        <a:spcBef>
          <a:spcPct val="20000"/>
        </a:spcBef>
        <a:spcAft>
          <a:spcPct val="0"/>
        </a:spcAft>
        <a:buClr>
          <a:schemeClr val="bg2"/>
        </a:buClr>
        <a:buChar char="•"/>
        <a:defRPr sz="1400">
          <a:solidFill>
            <a:schemeClr val="tx1"/>
          </a:solidFill>
          <a:latin typeface="+mn-lt"/>
          <a:cs typeface="+mn-cs"/>
        </a:defRPr>
      </a:lvl3pPr>
      <a:lvl4pPr marL="1356040" indent="-287072" algn="l" rtl="0" eaLnBrk="0" fontAlgn="base" hangingPunct="0">
        <a:spcBef>
          <a:spcPct val="20000"/>
        </a:spcBef>
        <a:spcAft>
          <a:spcPct val="0"/>
        </a:spcAft>
        <a:buClr>
          <a:schemeClr val="bg2"/>
        </a:buClr>
        <a:buChar char="•"/>
        <a:defRPr sz="1400">
          <a:solidFill>
            <a:schemeClr val="tx1"/>
          </a:solidFill>
          <a:latin typeface="+mn-lt"/>
          <a:cs typeface="+mn-cs"/>
        </a:defRPr>
      </a:lvl4pPr>
      <a:lvl5pPr marL="1706544" indent="-266453" algn="l" rtl="0" eaLnBrk="0" fontAlgn="base" hangingPunct="0">
        <a:spcBef>
          <a:spcPct val="20000"/>
        </a:spcBef>
        <a:spcAft>
          <a:spcPct val="0"/>
        </a:spcAft>
        <a:buClr>
          <a:schemeClr val="bg2"/>
        </a:buClr>
        <a:buChar char="•"/>
        <a:defRPr sz="1400">
          <a:solidFill>
            <a:schemeClr val="tx1"/>
          </a:solidFill>
          <a:latin typeface="+mn-lt"/>
          <a:cs typeface="+mn-cs"/>
        </a:defRPr>
      </a:lvl5pPr>
      <a:lvl6pPr marL="2163309" indent="-266453" algn="l" rtl="0" fontAlgn="base">
        <a:spcBef>
          <a:spcPct val="20000"/>
        </a:spcBef>
        <a:spcAft>
          <a:spcPct val="0"/>
        </a:spcAft>
        <a:buClr>
          <a:schemeClr val="bg2"/>
        </a:buClr>
        <a:buChar char="•"/>
        <a:defRPr sz="1400">
          <a:solidFill>
            <a:schemeClr val="tx1"/>
          </a:solidFill>
          <a:latin typeface="+mn-lt"/>
          <a:cs typeface="+mn-cs"/>
        </a:defRPr>
      </a:lvl6pPr>
      <a:lvl7pPr marL="2620083" indent="-266453" algn="l" rtl="0" fontAlgn="base">
        <a:spcBef>
          <a:spcPct val="20000"/>
        </a:spcBef>
        <a:spcAft>
          <a:spcPct val="0"/>
        </a:spcAft>
        <a:buClr>
          <a:schemeClr val="bg2"/>
        </a:buClr>
        <a:buChar char="•"/>
        <a:defRPr sz="1400">
          <a:solidFill>
            <a:schemeClr val="tx1"/>
          </a:solidFill>
          <a:latin typeface="+mn-lt"/>
          <a:cs typeface="+mn-cs"/>
        </a:defRPr>
      </a:lvl7pPr>
      <a:lvl8pPr marL="3076852" indent="-266453" algn="l" rtl="0" fontAlgn="base">
        <a:spcBef>
          <a:spcPct val="20000"/>
        </a:spcBef>
        <a:spcAft>
          <a:spcPct val="0"/>
        </a:spcAft>
        <a:buClr>
          <a:schemeClr val="bg2"/>
        </a:buClr>
        <a:buChar char="•"/>
        <a:defRPr sz="1400">
          <a:solidFill>
            <a:schemeClr val="tx1"/>
          </a:solidFill>
          <a:latin typeface="+mn-lt"/>
          <a:cs typeface="+mn-cs"/>
        </a:defRPr>
      </a:lvl8pPr>
      <a:lvl9pPr marL="3533622" indent="-266453" algn="l" rtl="0" fontAlgn="base">
        <a:spcBef>
          <a:spcPct val="20000"/>
        </a:spcBef>
        <a:spcAft>
          <a:spcPct val="0"/>
        </a:spcAft>
        <a:buClr>
          <a:schemeClr val="bg2"/>
        </a:buClr>
        <a:buChar char="•"/>
        <a:defRPr sz="1400">
          <a:solidFill>
            <a:schemeClr val="tx1"/>
          </a:solidFill>
          <a:latin typeface="+mn-lt"/>
          <a:cs typeface="+mn-cs"/>
        </a:defRPr>
      </a:lvl9pPr>
    </p:bodyStyle>
    <p:otherStyle>
      <a:defPPr>
        <a:defRPr lang="fr-FR"/>
      </a:defPPr>
      <a:lvl1pPr marL="0" algn="l" defTabSz="913536" rtl="0" eaLnBrk="1" latinLnBrk="0" hangingPunct="1">
        <a:defRPr sz="1800" kern="1200">
          <a:solidFill>
            <a:schemeClr val="tx1"/>
          </a:solidFill>
          <a:latin typeface="+mn-lt"/>
          <a:ea typeface="+mn-ea"/>
          <a:cs typeface="+mn-cs"/>
        </a:defRPr>
      </a:lvl1pPr>
      <a:lvl2pPr marL="456774" algn="l" defTabSz="913536" rtl="0" eaLnBrk="1" latinLnBrk="0" hangingPunct="1">
        <a:defRPr sz="1800" kern="1200">
          <a:solidFill>
            <a:schemeClr val="tx1"/>
          </a:solidFill>
          <a:latin typeface="+mn-lt"/>
          <a:ea typeface="+mn-ea"/>
          <a:cs typeface="+mn-cs"/>
        </a:defRPr>
      </a:lvl2pPr>
      <a:lvl3pPr marL="913536" algn="l" defTabSz="913536" rtl="0" eaLnBrk="1" latinLnBrk="0" hangingPunct="1">
        <a:defRPr sz="1800" kern="1200">
          <a:solidFill>
            <a:schemeClr val="tx1"/>
          </a:solidFill>
          <a:latin typeface="+mn-lt"/>
          <a:ea typeface="+mn-ea"/>
          <a:cs typeface="+mn-cs"/>
        </a:defRPr>
      </a:lvl3pPr>
      <a:lvl4pPr marL="1370310" algn="l" defTabSz="913536" rtl="0" eaLnBrk="1" latinLnBrk="0" hangingPunct="1">
        <a:defRPr sz="1800" kern="1200">
          <a:solidFill>
            <a:schemeClr val="tx1"/>
          </a:solidFill>
          <a:latin typeface="+mn-lt"/>
          <a:ea typeface="+mn-ea"/>
          <a:cs typeface="+mn-cs"/>
        </a:defRPr>
      </a:lvl4pPr>
      <a:lvl5pPr marL="1827078" algn="l" defTabSz="913536" rtl="0" eaLnBrk="1" latinLnBrk="0" hangingPunct="1">
        <a:defRPr sz="1800" kern="1200">
          <a:solidFill>
            <a:schemeClr val="tx1"/>
          </a:solidFill>
          <a:latin typeface="+mn-lt"/>
          <a:ea typeface="+mn-ea"/>
          <a:cs typeface="+mn-cs"/>
        </a:defRPr>
      </a:lvl5pPr>
      <a:lvl6pPr marL="2283847" algn="l" defTabSz="913536" rtl="0" eaLnBrk="1" latinLnBrk="0" hangingPunct="1">
        <a:defRPr sz="1800" kern="1200">
          <a:solidFill>
            <a:schemeClr val="tx1"/>
          </a:solidFill>
          <a:latin typeface="+mn-lt"/>
          <a:ea typeface="+mn-ea"/>
          <a:cs typeface="+mn-cs"/>
        </a:defRPr>
      </a:lvl6pPr>
      <a:lvl7pPr marL="2740618" algn="l" defTabSz="913536" rtl="0" eaLnBrk="1" latinLnBrk="0" hangingPunct="1">
        <a:defRPr sz="1800" kern="1200">
          <a:solidFill>
            <a:schemeClr val="tx1"/>
          </a:solidFill>
          <a:latin typeface="+mn-lt"/>
          <a:ea typeface="+mn-ea"/>
          <a:cs typeface="+mn-cs"/>
        </a:defRPr>
      </a:lvl7pPr>
      <a:lvl8pPr marL="3197387" algn="l" defTabSz="913536" rtl="0" eaLnBrk="1" latinLnBrk="0" hangingPunct="1">
        <a:defRPr sz="1800" kern="1200">
          <a:solidFill>
            <a:schemeClr val="tx1"/>
          </a:solidFill>
          <a:latin typeface="+mn-lt"/>
          <a:ea typeface="+mn-ea"/>
          <a:cs typeface="+mn-cs"/>
        </a:defRPr>
      </a:lvl8pPr>
      <a:lvl9pPr marL="3654160" algn="l" defTabSz="913536"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81003" y="260350"/>
            <a:ext cx="836771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FR" altLang="fr-FR" smtClean="0"/>
              <a:t>Cliquez pour modifier le style du titre</a:t>
            </a:r>
          </a:p>
        </p:txBody>
      </p:sp>
      <p:sp>
        <p:nvSpPr>
          <p:cNvPr id="2051" name="Rectangle 3"/>
          <p:cNvSpPr>
            <a:spLocks noGrp="1" noChangeArrowheads="1"/>
          </p:cNvSpPr>
          <p:nvPr>
            <p:ph type="body" idx="1"/>
          </p:nvPr>
        </p:nvSpPr>
        <p:spPr bwMode="auto">
          <a:xfrm>
            <a:off x="381003" y="1917700"/>
            <a:ext cx="8367713" cy="386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pic>
        <p:nvPicPr>
          <p:cNvPr id="2054" name="Picture 15" descr="Logo_securite"/>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745413" y="5791200"/>
            <a:ext cx="1382712"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25"/>
          <p:cNvSpPr txBox="1">
            <a:spLocks noChangeArrowheads="1"/>
          </p:cNvSpPr>
          <p:nvPr userDrawn="1"/>
        </p:nvSpPr>
        <p:spPr bwMode="auto">
          <a:xfrm>
            <a:off x="384461" y="6458862"/>
            <a:ext cx="3522853"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fr-FR" sz="900" dirty="0" smtClean="0">
                <a:solidFill>
                  <a:srgbClr val="988F86"/>
                </a:solidFill>
              </a:rPr>
              <a:t>DOCUMENT CONFIDENTIEL 2015</a:t>
            </a:r>
            <a:endParaRPr lang="fr-FR" sz="900" dirty="0" smtClean="0">
              <a:solidFill>
                <a:srgbClr val="0088CE"/>
              </a:solidFill>
            </a:endParaRPr>
          </a:p>
        </p:txBody>
      </p:sp>
      <p:sp>
        <p:nvSpPr>
          <p:cNvPr id="9" name="Rectangle 8"/>
          <p:cNvSpPr/>
          <p:nvPr userDrawn="1"/>
        </p:nvSpPr>
        <p:spPr>
          <a:xfrm>
            <a:off x="-52461" y="6335748"/>
            <a:ext cx="467832" cy="246221"/>
          </a:xfrm>
          <a:prstGeom prst="rect">
            <a:avLst/>
          </a:prstGeom>
        </p:spPr>
        <p:txBody>
          <a:bodyPr wrap="square">
            <a:spAutoFit/>
          </a:bodyPr>
          <a:lstStyle/>
          <a:p>
            <a:pPr algn="ctr"/>
            <a:fld id="{7A0F4425-1362-4DB6-A05C-4AEF81A264D0}" type="slidenum">
              <a:rPr lang="fr-FR" sz="1000" smtClean="0">
                <a:solidFill>
                  <a:srgbClr val="0088CE"/>
                </a:solidFill>
              </a:rPr>
              <a:pPr algn="ctr"/>
              <a:t>‹N°›</a:t>
            </a:fld>
            <a:endParaRPr lang="fr-FR" dirty="0">
              <a:solidFill>
                <a:srgbClr val="675C53"/>
              </a:solidFill>
            </a:endParaRPr>
          </a:p>
        </p:txBody>
      </p:sp>
      <p:cxnSp>
        <p:nvCxnSpPr>
          <p:cNvPr id="10" name="Connecteur droit 9"/>
          <p:cNvCxnSpPr/>
          <p:nvPr userDrawn="1"/>
        </p:nvCxnSpPr>
        <p:spPr>
          <a:xfrm>
            <a:off x="317994" y="6353184"/>
            <a:ext cx="2157" cy="227491"/>
          </a:xfrm>
          <a:prstGeom prst="line">
            <a:avLst/>
          </a:prstGeom>
          <a:ln w="12700">
            <a:solidFill>
              <a:srgbClr val="0088CE"/>
            </a:solidFill>
          </a:ln>
        </p:spPr>
        <p:style>
          <a:lnRef idx="1">
            <a:schemeClr val="accent1"/>
          </a:lnRef>
          <a:fillRef idx="0">
            <a:schemeClr val="accent1"/>
          </a:fillRef>
          <a:effectRef idx="0">
            <a:schemeClr val="accent1"/>
          </a:effectRef>
          <a:fontRef idx="minor">
            <a:schemeClr val="tx1"/>
          </a:fontRef>
        </p:style>
      </p:cxnSp>
      <p:grpSp>
        <p:nvGrpSpPr>
          <p:cNvPr id="11" name="Groupe 10"/>
          <p:cNvGrpSpPr>
            <a:grpSpLocks noChangeAspect="1"/>
          </p:cNvGrpSpPr>
          <p:nvPr userDrawn="1"/>
        </p:nvGrpSpPr>
        <p:grpSpPr>
          <a:xfrm>
            <a:off x="415371" y="6313134"/>
            <a:ext cx="873848" cy="117890"/>
            <a:chOff x="6303350" y="44450"/>
            <a:chExt cx="2743996" cy="374650"/>
          </a:xfrm>
        </p:grpSpPr>
        <p:sp>
          <p:nvSpPr>
            <p:cNvPr id="12" name="Rectangle 11"/>
            <p:cNvSpPr/>
            <p:nvPr/>
          </p:nvSpPr>
          <p:spPr>
            <a:xfrm>
              <a:off x="6303350" y="44450"/>
              <a:ext cx="448947" cy="374650"/>
            </a:xfrm>
            <a:prstGeom prst="rect">
              <a:avLst/>
            </a:prstGeom>
            <a:solidFill>
              <a:srgbClr val="6E267B"/>
            </a:solidFill>
            <a:ln>
              <a:noFill/>
            </a:ln>
          </p:spPr>
          <p:txBody>
            <a:bodyPr wrap="none" anchor="ctr"/>
            <a:lstStyle/>
            <a:p>
              <a:pPr algn="ctr"/>
              <a:r>
                <a:rPr lang="fr-FR" sz="900" dirty="0">
                  <a:solidFill>
                    <a:srgbClr val="FFFFFF"/>
                  </a:solidFill>
                  <a:ea typeface="MS PGothic" pitchFamily="34" charset="-128"/>
                  <a:cs typeface="Arial" pitchFamily="34" charset="0"/>
                </a:rPr>
                <a:t>P</a:t>
              </a:r>
            </a:p>
          </p:txBody>
        </p:sp>
        <p:sp>
          <p:nvSpPr>
            <p:cNvPr id="13" name="Rectangle 12"/>
            <p:cNvSpPr/>
            <p:nvPr/>
          </p:nvSpPr>
          <p:spPr>
            <a:xfrm>
              <a:off x="6761973" y="44450"/>
              <a:ext cx="448947" cy="374650"/>
            </a:xfrm>
            <a:prstGeom prst="rect">
              <a:avLst/>
            </a:prstGeom>
            <a:solidFill>
              <a:srgbClr val="7AB800"/>
            </a:solidFill>
            <a:ln>
              <a:noFill/>
            </a:ln>
          </p:spPr>
          <p:txBody>
            <a:bodyPr wrap="none" anchor="ctr"/>
            <a:lstStyle/>
            <a:p>
              <a:pPr algn="ctr">
                <a:defRPr/>
              </a:pPr>
              <a:r>
                <a:rPr lang="fr-FR" sz="900" dirty="0">
                  <a:solidFill>
                    <a:srgbClr val="FFFFFF"/>
                  </a:solidFill>
                  <a:latin typeface="Arial"/>
                  <a:ea typeface="MS PGothic" pitchFamily="34" charset="-128"/>
                  <a:cs typeface="Arial" pitchFamily="34" charset="0"/>
                </a:rPr>
                <a:t>R</a:t>
              </a:r>
            </a:p>
          </p:txBody>
        </p:sp>
        <p:sp>
          <p:nvSpPr>
            <p:cNvPr id="14" name="Rectangle 13"/>
            <p:cNvSpPr/>
            <p:nvPr/>
          </p:nvSpPr>
          <p:spPr>
            <a:xfrm>
              <a:off x="7221563" y="44450"/>
              <a:ext cx="448947" cy="374650"/>
            </a:xfrm>
            <a:prstGeom prst="rect">
              <a:avLst/>
            </a:prstGeom>
            <a:solidFill>
              <a:srgbClr val="CB0044"/>
            </a:solidFill>
            <a:ln>
              <a:noFill/>
            </a:ln>
          </p:spPr>
          <p:txBody>
            <a:bodyPr wrap="none" anchor="ctr"/>
            <a:lstStyle/>
            <a:p>
              <a:pPr algn="ctr">
                <a:defRPr/>
              </a:pPr>
              <a:r>
                <a:rPr lang="fr-FR" sz="900" dirty="0">
                  <a:solidFill>
                    <a:srgbClr val="FFFFFF"/>
                  </a:solidFill>
                  <a:latin typeface="Arial"/>
                  <a:ea typeface="MS PGothic" pitchFamily="34" charset="-128"/>
                  <a:cs typeface="Arial" pitchFamily="34" charset="0"/>
                </a:rPr>
                <a:t>I</a:t>
              </a:r>
            </a:p>
          </p:txBody>
        </p:sp>
        <p:sp>
          <p:nvSpPr>
            <p:cNvPr id="15" name="Rectangle 14"/>
            <p:cNvSpPr/>
            <p:nvPr/>
          </p:nvSpPr>
          <p:spPr>
            <a:xfrm>
              <a:off x="7680186" y="44450"/>
              <a:ext cx="448947" cy="374650"/>
            </a:xfrm>
            <a:prstGeom prst="rect">
              <a:avLst/>
            </a:prstGeom>
            <a:solidFill>
              <a:srgbClr val="009AA6"/>
            </a:solidFill>
            <a:ln>
              <a:noFill/>
            </a:ln>
          </p:spPr>
          <p:txBody>
            <a:bodyPr wrap="none" anchor="ctr"/>
            <a:lstStyle/>
            <a:p>
              <a:pPr algn="ctr">
                <a:defRPr/>
              </a:pPr>
              <a:r>
                <a:rPr lang="fr-FR" sz="900" dirty="0">
                  <a:solidFill>
                    <a:srgbClr val="FFFFFF"/>
                  </a:solidFill>
                  <a:latin typeface="Arial"/>
                  <a:ea typeface="MS PGothic" pitchFamily="34" charset="-128"/>
                  <a:cs typeface="Arial" pitchFamily="34" charset="0"/>
                </a:rPr>
                <a:t>S</a:t>
              </a:r>
            </a:p>
          </p:txBody>
        </p:sp>
        <p:sp>
          <p:nvSpPr>
            <p:cNvPr id="16" name="Rectangle 15"/>
            <p:cNvSpPr/>
            <p:nvPr/>
          </p:nvSpPr>
          <p:spPr>
            <a:xfrm>
              <a:off x="8139776" y="44450"/>
              <a:ext cx="448947" cy="374650"/>
            </a:xfrm>
            <a:prstGeom prst="rect">
              <a:avLst/>
            </a:prstGeom>
            <a:solidFill>
              <a:srgbClr val="A1006B"/>
            </a:solidFill>
            <a:ln>
              <a:noFill/>
            </a:ln>
          </p:spPr>
          <p:txBody>
            <a:bodyPr wrap="none" anchor="ctr"/>
            <a:lstStyle/>
            <a:p>
              <a:pPr algn="ctr">
                <a:defRPr/>
              </a:pPr>
              <a:r>
                <a:rPr lang="fr-FR" sz="900" dirty="0">
                  <a:solidFill>
                    <a:srgbClr val="FFFFFF"/>
                  </a:solidFill>
                  <a:latin typeface="Arial"/>
                  <a:ea typeface="MS PGothic" pitchFamily="34" charset="-128"/>
                  <a:cs typeface="Arial" pitchFamily="34" charset="0"/>
                </a:rPr>
                <a:t>M</a:t>
              </a:r>
            </a:p>
          </p:txBody>
        </p:sp>
        <p:sp>
          <p:nvSpPr>
            <p:cNvPr id="17" name="Rectangle 16"/>
            <p:cNvSpPr/>
            <p:nvPr/>
          </p:nvSpPr>
          <p:spPr>
            <a:xfrm>
              <a:off x="8598399" y="44450"/>
              <a:ext cx="448947" cy="374650"/>
            </a:xfrm>
            <a:prstGeom prst="rect">
              <a:avLst/>
            </a:prstGeom>
            <a:solidFill>
              <a:srgbClr val="FFB612"/>
            </a:solidFill>
            <a:ln>
              <a:noFill/>
            </a:ln>
          </p:spPr>
          <p:txBody>
            <a:bodyPr wrap="none" anchor="ctr"/>
            <a:lstStyle/>
            <a:p>
              <a:pPr algn="ctr">
                <a:defRPr/>
              </a:pPr>
              <a:r>
                <a:rPr lang="fr-FR" sz="900" dirty="0">
                  <a:solidFill>
                    <a:srgbClr val="FFFFFF"/>
                  </a:solidFill>
                  <a:latin typeface="Arial"/>
                  <a:ea typeface="MS PGothic" pitchFamily="34" charset="-128"/>
                  <a:cs typeface="Arial" pitchFamily="34" charset="0"/>
                </a:rPr>
                <a:t>E</a:t>
              </a:r>
            </a:p>
          </p:txBody>
        </p:sp>
      </p:grpSp>
    </p:spTree>
    <p:extLst>
      <p:ext uri="{BB962C8B-B14F-4D97-AF65-F5344CB8AC3E}">
        <p14:creationId xmlns:p14="http://schemas.microsoft.com/office/powerpoint/2010/main" val="1595892105"/>
      </p:ext>
    </p:extLst>
  </p:cSld>
  <p:clrMap bg1="lt1" tx1="dk1" bg2="lt2" tx2="dk2" accent1="accent1" accent2="accent2" accent3="accent3" accent4="accent4" accent5="accent5" accent6="accent6" hlink="hlink" folHlink="folHlink"/>
  <p:sldLayoutIdLst>
    <p:sldLayoutId id="2147484391" r:id="rId1"/>
    <p:sldLayoutId id="2147484392" r:id="rId2"/>
    <p:sldLayoutId id="2147484393" r:id="rId3"/>
    <p:sldLayoutId id="2147484394" r:id="rId4"/>
    <p:sldLayoutId id="2147484395" r:id="rId5"/>
    <p:sldLayoutId id="2147484396" r:id="rId6"/>
    <p:sldLayoutId id="2147484397" r:id="rId7"/>
    <p:sldLayoutId id="2147484398" r:id="rId8"/>
    <p:sldLayoutId id="2147484399" r:id="rId9"/>
    <p:sldLayoutId id="2147484400" r:id="rId10"/>
    <p:sldLayoutId id="2147484401" r:id="rId11"/>
  </p:sldLayoutIdLst>
  <p:hf hdr="0" ftr="0" dt="0"/>
  <p:txStyles>
    <p:titleStyle>
      <a:lvl1pPr algn="l" rtl="0" eaLnBrk="0" fontAlgn="base" hangingPunct="0">
        <a:lnSpc>
          <a:spcPct val="80000"/>
        </a:lnSpc>
        <a:spcBef>
          <a:spcPct val="0"/>
        </a:spcBef>
        <a:spcAft>
          <a:spcPct val="0"/>
        </a:spcAft>
        <a:defRPr sz="2400">
          <a:solidFill>
            <a:schemeClr val="tx2"/>
          </a:solidFill>
          <a:latin typeface="+mj-lt"/>
          <a:ea typeface="+mj-ea"/>
          <a:cs typeface="+mj-cs"/>
        </a:defRPr>
      </a:lvl1pPr>
      <a:lvl2pPr algn="l" rtl="0" eaLnBrk="0" fontAlgn="base" hangingPunct="0">
        <a:lnSpc>
          <a:spcPct val="80000"/>
        </a:lnSpc>
        <a:spcBef>
          <a:spcPct val="0"/>
        </a:spcBef>
        <a:spcAft>
          <a:spcPct val="0"/>
        </a:spcAft>
        <a:defRPr sz="2400">
          <a:solidFill>
            <a:schemeClr val="tx2"/>
          </a:solidFill>
          <a:latin typeface="Arial" charset="0"/>
          <a:cs typeface="Arial" charset="0"/>
        </a:defRPr>
      </a:lvl2pPr>
      <a:lvl3pPr algn="l" rtl="0" eaLnBrk="0" fontAlgn="base" hangingPunct="0">
        <a:lnSpc>
          <a:spcPct val="80000"/>
        </a:lnSpc>
        <a:spcBef>
          <a:spcPct val="0"/>
        </a:spcBef>
        <a:spcAft>
          <a:spcPct val="0"/>
        </a:spcAft>
        <a:defRPr sz="2400">
          <a:solidFill>
            <a:schemeClr val="tx2"/>
          </a:solidFill>
          <a:latin typeface="Arial" charset="0"/>
          <a:cs typeface="Arial" charset="0"/>
        </a:defRPr>
      </a:lvl3pPr>
      <a:lvl4pPr algn="l" rtl="0" eaLnBrk="0" fontAlgn="base" hangingPunct="0">
        <a:lnSpc>
          <a:spcPct val="80000"/>
        </a:lnSpc>
        <a:spcBef>
          <a:spcPct val="0"/>
        </a:spcBef>
        <a:spcAft>
          <a:spcPct val="0"/>
        </a:spcAft>
        <a:defRPr sz="2400">
          <a:solidFill>
            <a:schemeClr val="tx2"/>
          </a:solidFill>
          <a:latin typeface="Arial" charset="0"/>
          <a:cs typeface="Arial" charset="0"/>
        </a:defRPr>
      </a:lvl4pPr>
      <a:lvl5pPr algn="l" rtl="0" eaLnBrk="0" fontAlgn="base" hangingPunct="0">
        <a:lnSpc>
          <a:spcPct val="80000"/>
        </a:lnSpc>
        <a:spcBef>
          <a:spcPct val="0"/>
        </a:spcBef>
        <a:spcAft>
          <a:spcPct val="0"/>
        </a:spcAft>
        <a:defRPr sz="2400">
          <a:solidFill>
            <a:schemeClr val="tx2"/>
          </a:solidFill>
          <a:latin typeface="Arial" charset="0"/>
          <a:cs typeface="Arial" charset="0"/>
        </a:defRPr>
      </a:lvl5pPr>
      <a:lvl6pPr marL="457200" algn="l" rtl="0" fontAlgn="base">
        <a:lnSpc>
          <a:spcPct val="80000"/>
        </a:lnSpc>
        <a:spcBef>
          <a:spcPct val="0"/>
        </a:spcBef>
        <a:spcAft>
          <a:spcPct val="0"/>
        </a:spcAft>
        <a:defRPr sz="3200">
          <a:solidFill>
            <a:schemeClr val="tx2"/>
          </a:solidFill>
          <a:latin typeface="Arial" charset="0"/>
          <a:cs typeface="Arial" charset="0"/>
        </a:defRPr>
      </a:lvl6pPr>
      <a:lvl7pPr marL="914400" algn="l" rtl="0" fontAlgn="base">
        <a:lnSpc>
          <a:spcPct val="80000"/>
        </a:lnSpc>
        <a:spcBef>
          <a:spcPct val="0"/>
        </a:spcBef>
        <a:spcAft>
          <a:spcPct val="0"/>
        </a:spcAft>
        <a:defRPr sz="3200">
          <a:solidFill>
            <a:schemeClr val="tx2"/>
          </a:solidFill>
          <a:latin typeface="Arial" charset="0"/>
          <a:cs typeface="Arial" charset="0"/>
        </a:defRPr>
      </a:lvl7pPr>
      <a:lvl8pPr marL="1371600" algn="l" rtl="0" fontAlgn="base">
        <a:lnSpc>
          <a:spcPct val="80000"/>
        </a:lnSpc>
        <a:spcBef>
          <a:spcPct val="0"/>
        </a:spcBef>
        <a:spcAft>
          <a:spcPct val="0"/>
        </a:spcAft>
        <a:defRPr sz="3200">
          <a:solidFill>
            <a:schemeClr val="tx2"/>
          </a:solidFill>
          <a:latin typeface="Arial" charset="0"/>
          <a:cs typeface="Arial" charset="0"/>
        </a:defRPr>
      </a:lvl8pPr>
      <a:lvl9pPr marL="1828800" algn="l" rtl="0" fontAlgn="base">
        <a:lnSpc>
          <a:spcPct val="80000"/>
        </a:lnSpc>
        <a:spcBef>
          <a:spcPct val="0"/>
        </a:spcBef>
        <a:spcAft>
          <a:spcPct val="0"/>
        </a:spcAft>
        <a:defRPr sz="3200">
          <a:solidFill>
            <a:schemeClr val="tx2"/>
          </a:solidFill>
          <a:latin typeface="Arial" charset="0"/>
          <a:cs typeface="Arial" charset="0"/>
        </a:defRPr>
      </a:lvl9pPr>
    </p:titleStyle>
    <p:bodyStyle>
      <a:lvl1pPr marL="268288" indent="-268288" algn="l" rtl="0" eaLnBrk="0" fontAlgn="base" hangingPunct="0">
        <a:spcBef>
          <a:spcPct val="80000"/>
        </a:spcBef>
        <a:spcAft>
          <a:spcPct val="0"/>
        </a:spcAft>
        <a:buBlip>
          <a:blip r:embed="rId14"/>
        </a:buBlip>
        <a:defRPr sz="1400">
          <a:solidFill>
            <a:schemeClr val="tx1"/>
          </a:solidFill>
          <a:latin typeface="+mn-lt"/>
          <a:ea typeface="+mn-ea"/>
          <a:cs typeface="+mn-cs"/>
        </a:defRPr>
      </a:lvl1pPr>
      <a:lvl2pPr marL="633413" indent="-284163" algn="l" rtl="0" eaLnBrk="0" fontAlgn="base" hangingPunct="0">
        <a:spcBef>
          <a:spcPct val="20000"/>
        </a:spcBef>
        <a:spcAft>
          <a:spcPct val="0"/>
        </a:spcAft>
        <a:buBlip>
          <a:blip r:embed="rId15"/>
        </a:buBlip>
        <a:defRPr sz="1400">
          <a:solidFill>
            <a:schemeClr val="tx1"/>
          </a:solidFill>
          <a:latin typeface="+mn-lt"/>
          <a:cs typeface="+mn-cs"/>
        </a:defRPr>
      </a:lvl2pPr>
      <a:lvl3pPr marL="992188" indent="-271463" algn="l" rtl="0" eaLnBrk="0" fontAlgn="base" hangingPunct="0">
        <a:spcBef>
          <a:spcPct val="20000"/>
        </a:spcBef>
        <a:spcAft>
          <a:spcPct val="0"/>
        </a:spcAft>
        <a:buClr>
          <a:schemeClr val="bg2"/>
        </a:buClr>
        <a:buChar char="•"/>
        <a:defRPr sz="1400">
          <a:solidFill>
            <a:schemeClr val="tx1"/>
          </a:solidFill>
          <a:latin typeface="+mn-lt"/>
          <a:cs typeface="+mn-cs"/>
        </a:defRPr>
      </a:lvl3pPr>
      <a:lvl4pPr marL="1357313" indent="-287338" algn="l" rtl="0" eaLnBrk="0" fontAlgn="base" hangingPunct="0">
        <a:spcBef>
          <a:spcPct val="20000"/>
        </a:spcBef>
        <a:spcAft>
          <a:spcPct val="0"/>
        </a:spcAft>
        <a:buClr>
          <a:schemeClr val="bg2"/>
        </a:buClr>
        <a:buChar char="•"/>
        <a:defRPr sz="1400">
          <a:solidFill>
            <a:schemeClr val="tx1"/>
          </a:solidFill>
          <a:latin typeface="+mn-lt"/>
          <a:cs typeface="+mn-cs"/>
        </a:defRPr>
      </a:lvl4pPr>
      <a:lvl5pPr marL="1708150" indent="-266700" algn="l" rtl="0" eaLnBrk="0" fontAlgn="base" hangingPunct="0">
        <a:spcBef>
          <a:spcPct val="20000"/>
        </a:spcBef>
        <a:spcAft>
          <a:spcPct val="0"/>
        </a:spcAft>
        <a:buClr>
          <a:schemeClr val="bg2"/>
        </a:buClr>
        <a:buChar char="•"/>
        <a:defRPr sz="1400">
          <a:solidFill>
            <a:schemeClr val="tx1"/>
          </a:solidFill>
          <a:latin typeface="+mn-lt"/>
          <a:cs typeface="+mn-cs"/>
        </a:defRPr>
      </a:lvl5pPr>
      <a:lvl6pPr marL="2165350" indent="-266700" algn="l" rtl="0" fontAlgn="base">
        <a:spcBef>
          <a:spcPct val="20000"/>
        </a:spcBef>
        <a:spcAft>
          <a:spcPct val="0"/>
        </a:spcAft>
        <a:buClr>
          <a:schemeClr val="bg2"/>
        </a:buClr>
        <a:buChar char="•"/>
        <a:defRPr sz="1400">
          <a:solidFill>
            <a:schemeClr val="tx1"/>
          </a:solidFill>
          <a:latin typeface="+mn-lt"/>
          <a:cs typeface="+mn-cs"/>
        </a:defRPr>
      </a:lvl6pPr>
      <a:lvl7pPr marL="2622550" indent="-266700" algn="l" rtl="0" fontAlgn="base">
        <a:spcBef>
          <a:spcPct val="20000"/>
        </a:spcBef>
        <a:spcAft>
          <a:spcPct val="0"/>
        </a:spcAft>
        <a:buClr>
          <a:schemeClr val="bg2"/>
        </a:buClr>
        <a:buChar char="•"/>
        <a:defRPr sz="1400">
          <a:solidFill>
            <a:schemeClr val="tx1"/>
          </a:solidFill>
          <a:latin typeface="+mn-lt"/>
          <a:cs typeface="+mn-cs"/>
        </a:defRPr>
      </a:lvl7pPr>
      <a:lvl8pPr marL="3079750" indent="-266700" algn="l" rtl="0" fontAlgn="base">
        <a:spcBef>
          <a:spcPct val="20000"/>
        </a:spcBef>
        <a:spcAft>
          <a:spcPct val="0"/>
        </a:spcAft>
        <a:buClr>
          <a:schemeClr val="bg2"/>
        </a:buClr>
        <a:buChar char="•"/>
        <a:defRPr sz="1400">
          <a:solidFill>
            <a:schemeClr val="tx1"/>
          </a:solidFill>
          <a:latin typeface="+mn-lt"/>
          <a:cs typeface="+mn-cs"/>
        </a:defRPr>
      </a:lvl8pPr>
      <a:lvl9pPr marL="3536950" indent="-266700" algn="l" rtl="0" fontAlgn="base">
        <a:spcBef>
          <a:spcPct val="20000"/>
        </a:spcBef>
        <a:spcAft>
          <a:spcPct val="0"/>
        </a:spcAft>
        <a:buClr>
          <a:schemeClr val="bg2"/>
        </a:buClr>
        <a:buChar char="•"/>
        <a:defRPr sz="14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14.wmf"/><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17.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SECURITE FERROVIAIRE</a:t>
            </a:r>
            <a:r>
              <a:rPr lang="fr-FR" dirty="0"/>
              <a:t/>
            </a:r>
            <a:br>
              <a:rPr lang="fr-FR" dirty="0"/>
            </a:br>
            <a:r>
              <a:rPr lang="fr-FR" dirty="0"/>
              <a:t/>
            </a:r>
            <a:br>
              <a:rPr lang="fr-FR" dirty="0"/>
            </a:br>
            <a:r>
              <a:rPr lang="fr-FR" dirty="0" smtClean="0"/>
              <a:t>PERFORMANCE HUMAINE &amp;</a:t>
            </a:r>
            <a:br>
              <a:rPr lang="fr-FR" dirty="0" smtClean="0"/>
            </a:br>
            <a:r>
              <a:rPr lang="fr-FR" dirty="0"/>
              <a:t/>
            </a:r>
            <a:br>
              <a:rPr lang="fr-FR" dirty="0"/>
            </a:br>
            <a:r>
              <a:rPr lang="fr-FR" dirty="0" smtClean="0"/>
              <a:t>PERFORMANCE DU SYSTEME</a:t>
            </a:r>
            <a:endParaRPr lang="fr-FR" dirty="0"/>
          </a:p>
        </p:txBody>
      </p:sp>
      <p:sp>
        <p:nvSpPr>
          <p:cNvPr id="3" name="Espace réservé du texte 2"/>
          <p:cNvSpPr>
            <a:spLocks noGrp="1"/>
          </p:cNvSpPr>
          <p:nvPr>
            <p:ph type="body" sz="quarter" idx="10"/>
          </p:nvPr>
        </p:nvSpPr>
        <p:spPr>
          <a:xfrm>
            <a:off x="393703" y="4166651"/>
            <a:ext cx="8375611" cy="786349"/>
          </a:xfrm>
        </p:spPr>
        <p:txBody>
          <a:bodyPr/>
          <a:lstStyle/>
          <a:p>
            <a:r>
              <a:rPr lang="fr-FR" dirty="0" smtClean="0"/>
              <a:t>24 NOVEMBRE 2015 - UNECE</a:t>
            </a:r>
            <a:endParaRPr lang="fr-FR" dirty="0"/>
          </a:p>
        </p:txBody>
      </p:sp>
    </p:spTree>
    <p:extLst>
      <p:ext uri="{BB962C8B-B14F-4D97-AF65-F5344CB8AC3E}">
        <p14:creationId xmlns:p14="http://schemas.microsoft.com/office/powerpoint/2010/main" val="1695424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fr-FR" altLang="fr-FR" b="1" dirty="0" smtClean="0"/>
              <a:t>L’INCIDENT d’AIGUES MORTES</a:t>
            </a:r>
          </a:p>
        </p:txBody>
      </p:sp>
      <p:sp>
        <p:nvSpPr>
          <p:cNvPr id="10243" name="Rectangle 3"/>
          <p:cNvSpPr>
            <a:spLocks noGrp="1" noChangeArrowheads="1"/>
          </p:cNvSpPr>
          <p:nvPr>
            <p:ph type="body" idx="1"/>
          </p:nvPr>
        </p:nvSpPr>
        <p:spPr>
          <a:xfrm>
            <a:off x="381000" y="1054100"/>
            <a:ext cx="8367713" cy="4724400"/>
          </a:xfrm>
        </p:spPr>
        <p:txBody>
          <a:bodyPr/>
          <a:lstStyle/>
          <a:p>
            <a:pPr algn="ctr">
              <a:buFontTx/>
              <a:buNone/>
            </a:pPr>
            <a:endParaRPr lang="en-GB" altLang="fr-FR" sz="3200" b="1" dirty="0" smtClean="0">
              <a:solidFill>
                <a:srgbClr val="6E267B"/>
              </a:solidFill>
            </a:endParaRPr>
          </a:p>
          <a:p>
            <a:pPr algn="ctr">
              <a:buFontTx/>
              <a:buNone/>
            </a:pPr>
            <a:endParaRPr lang="fr-FR" altLang="fr-FR" sz="3200" b="1" dirty="0" smtClean="0">
              <a:solidFill>
                <a:srgbClr val="6E267B"/>
              </a:solidFill>
            </a:endParaRPr>
          </a:p>
        </p:txBody>
      </p:sp>
      <p:pic>
        <p:nvPicPr>
          <p:cNvPr id="10244" name="Picture 5" descr="http://lecrame.free.fr/fichiersapart/Blog/AiguesMortes030809/IMG_361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1574800"/>
            <a:ext cx="5295900" cy="3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0024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p:txBody>
          <a:bodyPr anchor="ctr"/>
          <a:lstStyle/>
          <a:p>
            <a:r>
              <a:rPr lang="en-GB" altLang="fr-FR" sz="2800" b="1" dirty="0" smtClean="0"/>
              <a:t> </a:t>
            </a:r>
            <a:r>
              <a:rPr lang="en-GB" altLang="fr-FR" b="1" dirty="0" err="1"/>
              <a:t>Déraillement</a:t>
            </a:r>
            <a:r>
              <a:rPr lang="en-GB" altLang="fr-FR" b="1" dirty="0"/>
              <a:t> d’un train </a:t>
            </a:r>
            <a:r>
              <a:rPr lang="en-GB" altLang="fr-FR" b="1" dirty="0" err="1"/>
              <a:t>régional</a:t>
            </a:r>
            <a:endParaRPr lang="en-GB" altLang="fr-FR" b="1" dirty="0" smtClean="0"/>
          </a:p>
        </p:txBody>
      </p:sp>
      <p:sp>
        <p:nvSpPr>
          <p:cNvPr id="11267" name="Text Box 7"/>
          <p:cNvSpPr txBox="1">
            <a:spLocks noChangeArrowheads="1"/>
          </p:cNvSpPr>
          <p:nvPr/>
        </p:nvSpPr>
        <p:spPr bwMode="auto">
          <a:xfrm>
            <a:off x="736600" y="3365500"/>
            <a:ext cx="765810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68288" indent="-268288" eaLnBrk="0" hangingPunct="0">
              <a:spcBef>
                <a:spcPct val="80000"/>
              </a:spcBef>
              <a:buBlip>
                <a:blip r:embed="rId3"/>
              </a:buBlip>
              <a:defRPr sz="1400">
                <a:solidFill>
                  <a:schemeClr val="tx1"/>
                </a:solidFill>
                <a:latin typeface="Arial" charset="0"/>
                <a:ea typeface="ＭＳ Ｐゴシック" pitchFamily="34" charset="-128"/>
                <a:cs typeface="Arial" charset="0"/>
              </a:defRPr>
            </a:lvl1pPr>
            <a:lvl2pPr marL="742950" indent="-285750" eaLnBrk="0" hangingPunct="0">
              <a:spcBef>
                <a:spcPct val="20000"/>
              </a:spcBef>
              <a:buBlip>
                <a:blip r:embed="rId4"/>
              </a:buBlip>
              <a:defRPr sz="1400">
                <a:solidFill>
                  <a:schemeClr val="tx1"/>
                </a:solidFill>
                <a:latin typeface="Arial" charset="0"/>
                <a:ea typeface="ＭＳ Ｐゴシック" pitchFamily="34" charset="-128"/>
                <a:cs typeface="Arial" charset="0"/>
              </a:defRPr>
            </a:lvl2pPr>
            <a:lvl3pPr marL="1143000" indent="-228600" eaLnBrk="0" hangingPunct="0">
              <a:spcBef>
                <a:spcPct val="20000"/>
              </a:spcBef>
              <a:buClr>
                <a:schemeClr val="bg2"/>
              </a:buClr>
              <a:buChar char="•"/>
              <a:defRPr sz="1400">
                <a:solidFill>
                  <a:schemeClr val="tx1"/>
                </a:solidFill>
                <a:latin typeface="Arial" charset="0"/>
                <a:ea typeface="ＭＳ Ｐゴシック" pitchFamily="34" charset="-128"/>
                <a:cs typeface="Arial" charset="0"/>
              </a:defRPr>
            </a:lvl3pPr>
            <a:lvl4pPr marL="1600200" indent="-228600" eaLnBrk="0" hangingPunct="0">
              <a:spcBef>
                <a:spcPct val="20000"/>
              </a:spcBef>
              <a:buClr>
                <a:schemeClr val="bg2"/>
              </a:buClr>
              <a:buChar char="•"/>
              <a:defRPr sz="1400">
                <a:solidFill>
                  <a:schemeClr val="tx1"/>
                </a:solidFill>
                <a:latin typeface="Arial" charset="0"/>
                <a:ea typeface="ＭＳ Ｐゴシック" pitchFamily="34" charset="-128"/>
                <a:cs typeface="Arial" charset="0"/>
              </a:defRPr>
            </a:lvl4pPr>
            <a:lvl5pPr marL="2057400" indent="-228600" eaLnBrk="0" hangingPunct="0">
              <a:spcBef>
                <a:spcPct val="20000"/>
              </a:spcBef>
              <a:buClr>
                <a:schemeClr val="bg2"/>
              </a:buClr>
              <a:buChar char="•"/>
              <a:defRPr sz="1400">
                <a:solidFill>
                  <a:schemeClr val="tx1"/>
                </a:solidFill>
                <a:latin typeface="Arial" charset="0"/>
                <a:ea typeface="ＭＳ Ｐゴシック" pitchFamily="34" charset="-128"/>
                <a:cs typeface="Arial" charset="0"/>
              </a:defRPr>
            </a:lvl5pPr>
            <a:lvl6pPr marL="2514600" indent="-228600" eaLnBrk="0" fontAlgn="base" hangingPunct="0">
              <a:spcBef>
                <a:spcPct val="20000"/>
              </a:spcBef>
              <a:spcAft>
                <a:spcPct val="0"/>
              </a:spcAft>
              <a:buClr>
                <a:schemeClr val="bg2"/>
              </a:buClr>
              <a:buChar char="•"/>
              <a:defRPr sz="1400">
                <a:solidFill>
                  <a:schemeClr val="tx1"/>
                </a:solidFill>
                <a:latin typeface="Arial" charset="0"/>
                <a:ea typeface="ＭＳ Ｐゴシック" pitchFamily="34" charset="-128"/>
                <a:cs typeface="Arial" charset="0"/>
              </a:defRPr>
            </a:lvl6pPr>
            <a:lvl7pPr marL="2971800" indent="-228600" eaLnBrk="0" fontAlgn="base" hangingPunct="0">
              <a:spcBef>
                <a:spcPct val="20000"/>
              </a:spcBef>
              <a:spcAft>
                <a:spcPct val="0"/>
              </a:spcAft>
              <a:buClr>
                <a:schemeClr val="bg2"/>
              </a:buClr>
              <a:buChar char="•"/>
              <a:defRPr sz="1400">
                <a:solidFill>
                  <a:schemeClr val="tx1"/>
                </a:solidFill>
                <a:latin typeface="Arial" charset="0"/>
                <a:ea typeface="ＭＳ Ｐゴシック" pitchFamily="34" charset="-128"/>
                <a:cs typeface="Arial" charset="0"/>
              </a:defRPr>
            </a:lvl7pPr>
            <a:lvl8pPr marL="3429000" indent="-228600" eaLnBrk="0" fontAlgn="base" hangingPunct="0">
              <a:spcBef>
                <a:spcPct val="20000"/>
              </a:spcBef>
              <a:spcAft>
                <a:spcPct val="0"/>
              </a:spcAft>
              <a:buClr>
                <a:schemeClr val="bg2"/>
              </a:buClr>
              <a:buChar char="•"/>
              <a:defRPr sz="1400">
                <a:solidFill>
                  <a:schemeClr val="tx1"/>
                </a:solidFill>
                <a:latin typeface="Arial" charset="0"/>
                <a:ea typeface="ＭＳ Ｐゴシック" pitchFamily="34" charset="-128"/>
                <a:cs typeface="Arial" charset="0"/>
              </a:defRPr>
            </a:lvl8pPr>
            <a:lvl9pPr marL="3886200" indent="-228600" eaLnBrk="0" fontAlgn="base" hangingPunct="0">
              <a:spcBef>
                <a:spcPct val="20000"/>
              </a:spcBef>
              <a:spcAft>
                <a:spcPct val="0"/>
              </a:spcAft>
              <a:buClr>
                <a:schemeClr val="bg2"/>
              </a:buClr>
              <a:buChar char="•"/>
              <a:defRPr sz="1400">
                <a:solidFill>
                  <a:schemeClr val="tx1"/>
                </a:solidFill>
                <a:latin typeface="Arial" charset="0"/>
                <a:ea typeface="ＭＳ Ｐゴシック" pitchFamily="34" charset="-128"/>
                <a:cs typeface="Arial" charset="0"/>
              </a:defRPr>
            </a:lvl9pPr>
          </a:lstStyle>
          <a:p>
            <a:pPr>
              <a:spcBef>
                <a:spcPct val="0"/>
              </a:spcBef>
              <a:buFontTx/>
              <a:buNone/>
            </a:pPr>
            <a:endParaRPr lang="en-GB" altLang="fr-FR" sz="1800" u="sng"/>
          </a:p>
          <a:p>
            <a:pPr>
              <a:spcBef>
                <a:spcPct val="0"/>
              </a:spcBef>
              <a:buFontTx/>
              <a:buNone/>
            </a:pPr>
            <a:endParaRPr lang="en-GB" altLang="fr-FR" sz="1800" u="sng"/>
          </a:p>
          <a:p>
            <a:pPr>
              <a:spcBef>
                <a:spcPct val="0"/>
              </a:spcBef>
              <a:buFontTx/>
              <a:buNone/>
            </a:pPr>
            <a:endParaRPr lang="en-GB" altLang="fr-FR" sz="1800" u="sng"/>
          </a:p>
          <a:p>
            <a:pPr>
              <a:spcBef>
                <a:spcPct val="0"/>
              </a:spcBef>
              <a:buFontTx/>
              <a:buNone/>
            </a:pPr>
            <a:endParaRPr lang="en-GB" altLang="fr-FR" sz="1800" u="sng"/>
          </a:p>
          <a:p>
            <a:pPr>
              <a:spcBef>
                <a:spcPct val="0"/>
              </a:spcBef>
              <a:buFontTx/>
              <a:buNone/>
            </a:pPr>
            <a:endParaRPr lang="en-GB" altLang="fr-FR" sz="1800" u="sng"/>
          </a:p>
          <a:p>
            <a:pPr>
              <a:spcBef>
                <a:spcPct val="0"/>
              </a:spcBef>
              <a:buFontTx/>
              <a:buNone/>
            </a:pPr>
            <a:endParaRPr lang="en-GB" altLang="fr-FR" sz="1800" u="sng"/>
          </a:p>
          <a:p>
            <a:pPr eaLnBrk="1" hangingPunct="1">
              <a:spcBef>
                <a:spcPct val="0"/>
              </a:spcBef>
              <a:buFontTx/>
              <a:buNone/>
            </a:pPr>
            <a:endParaRPr lang="en-GB" altLang="fr-FR" sz="1800"/>
          </a:p>
          <a:p>
            <a:pPr eaLnBrk="1" hangingPunct="1">
              <a:spcBef>
                <a:spcPct val="0"/>
              </a:spcBef>
              <a:buFontTx/>
              <a:buNone/>
            </a:pPr>
            <a:endParaRPr lang="en-GB" altLang="fr-FR" sz="1800"/>
          </a:p>
          <a:p>
            <a:pPr eaLnBrk="1" hangingPunct="1">
              <a:spcBef>
                <a:spcPct val="0"/>
              </a:spcBef>
              <a:buFontTx/>
              <a:buNone/>
            </a:pPr>
            <a:endParaRPr lang="en-GB" altLang="fr-FR" sz="1800"/>
          </a:p>
          <a:p>
            <a:pPr eaLnBrk="1" hangingPunct="1">
              <a:spcBef>
                <a:spcPct val="0"/>
              </a:spcBef>
              <a:buFontTx/>
              <a:buNone/>
            </a:pPr>
            <a:endParaRPr lang="en-GB" altLang="fr-FR" sz="1800"/>
          </a:p>
          <a:p>
            <a:pPr eaLnBrk="1" hangingPunct="1">
              <a:spcBef>
                <a:spcPct val="0"/>
              </a:spcBef>
              <a:buFontTx/>
              <a:buNone/>
            </a:pPr>
            <a:r>
              <a:rPr lang="en-GB" altLang="fr-FR" sz="1800"/>
              <a:t>    </a:t>
            </a:r>
          </a:p>
        </p:txBody>
      </p:sp>
      <p:sp>
        <p:nvSpPr>
          <p:cNvPr id="11268" name="Text Box 12"/>
          <p:cNvSpPr txBox="1">
            <a:spLocks noChangeArrowheads="1"/>
          </p:cNvSpPr>
          <p:nvPr/>
        </p:nvSpPr>
        <p:spPr bwMode="auto">
          <a:xfrm>
            <a:off x="420688" y="1270000"/>
            <a:ext cx="8253412"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80000"/>
              </a:spcBef>
              <a:buBlip>
                <a:blip r:embed="rId3"/>
              </a:buBlip>
              <a:defRPr sz="1400">
                <a:solidFill>
                  <a:schemeClr val="tx1"/>
                </a:solidFill>
                <a:latin typeface="Arial" charset="0"/>
                <a:ea typeface="ＭＳ Ｐゴシック" pitchFamily="34" charset="-128"/>
                <a:cs typeface="Arial" charset="0"/>
              </a:defRPr>
            </a:lvl1pPr>
            <a:lvl2pPr marL="742950" indent="-285750" eaLnBrk="0" hangingPunct="0">
              <a:spcBef>
                <a:spcPct val="20000"/>
              </a:spcBef>
              <a:buBlip>
                <a:blip r:embed="rId4"/>
              </a:buBlip>
              <a:defRPr sz="1400">
                <a:solidFill>
                  <a:schemeClr val="tx1"/>
                </a:solidFill>
                <a:latin typeface="Arial" charset="0"/>
                <a:ea typeface="ＭＳ Ｐゴシック" pitchFamily="34" charset="-128"/>
                <a:cs typeface="Arial" charset="0"/>
              </a:defRPr>
            </a:lvl2pPr>
            <a:lvl3pPr marL="1143000" indent="-228600" eaLnBrk="0" hangingPunct="0">
              <a:spcBef>
                <a:spcPct val="20000"/>
              </a:spcBef>
              <a:buClr>
                <a:schemeClr val="bg2"/>
              </a:buClr>
              <a:buChar char="•"/>
              <a:defRPr sz="1400">
                <a:solidFill>
                  <a:schemeClr val="tx1"/>
                </a:solidFill>
                <a:latin typeface="Arial" charset="0"/>
                <a:ea typeface="ＭＳ Ｐゴシック" pitchFamily="34" charset="-128"/>
                <a:cs typeface="Arial" charset="0"/>
              </a:defRPr>
            </a:lvl3pPr>
            <a:lvl4pPr marL="1600200" indent="-228600" eaLnBrk="0" hangingPunct="0">
              <a:spcBef>
                <a:spcPct val="20000"/>
              </a:spcBef>
              <a:buClr>
                <a:schemeClr val="bg2"/>
              </a:buClr>
              <a:buChar char="•"/>
              <a:defRPr sz="1400">
                <a:solidFill>
                  <a:schemeClr val="tx1"/>
                </a:solidFill>
                <a:latin typeface="Arial" charset="0"/>
                <a:ea typeface="ＭＳ Ｐゴシック" pitchFamily="34" charset="-128"/>
                <a:cs typeface="Arial" charset="0"/>
              </a:defRPr>
            </a:lvl4pPr>
            <a:lvl5pPr marL="2057400" indent="-228600" eaLnBrk="0" hangingPunct="0">
              <a:spcBef>
                <a:spcPct val="20000"/>
              </a:spcBef>
              <a:buClr>
                <a:schemeClr val="bg2"/>
              </a:buClr>
              <a:buChar char="•"/>
              <a:defRPr sz="1400">
                <a:solidFill>
                  <a:schemeClr val="tx1"/>
                </a:solidFill>
                <a:latin typeface="Arial" charset="0"/>
                <a:ea typeface="ＭＳ Ｐゴシック" pitchFamily="34" charset="-128"/>
                <a:cs typeface="Arial" charset="0"/>
              </a:defRPr>
            </a:lvl5pPr>
            <a:lvl6pPr marL="2514600" indent="-228600" eaLnBrk="0" fontAlgn="base" hangingPunct="0">
              <a:spcBef>
                <a:spcPct val="20000"/>
              </a:spcBef>
              <a:spcAft>
                <a:spcPct val="0"/>
              </a:spcAft>
              <a:buClr>
                <a:schemeClr val="bg2"/>
              </a:buClr>
              <a:buChar char="•"/>
              <a:defRPr sz="1400">
                <a:solidFill>
                  <a:schemeClr val="tx1"/>
                </a:solidFill>
                <a:latin typeface="Arial" charset="0"/>
                <a:ea typeface="ＭＳ Ｐゴシック" pitchFamily="34" charset="-128"/>
                <a:cs typeface="Arial" charset="0"/>
              </a:defRPr>
            </a:lvl6pPr>
            <a:lvl7pPr marL="2971800" indent="-228600" eaLnBrk="0" fontAlgn="base" hangingPunct="0">
              <a:spcBef>
                <a:spcPct val="20000"/>
              </a:spcBef>
              <a:spcAft>
                <a:spcPct val="0"/>
              </a:spcAft>
              <a:buClr>
                <a:schemeClr val="bg2"/>
              </a:buClr>
              <a:buChar char="•"/>
              <a:defRPr sz="1400">
                <a:solidFill>
                  <a:schemeClr val="tx1"/>
                </a:solidFill>
                <a:latin typeface="Arial" charset="0"/>
                <a:ea typeface="ＭＳ Ｐゴシック" pitchFamily="34" charset="-128"/>
                <a:cs typeface="Arial" charset="0"/>
              </a:defRPr>
            </a:lvl7pPr>
            <a:lvl8pPr marL="3429000" indent="-228600" eaLnBrk="0" fontAlgn="base" hangingPunct="0">
              <a:spcBef>
                <a:spcPct val="20000"/>
              </a:spcBef>
              <a:spcAft>
                <a:spcPct val="0"/>
              </a:spcAft>
              <a:buClr>
                <a:schemeClr val="bg2"/>
              </a:buClr>
              <a:buChar char="•"/>
              <a:defRPr sz="1400">
                <a:solidFill>
                  <a:schemeClr val="tx1"/>
                </a:solidFill>
                <a:latin typeface="Arial" charset="0"/>
                <a:ea typeface="ＭＳ Ｐゴシック" pitchFamily="34" charset="-128"/>
                <a:cs typeface="Arial" charset="0"/>
              </a:defRPr>
            </a:lvl8pPr>
            <a:lvl9pPr marL="3886200" indent="-228600" eaLnBrk="0" fontAlgn="base" hangingPunct="0">
              <a:spcBef>
                <a:spcPct val="20000"/>
              </a:spcBef>
              <a:spcAft>
                <a:spcPct val="0"/>
              </a:spcAft>
              <a:buClr>
                <a:schemeClr val="bg2"/>
              </a:buClr>
              <a:buChar char="•"/>
              <a:defRPr sz="1400">
                <a:solidFill>
                  <a:schemeClr val="tx1"/>
                </a:solidFill>
                <a:latin typeface="Arial" charset="0"/>
                <a:ea typeface="ＭＳ Ｐゴシック" pitchFamily="34" charset="-128"/>
                <a:cs typeface="Arial" charset="0"/>
              </a:defRPr>
            </a:lvl9pPr>
          </a:lstStyle>
          <a:p>
            <a:pPr eaLnBrk="1" hangingPunct="1">
              <a:lnSpc>
                <a:spcPct val="85000"/>
              </a:lnSpc>
              <a:spcBef>
                <a:spcPct val="0"/>
              </a:spcBef>
              <a:buFontTx/>
              <a:buNone/>
            </a:pPr>
            <a:endParaRPr lang="en-GB" altLang="fr-FR" sz="2400">
              <a:solidFill>
                <a:srgbClr val="772088"/>
              </a:solidFill>
            </a:endParaRPr>
          </a:p>
        </p:txBody>
      </p:sp>
      <p:pic>
        <p:nvPicPr>
          <p:cNvPr id="11270" name="Picture 8" descr="http://lecrame.free.fr/fichiersapart/Blog/AiguesMortes030809/IMG_375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16525" y="2174875"/>
            <a:ext cx="3305175" cy="220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10" descr="http://lecrame.free.fr/fichiersapart/Blog/AiguesMortes030809/IMG_375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5000" y="3924300"/>
            <a:ext cx="3562350"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Rectangle 1"/>
          <p:cNvSpPr>
            <a:spLocks noChangeArrowheads="1"/>
          </p:cNvSpPr>
          <p:nvPr/>
        </p:nvSpPr>
        <p:spPr bwMode="auto">
          <a:xfrm>
            <a:off x="365125" y="1473200"/>
            <a:ext cx="4572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buSzPct val="100000"/>
            </a:pPr>
            <a:r>
              <a:rPr lang="en-GB" altLang="fr-FR" dirty="0" smtClean="0"/>
              <a:t>(n°877562) </a:t>
            </a:r>
            <a:r>
              <a:rPr lang="en-GB" altLang="fr-FR" dirty="0" err="1" smtClean="0"/>
              <a:t>sur</a:t>
            </a:r>
            <a:r>
              <a:rPr lang="en-GB" altLang="fr-FR" dirty="0" smtClean="0"/>
              <a:t> un </a:t>
            </a:r>
            <a:r>
              <a:rPr lang="en-GB" altLang="fr-FR" dirty="0" err="1" smtClean="0"/>
              <a:t>aiguillage</a:t>
            </a:r>
            <a:r>
              <a:rPr lang="en-GB" altLang="fr-FR" dirty="0" smtClean="0"/>
              <a:t> non </a:t>
            </a:r>
            <a:r>
              <a:rPr lang="en-GB" altLang="fr-FR" dirty="0" err="1" smtClean="0"/>
              <a:t>correctement</a:t>
            </a:r>
            <a:r>
              <a:rPr lang="en-GB" altLang="fr-FR" dirty="0" smtClean="0"/>
              <a:t> </a:t>
            </a:r>
            <a:r>
              <a:rPr lang="en-GB" altLang="fr-FR" dirty="0" err="1" smtClean="0"/>
              <a:t>positionné</a:t>
            </a:r>
            <a:r>
              <a:rPr lang="en-GB" altLang="fr-FR" dirty="0" smtClean="0"/>
              <a:t> </a:t>
            </a:r>
            <a:r>
              <a:rPr lang="en-GB" altLang="fr-FR" dirty="0" err="1" smtClean="0"/>
              <a:t>lors</a:t>
            </a:r>
            <a:r>
              <a:rPr lang="en-GB" altLang="fr-FR" dirty="0" smtClean="0"/>
              <a:t> de son </a:t>
            </a:r>
            <a:r>
              <a:rPr lang="en-GB" altLang="fr-FR" dirty="0" err="1" smtClean="0"/>
              <a:t>arrivée</a:t>
            </a:r>
            <a:r>
              <a:rPr lang="en-GB" altLang="fr-FR" dirty="0" smtClean="0"/>
              <a:t> </a:t>
            </a:r>
            <a:r>
              <a:rPr lang="en-GB" altLang="fr-FR" dirty="0" err="1" smtClean="0"/>
              <a:t>en</a:t>
            </a:r>
            <a:r>
              <a:rPr lang="en-GB" altLang="fr-FR" dirty="0" smtClean="0"/>
              <a:t> </a:t>
            </a:r>
            <a:r>
              <a:rPr lang="en-GB" altLang="fr-FR" dirty="0" err="1" smtClean="0"/>
              <a:t>gare</a:t>
            </a:r>
            <a:r>
              <a:rPr lang="en-GB" altLang="fr-FR" dirty="0" smtClean="0"/>
              <a:t> </a:t>
            </a:r>
            <a:r>
              <a:rPr lang="en-GB" altLang="fr-FR" dirty="0" err="1" smtClean="0"/>
              <a:t>d’Aigues</a:t>
            </a:r>
            <a:r>
              <a:rPr lang="en-GB" altLang="fr-FR" dirty="0" smtClean="0"/>
              <a:t> </a:t>
            </a:r>
            <a:r>
              <a:rPr lang="en-GB" altLang="fr-FR" dirty="0" err="1" smtClean="0"/>
              <a:t>Mortes</a:t>
            </a:r>
            <a:endParaRPr lang="en-GB" altLang="fr-FR" dirty="0"/>
          </a:p>
        </p:txBody>
      </p:sp>
    </p:spTree>
    <p:extLst>
      <p:ext uri="{BB962C8B-B14F-4D97-AF65-F5344CB8AC3E}">
        <p14:creationId xmlns:p14="http://schemas.microsoft.com/office/powerpoint/2010/main" val="5642175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30200" y="539750"/>
            <a:ext cx="8367713" cy="384175"/>
          </a:xfrm>
        </p:spPr>
        <p:txBody>
          <a:bodyPr/>
          <a:lstStyle/>
          <a:p>
            <a:r>
              <a:rPr lang="fr-FR" altLang="fr-FR" sz="2400" b="1" dirty="0" smtClean="0"/>
              <a:t>The (</a:t>
            </a:r>
            <a:r>
              <a:rPr lang="fr-FR" altLang="fr-FR" sz="2400" b="1" dirty="0" err="1" smtClean="0"/>
              <a:t>too</a:t>
            </a:r>
            <a:r>
              <a:rPr lang="fr-FR" altLang="fr-FR" sz="2400" b="1" dirty="0" smtClean="0"/>
              <a:t>) short story of the incident</a:t>
            </a:r>
          </a:p>
        </p:txBody>
      </p:sp>
      <p:sp>
        <p:nvSpPr>
          <p:cNvPr id="6147" name="Rectangle 3"/>
          <p:cNvSpPr>
            <a:spLocks noGrp="1" noChangeArrowheads="1"/>
          </p:cNvSpPr>
          <p:nvPr>
            <p:ph type="body" idx="1"/>
          </p:nvPr>
        </p:nvSpPr>
        <p:spPr>
          <a:xfrm>
            <a:off x="203200" y="1231900"/>
            <a:ext cx="8367713" cy="5197475"/>
          </a:xfrm>
        </p:spPr>
        <p:txBody>
          <a:bodyPr/>
          <a:lstStyle/>
          <a:p>
            <a:pPr>
              <a:lnSpc>
                <a:spcPct val="70000"/>
              </a:lnSpc>
            </a:pPr>
            <a:r>
              <a:rPr lang="en-GB" altLang="fr-FR" sz="1800" dirty="0" smtClean="0"/>
              <a:t>The signaller temporarily left the ticket office in order to execute the departure procedure for the parked empty trainset. </a:t>
            </a:r>
          </a:p>
          <a:p>
            <a:pPr>
              <a:lnSpc>
                <a:spcPct val="70000"/>
              </a:lnSpc>
            </a:pPr>
            <a:r>
              <a:rPr lang="en-GB" altLang="fr-FR" sz="1800" dirty="0" smtClean="0"/>
              <a:t>He thinks that the V2/VS turnout was </a:t>
            </a:r>
            <a:r>
              <a:rPr lang="en-GB" altLang="fr-FR" sz="1800" dirty="0" err="1" smtClean="0"/>
              <a:t>trailable</a:t>
            </a:r>
            <a:r>
              <a:rPr lang="en-GB" altLang="fr-FR" sz="1800" dirty="0" smtClean="0"/>
              <a:t> (i.e. suitable to be forced open). </a:t>
            </a:r>
            <a:r>
              <a:rPr lang="en-GB" altLang="fr-FR" sz="1800" dirty="0" smtClean="0">
                <a:solidFill>
                  <a:srgbClr val="FF3300"/>
                </a:solidFill>
              </a:rPr>
              <a:t>To save some time and avoid having to walk to the turnout, which was located about a hundred metres beyond the </a:t>
            </a:r>
            <a:r>
              <a:rPr lang="en-GB" altLang="fr-FR" sz="1800" dirty="0" err="1" smtClean="0">
                <a:solidFill>
                  <a:srgbClr val="FF3300"/>
                </a:solidFill>
              </a:rPr>
              <a:t>derailer</a:t>
            </a:r>
            <a:r>
              <a:rPr lang="en-GB" altLang="fr-FR" sz="1800" dirty="0" smtClean="0">
                <a:solidFill>
                  <a:srgbClr val="FF3300"/>
                </a:solidFill>
              </a:rPr>
              <a:t>, he decided that the trainset would force the turnout into the required position. </a:t>
            </a:r>
          </a:p>
          <a:p>
            <a:pPr>
              <a:lnSpc>
                <a:spcPct val="70000"/>
              </a:lnSpc>
            </a:pPr>
            <a:r>
              <a:rPr lang="en-GB" altLang="fr-FR" sz="1800" dirty="0" smtClean="0"/>
              <a:t>He went to lower the V4/6 </a:t>
            </a:r>
            <a:r>
              <a:rPr lang="en-GB" altLang="fr-FR" sz="1800" dirty="0" err="1" smtClean="0"/>
              <a:t>derailer</a:t>
            </a:r>
            <a:r>
              <a:rPr lang="en-GB" altLang="fr-FR" sz="1800" dirty="0" smtClean="0"/>
              <a:t> and dispatched the aforementioned empty train at 5.15pm directly from track 6 towards </a:t>
            </a:r>
            <a:r>
              <a:rPr lang="en-GB" altLang="fr-FR" sz="1800" dirty="0" err="1" smtClean="0"/>
              <a:t>Grau</a:t>
            </a:r>
            <a:r>
              <a:rPr lang="en-GB" altLang="fr-FR" sz="1800" dirty="0" smtClean="0"/>
              <a:t> du </a:t>
            </a:r>
            <a:r>
              <a:rPr lang="en-GB" altLang="fr-FR" sz="1800" dirty="0" err="1" smtClean="0"/>
              <a:t>Roi</a:t>
            </a:r>
            <a:r>
              <a:rPr lang="en-GB" altLang="fr-FR" sz="1800" dirty="0" smtClean="0"/>
              <a:t> station.</a:t>
            </a:r>
          </a:p>
          <a:p>
            <a:pPr>
              <a:lnSpc>
                <a:spcPct val="70000"/>
              </a:lnSpc>
            </a:pPr>
            <a:r>
              <a:rPr lang="en-GB" altLang="fr-FR" sz="1800" dirty="0" smtClean="0"/>
              <a:t>The signaller then raised the </a:t>
            </a:r>
            <a:r>
              <a:rPr lang="en-GB" altLang="fr-FR" sz="1800" dirty="0" err="1" smtClean="0"/>
              <a:t>derailer</a:t>
            </a:r>
            <a:r>
              <a:rPr lang="en-GB" altLang="fr-FR" sz="1800" dirty="0" smtClean="0"/>
              <a:t>, and </a:t>
            </a:r>
            <a:r>
              <a:rPr lang="en-GB" altLang="fr-FR" sz="1800" dirty="0" smtClean="0">
                <a:solidFill>
                  <a:srgbClr val="FF3300"/>
                </a:solidFill>
              </a:rPr>
              <a:t>from the end of the platform (located on the heel side of the turnout) checked the position of the V2/VS turnout, which he made out to be oriented towards track 2 (although this was not the case – the turnout remained half-open since it was not </a:t>
            </a:r>
            <a:r>
              <a:rPr lang="en-GB" altLang="fr-FR" sz="1800" dirty="0" err="1" smtClean="0">
                <a:solidFill>
                  <a:srgbClr val="FF3300"/>
                </a:solidFill>
              </a:rPr>
              <a:t>trailable</a:t>
            </a:r>
            <a:r>
              <a:rPr lang="en-GB" altLang="fr-FR" sz="1800" dirty="0" smtClean="0">
                <a:solidFill>
                  <a:srgbClr val="FF3300"/>
                </a:solidFill>
              </a:rPr>
              <a:t>). </a:t>
            </a:r>
            <a:endParaRPr lang="en-GB" altLang="fr-FR" sz="1800" dirty="0" smtClean="0"/>
          </a:p>
          <a:p>
            <a:pPr>
              <a:lnSpc>
                <a:spcPct val="70000"/>
              </a:lnSpc>
            </a:pPr>
            <a:r>
              <a:rPr lang="en-GB" altLang="fr-FR" sz="1800" dirty="0" smtClean="0"/>
              <a:t>At 5.44pm, the regional train with passengers on board arrived on track 2 of the station. </a:t>
            </a:r>
          </a:p>
          <a:p>
            <a:pPr>
              <a:lnSpc>
                <a:spcPct val="70000"/>
              </a:lnSpc>
            </a:pPr>
            <a:r>
              <a:rPr lang="en-GB" altLang="fr-FR" sz="1800" dirty="0" smtClean="0"/>
              <a:t>The driver, who had passed the V1/V2 turnout from a single to a double line and was driving at an estimated speed of 25 km/h, saw that the V2/VS turnout was half open. He applied the emergency brakes but could not stop the train before the turnout. The 1st bogie of the train derailed over a distance of three metres </a:t>
            </a:r>
            <a:endParaRPr lang="fr-FR" altLang="fr-FR" sz="1800" dirty="0" smtClean="0"/>
          </a:p>
          <a:p>
            <a:pPr>
              <a:lnSpc>
                <a:spcPct val="70000"/>
              </a:lnSpc>
            </a:pPr>
            <a:endParaRPr lang="fr-FR" altLang="fr-FR" sz="2000" dirty="0" smtClean="0"/>
          </a:p>
        </p:txBody>
      </p:sp>
    </p:spTree>
    <p:extLst>
      <p:ext uri="{BB962C8B-B14F-4D97-AF65-F5344CB8AC3E}">
        <p14:creationId xmlns:p14="http://schemas.microsoft.com/office/powerpoint/2010/main" val="16838866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11150" y="500063"/>
            <a:ext cx="8367713" cy="433387"/>
          </a:xfrm>
        </p:spPr>
        <p:txBody>
          <a:bodyPr/>
          <a:lstStyle/>
          <a:p>
            <a:r>
              <a:rPr lang="fr-FR" altLang="fr-FR" b="1" dirty="0" smtClean="0"/>
              <a:t>The conclusion </a:t>
            </a:r>
            <a:r>
              <a:rPr lang="fr-FR" altLang="fr-FR" b="1" dirty="0" err="1" smtClean="0"/>
              <a:t>could</a:t>
            </a:r>
            <a:r>
              <a:rPr lang="fr-FR" altLang="fr-FR" b="1" dirty="0" smtClean="0"/>
              <a:t> have been…</a:t>
            </a:r>
          </a:p>
        </p:txBody>
      </p:sp>
      <p:sp>
        <p:nvSpPr>
          <p:cNvPr id="7171" name="Rectangle 3"/>
          <p:cNvSpPr>
            <a:spLocks noGrp="1" noChangeArrowheads="1"/>
          </p:cNvSpPr>
          <p:nvPr>
            <p:ph type="body" idx="1"/>
          </p:nvPr>
        </p:nvSpPr>
        <p:spPr>
          <a:xfrm>
            <a:off x="336550" y="1828800"/>
            <a:ext cx="8367713" cy="2392363"/>
          </a:xfrm>
        </p:spPr>
        <p:txBody>
          <a:bodyPr/>
          <a:lstStyle/>
          <a:p>
            <a:r>
              <a:rPr lang="fr-FR" altLang="fr-FR" sz="2400" dirty="0" smtClean="0"/>
              <a:t>The </a:t>
            </a:r>
            <a:r>
              <a:rPr lang="fr-FR" altLang="fr-FR" sz="2400" dirty="0" err="1" smtClean="0"/>
              <a:t>signaller</a:t>
            </a:r>
            <a:r>
              <a:rPr lang="fr-FR" altLang="fr-FR" sz="2400" dirty="0" smtClean="0"/>
              <a:t> </a:t>
            </a:r>
            <a:r>
              <a:rPr lang="fr-FR" altLang="fr-FR" sz="2400" dirty="0" err="1" smtClean="0"/>
              <a:t>didn’t</a:t>
            </a:r>
            <a:r>
              <a:rPr lang="fr-FR" altLang="fr-FR" sz="2400" dirty="0" smtClean="0"/>
              <a:t> </a:t>
            </a:r>
            <a:r>
              <a:rPr lang="fr-FR" altLang="fr-FR" sz="2400" dirty="0" err="1" smtClean="0"/>
              <a:t>comply</a:t>
            </a:r>
            <a:r>
              <a:rPr lang="fr-FR" altLang="fr-FR" sz="2400" dirty="0" smtClean="0"/>
              <a:t> </a:t>
            </a:r>
            <a:r>
              <a:rPr lang="fr-FR" altLang="fr-FR" sz="2400" dirty="0" err="1" smtClean="0"/>
              <a:t>with</a:t>
            </a:r>
            <a:r>
              <a:rPr lang="fr-FR" altLang="fr-FR" sz="2400" dirty="0" smtClean="0"/>
              <a:t> the </a:t>
            </a:r>
            <a:r>
              <a:rPr lang="fr-FR" altLang="fr-FR" sz="2400" dirty="0" err="1" smtClean="0"/>
              <a:t>rules</a:t>
            </a:r>
            <a:r>
              <a:rPr lang="fr-FR" altLang="fr-FR" sz="2400" dirty="0" smtClean="0"/>
              <a:t> :</a:t>
            </a:r>
          </a:p>
          <a:p>
            <a:endParaRPr lang="fr-FR" altLang="fr-FR" sz="2400" dirty="0" smtClean="0"/>
          </a:p>
          <a:p>
            <a:pPr>
              <a:buFont typeface="Wingdings" pitchFamily="2" charset="2"/>
              <a:buChar char="Ø"/>
            </a:pPr>
            <a:r>
              <a:rPr lang="fr-FR" altLang="fr-FR" sz="2400" dirty="0" smtClean="0"/>
              <a:t>He </a:t>
            </a:r>
            <a:r>
              <a:rPr lang="fr-FR" altLang="fr-FR" sz="2400" dirty="0" err="1" smtClean="0"/>
              <a:t>thought</a:t>
            </a:r>
            <a:r>
              <a:rPr lang="fr-FR" altLang="fr-FR" sz="2400" dirty="0" smtClean="0"/>
              <a:t> the </a:t>
            </a:r>
            <a:r>
              <a:rPr lang="fr-FR" altLang="fr-FR" sz="2400" dirty="0" err="1" smtClean="0"/>
              <a:t>turnout</a:t>
            </a:r>
            <a:r>
              <a:rPr lang="fr-FR" altLang="fr-FR" sz="2400" dirty="0" smtClean="0"/>
              <a:t> </a:t>
            </a:r>
            <a:r>
              <a:rPr lang="fr-FR" altLang="fr-FR" sz="2400" dirty="0" err="1" smtClean="0"/>
              <a:t>was</a:t>
            </a:r>
            <a:r>
              <a:rPr lang="fr-FR" altLang="fr-FR" sz="2400" dirty="0" smtClean="0"/>
              <a:t> </a:t>
            </a:r>
            <a:r>
              <a:rPr lang="fr-FR" altLang="fr-FR" sz="2400" dirty="0" err="1" smtClean="0"/>
              <a:t>trailable</a:t>
            </a:r>
            <a:r>
              <a:rPr lang="fr-FR" altLang="fr-FR" sz="2400" dirty="0" smtClean="0"/>
              <a:t> (</a:t>
            </a:r>
            <a:r>
              <a:rPr lang="fr-FR" altLang="fr-FR" sz="2400" dirty="0" err="1" smtClean="0"/>
              <a:t>error</a:t>
            </a:r>
            <a:r>
              <a:rPr lang="fr-FR" altLang="fr-FR" sz="2400" dirty="0" smtClean="0"/>
              <a:t>)</a:t>
            </a:r>
          </a:p>
          <a:p>
            <a:pPr>
              <a:buFont typeface="Wingdings" pitchFamily="2" charset="2"/>
              <a:buChar char="Ø"/>
            </a:pPr>
            <a:endParaRPr lang="fr-FR" altLang="fr-FR" sz="2400" dirty="0" smtClean="0"/>
          </a:p>
          <a:p>
            <a:pPr>
              <a:buFont typeface="Wingdings" pitchFamily="2" charset="2"/>
              <a:buChar char="Ø"/>
            </a:pPr>
            <a:r>
              <a:rPr lang="fr-FR" altLang="fr-FR" sz="2400" dirty="0" smtClean="0"/>
              <a:t>He </a:t>
            </a:r>
            <a:r>
              <a:rPr lang="fr-FR" altLang="fr-FR" sz="2400" dirty="0" err="1" smtClean="0"/>
              <a:t>didn’t</a:t>
            </a:r>
            <a:r>
              <a:rPr lang="fr-FR" altLang="fr-FR" sz="2400" dirty="0" smtClean="0"/>
              <a:t> go to the </a:t>
            </a:r>
            <a:r>
              <a:rPr lang="fr-FR" altLang="fr-FR" sz="2400" dirty="0" err="1" smtClean="0"/>
              <a:t>turnout</a:t>
            </a:r>
            <a:r>
              <a:rPr lang="fr-FR" altLang="fr-FR" sz="2400" dirty="0" smtClean="0"/>
              <a:t> in </a:t>
            </a:r>
            <a:r>
              <a:rPr lang="fr-FR" altLang="fr-FR" sz="2400" dirty="0" err="1" smtClean="0"/>
              <a:t>order</a:t>
            </a:r>
            <a:r>
              <a:rPr lang="fr-FR" altLang="fr-FR" sz="2400" dirty="0" smtClean="0"/>
              <a:t> to check </a:t>
            </a:r>
            <a:r>
              <a:rPr lang="fr-FR" altLang="fr-FR" sz="2400" dirty="0" err="1" smtClean="0"/>
              <a:t>its</a:t>
            </a:r>
            <a:r>
              <a:rPr lang="fr-FR" altLang="fr-FR" sz="2400" dirty="0" smtClean="0"/>
              <a:t> position </a:t>
            </a:r>
            <a:r>
              <a:rPr lang="fr-FR" altLang="fr-FR" sz="2400" dirty="0" err="1" smtClean="0"/>
              <a:t>before</a:t>
            </a:r>
            <a:r>
              <a:rPr lang="fr-FR" altLang="fr-FR" sz="2400" dirty="0" smtClean="0"/>
              <a:t> the </a:t>
            </a:r>
            <a:r>
              <a:rPr lang="fr-FR" altLang="fr-FR" sz="2400" dirty="0" err="1" smtClean="0"/>
              <a:t>arrival</a:t>
            </a:r>
            <a:r>
              <a:rPr lang="fr-FR" altLang="fr-FR" sz="2400" dirty="0" smtClean="0"/>
              <a:t> of the </a:t>
            </a:r>
            <a:r>
              <a:rPr lang="fr-FR" altLang="fr-FR" sz="2400" dirty="0" err="1" smtClean="0"/>
              <a:t>regional</a:t>
            </a:r>
            <a:r>
              <a:rPr lang="fr-FR" altLang="fr-FR" sz="2400" dirty="0" smtClean="0"/>
              <a:t> train (violation)</a:t>
            </a:r>
          </a:p>
          <a:p>
            <a:endParaRPr lang="fr-FR" altLang="fr-FR" dirty="0" smtClean="0"/>
          </a:p>
        </p:txBody>
      </p:sp>
    </p:spTree>
    <p:extLst>
      <p:ext uri="{BB962C8B-B14F-4D97-AF65-F5344CB8AC3E}">
        <p14:creationId xmlns:p14="http://schemas.microsoft.com/office/powerpoint/2010/main" val="28213246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0200" y="547688"/>
            <a:ext cx="8367713" cy="433387"/>
          </a:xfrm>
        </p:spPr>
        <p:txBody>
          <a:bodyPr/>
          <a:lstStyle/>
          <a:p>
            <a:r>
              <a:rPr lang="fr-FR" altLang="fr-FR" b="1" dirty="0" smtClean="0"/>
              <a:t>The post-incident actions </a:t>
            </a:r>
            <a:r>
              <a:rPr lang="fr-FR" altLang="fr-FR" b="1" dirty="0" err="1" smtClean="0"/>
              <a:t>could</a:t>
            </a:r>
            <a:r>
              <a:rPr lang="fr-FR" altLang="fr-FR" b="1" dirty="0" smtClean="0"/>
              <a:t> have been…</a:t>
            </a:r>
          </a:p>
        </p:txBody>
      </p:sp>
      <p:sp>
        <p:nvSpPr>
          <p:cNvPr id="8195" name="Rectangle 3"/>
          <p:cNvSpPr>
            <a:spLocks noGrp="1" noChangeArrowheads="1"/>
          </p:cNvSpPr>
          <p:nvPr>
            <p:ph type="body" idx="1"/>
          </p:nvPr>
        </p:nvSpPr>
        <p:spPr>
          <a:xfrm>
            <a:off x="355600" y="1905000"/>
            <a:ext cx="8367713" cy="3416300"/>
          </a:xfrm>
        </p:spPr>
        <p:txBody>
          <a:bodyPr/>
          <a:lstStyle/>
          <a:p>
            <a:pPr>
              <a:buFont typeface="Wingdings" pitchFamily="2" charset="2"/>
              <a:buNone/>
            </a:pPr>
            <a:endParaRPr lang="fr-FR" altLang="fr-FR" sz="2400" dirty="0" smtClean="0"/>
          </a:p>
          <a:p>
            <a:pPr>
              <a:buFont typeface="Wingdings" pitchFamily="2" charset="2"/>
              <a:buChar char="Ø"/>
            </a:pPr>
            <a:r>
              <a:rPr lang="fr-FR" altLang="fr-FR" sz="2400" dirty="0" smtClean="0"/>
              <a:t>Training in </a:t>
            </a:r>
            <a:r>
              <a:rPr lang="fr-FR" altLang="fr-FR" sz="2400" dirty="0" err="1" smtClean="0"/>
              <a:t>order</a:t>
            </a:r>
            <a:r>
              <a:rPr lang="fr-FR" altLang="fr-FR" sz="2400" dirty="0" smtClean="0"/>
              <a:t> to </a:t>
            </a:r>
            <a:r>
              <a:rPr lang="fr-FR" altLang="fr-FR" sz="2400" dirty="0" err="1" smtClean="0"/>
              <a:t>remind</a:t>
            </a:r>
            <a:r>
              <a:rPr lang="fr-FR" altLang="fr-FR" sz="2400" dirty="0" smtClean="0"/>
              <a:t> the </a:t>
            </a:r>
            <a:r>
              <a:rPr lang="fr-FR" altLang="fr-FR" sz="2400" dirty="0" err="1" smtClean="0"/>
              <a:t>signaller</a:t>
            </a:r>
            <a:r>
              <a:rPr lang="fr-FR" altLang="fr-FR" sz="2400" dirty="0" smtClean="0"/>
              <a:t> of the correct </a:t>
            </a:r>
            <a:r>
              <a:rPr lang="fr-FR" altLang="fr-FR" sz="2400" dirty="0" err="1" smtClean="0"/>
              <a:t>rules</a:t>
            </a:r>
            <a:endParaRPr lang="fr-FR" altLang="fr-FR" sz="2400" dirty="0" smtClean="0"/>
          </a:p>
          <a:p>
            <a:pPr marL="0" indent="0">
              <a:buNone/>
            </a:pPr>
            <a:endParaRPr lang="fr-FR" altLang="fr-FR" sz="2400" dirty="0" smtClean="0"/>
          </a:p>
          <a:p>
            <a:pPr>
              <a:buFont typeface="Wingdings" pitchFamily="2" charset="2"/>
              <a:buChar char="Ø"/>
            </a:pPr>
            <a:r>
              <a:rPr lang="fr-FR" altLang="fr-FR" sz="2400" dirty="0" smtClean="0"/>
              <a:t>Punition</a:t>
            </a:r>
          </a:p>
          <a:p>
            <a:pPr>
              <a:buFont typeface="Wingdings" pitchFamily="2" charset="2"/>
              <a:buNone/>
            </a:pPr>
            <a:endParaRPr lang="fr-FR" altLang="fr-FR" dirty="0" smtClean="0"/>
          </a:p>
          <a:p>
            <a:pPr>
              <a:buFont typeface="Wingdings" pitchFamily="2" charset="2"/>
              <a:buNone/>
            </a:pPr>
            <a:endParaRPr lang="fr-FR" altLang="fr-FR" dirty="0" smtClean="0"/>
          </a:p>
          <a:p>
            <a:endParaRPr lang="fr-FR" altLang="fr-FR" dirty="0" smtClean="0"/>
          </a:p>
        </p:txBody>
      </p:sp>
    </p:spTree>
    <p:extLst>
      <p:ext uri="{BB962C8B-B14F-4D97-AF65-F5344CB8AC3E}">
        <p14:creationId xmlns:p14="http://schemas.microsoft.com/office/powerpoint/2010/main" val="4099559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body" idx="1"/>
          </p:nvPr>
        </p:nvSpPr>
        <p:spPr>
          <a:xfrm>
            <a:off x="381000" y="927100"/>
            <a:ext cx="8367713" cy="5562600"/>
          </a:xfrm>
        </p:spPr>
        <p:txBody>
          <a:bodyPr/>
          <a:lstStyle/>
          <a:p>
            <a:r>
              <a:rPr lang="en-GB" altLang="fr-FR" sz="2000" dirty="0" smtClean="0"/>
              <a:t>Since beginning his shift at 7.50am and aside from his safety-related tasks, the signaller had essentially been conducting sales operations (summer period with a high number of travellers due to a €1 special offer on regional services).</a:t>
            </a:r>
          </a:p>
          <a:p>
            <a:r>
              <a:rPr lang="en-GB" altLang="fr-FR" sz="2000" dirty="0" smtClean="0"/>
              <a:t>At around 3pm the signaller was meant to end his shift and take the necessary activities to end sales operations (approximately 20 minutes).</a:t>
            </a:r>
          </a:p>
          <a:p>
            <a:r>
              <a:rPr lang="en-GB" altLang="fr-FR" sz="2000" dirty="0" smtClean="0"/>
              <a:t>Having realised that the member of staff due to take his place was late, he continued to execute his safety tasks. Consequently he parked an empty train set (794952) on track 4. </a:t>
            </a:r>
          </a:p>
          <a:p>
            <a:r>
              <a:rPr lang="en-GB" altLang="fr-FR" sz="2000" dirty="0" smtClean="0"/>
              <a:t>Subsequently he contacted the manager of the Traffic Control Centre to know the name of the employee whose shift followed his; then, considering the high number of passengers queuing impatiently at the closed ticket office and by agreement with his on-call manager, he accepted to “double” his shift and stay on until 10.30pm.</a:t>
            </a:r>
          </a:p>
        </p:txBody>
      </p:sp>
      <p:sp>
        <p:nvSpPr>
          <p:cNvPr id="12291" name="Rectangle 2"/>
          <p:cNvSpPr>
            <a:spLocks noGrp="1" noChangeArrowheads="1"/>
          </p:cNvSpPr>
          <p:nvPr>
            <p:ph type="title"/>
          </p:nvPr>
        </p:nvSpPr>
        <p:spPr>
          <a:xfrm>
            <a:off x="368300" y="139700"/>
            <a:ext cx="8367713" cy="863600"/>
          </a:xfrm>
        </p:spPr>
        <p:txBody>
          <a:bodyPr/>
          <a:lstStyle/>
          <a:p>
            <a:r>
              <a:rPr lang="en-GB" altLang="fr-FR" dirty="0" smtClean="0"/>
              <a:t>  </a:t>
            </a:r>
            <a:r>
              <a:rPr lang="fr-FR" altLang="fr-FR" b="1" dirty="0"/>
              <a:t>The real (and </a:t>
            </a:r>
            <a:r>
              <a:rPr lang="fr-FR" altLang="fr-FR" b="1" dirty="0" err="1"/>
              <a:t>complete</a:t>
            </a:r>
            <a:r>
              <a:rPr lang="fr-FR" altLang="fr-FR" b="1" dirty="0"/>
              <a:t>) story of the incident</a:t>
            </a:r>
            <a:endParaRPr lang="en-GB" altLang="fr-FR" b="1" dirty="0" smtClean="0"/>
          </a:p>
        </p:txBody>
      </p:sp>
    </p:spTree>
    <p:extLst>
      <p:ext uri="{BB962C8B-B14F-4D97-AF65-F5344CB8AC3E}">
        <p14:creationId xmlns:p14="http://schemas.microsoft.com/office/powerpoint/2010/main" val="39789303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a:xfrm>
            <a:off x="381000" y="1181100"/>
            <a:ext cx="8367713" cy="5054600"/>
          </a:xfrm>
        </p:spPr>
        <p:txBody>
          <a:bodyPr/>
          <a:lstStyle/>
          <a:p>
            <a:pPr>
              <a:lnSpc>
                <a:spcPct val="80000"/>
              </a:lnSpc>
            </a:pPr>
            <a:r>
              <a:rPr lang="en-GB" altLang="fr-FR" sz="2000" smtClean="0"/>
              <a:t>At one point in the afternoon the signaller temporarily left the ticket office in spite of the high number of people still in the queue in order to execute the departure procedure for the empty TER 743407. </a:t>
            </a:r>
          </a:p>
          <a:p>
            <a:pPr>
              <a:lnSpc>
                <a:spcPct val="80000"/>
              </a:lnSpc>
            </a:pPr>
            <a:r>
              <a:rPr lang="en-GB" altLang="fr-FR" sz="2000" smtClean="0"/>
              <a:t>He had looked at the plan of track installations on the workstation, which indicated that the V2/VS turnout was trailable (i.e. suitable to be forced open).  To save some time and avoid having to walk to the turnout, which was located about a hundred metres beyond the derailer, he decided that the TER would force the turnout into the required position. </a:t>
            </a:r>
          </a:p>
          <a:p>
            <a:pPr>
              <a:lnSpc>
                <a:spcPct val="80000"/>
              </a:lnSpc>
            </a:pPr>
            <a:r>
              <a:rPr lang="en-GB" altLang="fr-FR" sz="2000" smtClean="0"/>
              <a:t>He sent the information by dispatch to the LC guard, went to lower the V4/6 derailer and dispatched the aforementioned empty train at 5.15pm directly from track 6 towards Le Grau du Roi.</a:t>
            </a:r>
          </a:p>
          <a:p>
            <a:pPr>
              <a:lnSpc>
                <a:spcPct val="80000"/>
              </a:lnSpc>
            </a:pPr>
            <a:r>
              <a:rPr lang="en-GB" altLang="fr-FR" sz="2000" smtClean="0"/>
              <a:t>The signaller then raised the derailer, and from the end of the platform (located on the heel side of the turnout) checked the position of the V2/VS turnout, which he made out to be oriented towards track 2 (although this was not the case – the turnout remained half-open since it was not trailable).</a:t>
            </a:r>
            <a:r>
              <a:rPr lang="en-GB" altLang="fr-FR" sz="1800" smtClean="0"/>
              <a:t> </a:t>
            </a:r>
          </a:p>
        </p:txBody>
      </p:sp>
      <p:sp>
        <p:nvSpPr>
          <p:cNvPr id="13315" name="Rectangle 2"/>
          <p:cNvSpPr>
            <a:spLocks noGrp="1" noChangeArrowheads="1"/>
          </p:cNvSpPr>
          <p:nvPr>
            <p:ph type="title"/>
          </p:nvPr>
        </p:nvSpPr>
        <p:spPr>
          <a:xfrm>
            <a:off x="444500" y="298450"/>
            <a:ext cx="8367713" cy="863600"/>
          </a:xfrm>
        </p:spPr>
        <p:txBody>
          <a:bodyPr/>
          <a:lstStyle/>
          <a:p>
            <a:r>
              <a:rPr lang="en-GB" altLang="fr-FR" dirty="0" smtClean="0"/>
              <a:t>  </a:t>
            </a:r>
            <a:r>
              <a:rPr lang="fr-FR" altLang="fr-FR" b="1" dirty="0"/>
              <a:t>The real (and </a:t>
            </a:r>
            <a:r>
              <a:rPr lang="fr-FR" altLang="fr-FR" b="1" dirty="0" err="1"/>
              <a:t>complete</a:t>
            </a:r>
            <a:r>
              <a:rPr lang="fr-FR" altLang="fr-FR" b="1" dirty="0"/>
              <a:t>) story of the incident</a:t>
            </a:r>
            <a:endParaRPr lang="en-GB" altLang="fr-FR" b="1" dirty="0" smtClean="0"/>
          </a:p>
        </p:txBody>
      </p:sp>
    </p:spTree>
    <p:extLst>
      <p:ext uri="{BB962C8B-B14F-4D97-AF65-F5344CB8AC3E}">
        <p14:creationId xmlns:p14="http://schemas.microsoft.com/office/powerpoint/2010/main" val="17453509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body" idx="1"/>
          </p:nvPr>
        </p:nvSpPr>
        <p:spPr>
          <a:xfrm>
            <a:off x="381000" y="1498600"/>
            <a:ext cx="8367713" cy="4279900"/>
          </a:xfrm>
        </p:spPr>
        <p:txBody>
          <a:bodyPr/>
          <a:lstStyle/>
          <a:p>
            <a:r>
              <a:rPr lang="en-GB" altLang="fr-FR" sz="2000" smtClean="0"/>
              <a:t>After giving the signal for departure the signaller promptly returned to the ticket office to continue with his sales duties; in addition, he helped 3 disabled persons in electric wheelchairs cross the tracks. He also executed the arrival procedure for TER 877562. </a:t>
            </a:r>
          </a:p>
          <a:p>
            <a:r>
              <a:rPr lang="en-GB" altLang="fr-FR" sz="2000" smtClean="0"/>
              <a:t>At 5.44pm, TER 877562 arrived on track 2 of Aigues Mortes station. </a:t>
            </a:r>
          </a:p>
          <a:p>
            <a:r>
              <a:rPr lang="en-GB" altLang="fr-FR" sz="2000" smtClean="0"/>
              <a:t>The driver of TER 877562, who had passed the V1/V2 turnout from a single to a double line and was driving at an estimated speed of 25 km/h, saw that the V2/VS turnout was half open. He applied the emergency brakes but could not stop the train before the turnout. The 1st bogie of the TER derailed over a distance of three metres at approximately 15 cm from the track.</a:t>
            </a:r>
            <a:endParaRPr lang="en-GB" altLang="fr-FR" sz="2000" smtClean="0">
              <a:solidFill>
                <a:srgbClr val="4D4F53"/>
              </a:solidFill>
            </a:endParaRPr>
          </a:p>
          <a:p>
            <a:endParaRPr lang="fr-FR" altLang="fr-FR" smtClean="0"/>
          </a:p>
          <a:p>
            <a:endParaRPr lang="fr-FR" altLang="fr-FR" smtClean="0"/>
          </a:p>
        </p:txBody>
      </p:sp>
      <p:sp>
        <p:nvSpPr>
          <p:cNvPr id="14339" name="Rectangle 2"/>
          <p:cNvSpPr>
            <a:spLocks noGrp="1" noChangeArrowheads="1"/>
          </p:cNvSpPr>
          <p:nvPr>
            <p:ph type="title"/>
          </p:nvPr>
        </p:nvSpPr>
        <p:spPr/>
        <p:txBody>
          <a:bodyPr/>
          <a:lstStyle/>
          <a:p>
            <a:r>
              <a:rPr lang="en-GB" altLang="fr-FR" dirty="0" smtClean="0"/>
              <a:t>  </a:t>
            </a:r>
            <a:r>
              <a:rPr lang="fr-FR" altLang="fr-FR" b="1" dirty="0"/>
              <a:t>The real (and </a:t>
            </a:r>
            <a:r>
              <a:rPr lang="fr-FR" altLang="fr-FR" b="1" dirty="0" err="1"/>
              <a:t>complete</a:t>
            </a:r>
            <a:r>
              <a:rPr lang="fr-FR" altLang="fr-FR" b="1" dirty="0"/>
              <a:t>) story of the incident</a:t>
            </a:r>
            <a:endParaRPr lang="en-GB" altLang="fr-FR" b="1" dirty="0" smtClean="0"/>
          </a:p>
        </p:txBody>
      </p:sp>
    </p:spTree>
    <p:extLst>
      <p:ext uri="{BB962C8B-B14F-4D97-AF65-F5344CB8AC3E}">
        <p14:creationId xmlns:p14="http://schemas.microsoft.com/office/powerpoint/2010/main" val="24720178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GB" altLang="fr-FR" sz="2400" b="1" dirty="0" smtClean="0"/>
              <a:t>Post-incident action plan based on all the weaknesses identified in the system  (1/2)</a:t>
            </a:r>
            <a:endParaRPr lang="fr-FR" altLang="fr-FR" sz="2400" b="1" dirty="0" smtClean="0"/>
          </a:p>
        </p:txBody>
      </p:sp>
      <p:sp>
        <p:nvSpPr>
          <p:cNvPr id="15363" name="Rectangle 3"/>
          <p:cNvSpPr>
            <a:spLocks noGrp="1" noChangeArrowheads="1"/>
          </p:cNvSpPr>
          <p:nvPr>
            <p:ph type="body" idx="1"/>
          </p:nvPr>
        </p:nvSpPr>
        <p:spPr>
          <a:xfrm>
            <a:off x="381000" y="1130300"/>
            <a:ext cx="8367713" cy="5194300"/>
          </a:xfrm>
        </p:spPr>
        <p:txBody>
          <a:bodyPr/>
          <a:lstStyle/>
          <a:p>
            <a:pPr>
              <a:lnSpc>
                <a:spcPct val="90000"/>
              </a:lnSpc>
              <a:buFontTx/>
              <a:buNone/>
            </a:pPr>
            <a:endParaRPr lang="en-GB" altLang="fr-FR" sz="1800" smtClean="0">
              <a:solidFill>
                <a:srgbClr val="4D4F53"/>
              </a:solidFill>
            </a:endParaRPr>
          </a:p>
          <a:p>
            <a:pPr>
              <a:lnSpc>
                <a:spcPct val="90000"/>
              </a:lnSpc>
            </a:pPr>
            <a:r>
              <a:rPr lang="en-GB" altLang="fr-FR" sz="1800" smtClean="0">
                <a:solidFill>
                  <a:srgbClr val="4D4F53"/>
                </a:solidFill>
              </a:rPr>
              <a:t>Add an extra member of ticket sales staff in Aigues Mortes on Saturdays and Sundays towards the end of the summer period.</a:t>
            </a:r>
          </a:p>
          <a:p>
            <a:pPr>
              <a:lnSpc>
                <a:spcPct val="90000"/>
              </a:lnSpc>
            </a:pPr>
            <a:r>
              <a:rPr lang="en-GB" altLang="fr-FR" sz="1800" smtClean="0">
                <a:solidFill>
                  <a:srgbClr val="4D4F53"/>
                </a:solidFill>
              </a:rPr>
              <a:t>Analyse how work at Aigues Mortes should be organised over the summer peak season, taking the following workloads into account:</a:t>
            </a:r>
          </a:p>
          <a:p>
            <a:pPr>
              <a:lnSpc>
                <a:spcPct val="90000"/>
              </a:lnSpc>
              <a:buFontTx/>
              <a:buNone/>
            </a:pPr>
            <a:r>
              <a:rPr lang="en-GB" altLang="fr-FR" sz="1800" smtClean="0">
                <a:solidFill>
                  <a:srgbClr val="4D4F53"/>
                </a:solidFill>
              </a:rPr>
              <a:t>	- traffic-related tasks</a:t>
            </a:r>
          </a:p>
          <a:p>
            <a:pPr>
              <a:lnSpc>
                <a:spcPct val="90000"/>
              </a:lnSpc>
              <a:buFontTx/>
              <a:buNone/>
            </a:pPr>
            <a:r>
              <a:rPr lang="en-GB" altLang="fr-FR" sz="1800" smtClean="0">
                <a:solidFill>
                  <a:srgbClr val="4D4F53"/>
                </a:solidFill>
              </a:rPr>
              <a:t>	- sales tasks</a:t>
            </a:r>
          </a:p>
          <a:p>
            <a:pPr>
              <a:lnSpc>
                <a:spcPct val="90000"/>
              </a:lnSpc>
              <a:buFontTx/>
              <a:buNone/>
            </a:pPr>
            <a:r>
              <a:rPr lang="en-GB" altLang="fr-FR" sz="1800" smtClean="0">
                <a:solidFill>
                  <a:srgbClr val="4D4F53"/>
                </a:solidFill>
              </a:rPr>
              <a:t>	- shunting tasks.</a:t>
            </a:r>
          </a:p>
          <a:p>
            <a:pPr>
              <a:lnSpc>
                <a:spcPct val="90000"/>
              </a:lnSpc>
            </a:pPr>
            <a:r>
              <a:rPr lang="en-GB" altLang="fr-FR" sz="1800" smtClean="0">
                <a:solidFill>
                  <a:srgbClr val="4D4F53"/>
                </a:solidFill>
              </a:rPr>
              <a:t>In all stations where staff have to perform both ticket sales and traffic control duties, place a sign explaining that the ticket sales staff may be absent temporarily, and the reason for this.</a:t>
            </a:r>
          </a:p>
          <a:p>
            <a:pPr>
              <a:lnSpc>
                <a:spcPct val="90000"/>
              </a:lnSpc>
            </a:pPr>
            <a:r>
              <a:rPr lang="en-GB" altLang="fr-FR" sz="1800" smtClean="0">
                <a:solidFill>
                  <a:srgbClr val="4D4F53"/>
                </a:solidFill>
              </a:rPr>
              <a:t>Display ticket office opening hours (realistic ones), and check the signage is compliant.</a:t>
            </a:r>
          </a:p>
          <a:p>
            <a:pPr>
              <a:lnSpc>
                <a:spcPct val="90000"/>
              </a:lnSpc>
              <a:buFontTx/>
              <a:buNone/>
            </a:pPr>
            <a:endParaRPr lang="fr-FR" altLang="fr-FR" sz="1800" smtClean="0"/>
          </a:p>
        </p:txBody>
      </p:sp>
    </p:spTree>
    <p:extLst>
      <p:ext uri="{BB962C8B-B14F-4D97-AF65-F5344CB8AC3E}">
        <p14:creationId xmlns:p14="http://schemas.microsoft.com/office/powerpoint/2010/main" val="41449534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a:xfrm>
            <a:off x="312738" y="1736725"/>
            <a:ext cx="8355012" cy="4318000"/>
          </a:xfrm>
        </p:spPr>
        <p:txBody>
          <a:bodyPr/>
          <a:lstStyle/>
          <a:p>
            <a:pPr>
              <a:defRPr/>
            </a:pPr>
            <a:r>
              <a:rPr lang="en-GB" altLang="fr-FR" sz="1800" dirty="0" smtClean="0">
                <a:solidFill>
                  <a:srgbClr val="4D4F53"/>
                </a:solidFill>
              </a:rPr>
              <a:t>Remove from display all unreferenced safety documentation and monitor the documentation displayed.</a:t>
            </a:r>
          </a:p>
          <a:p>
            <a:pPr>
              <a:defRPr/>
            </a:pPr>
            <a:r>
              <a:rPr lang="en-GB" altLang="fr-FR" sz="1800" dirty="0" smtClean="0">
                <a:solidFill>
                  <a:srgbClr val="4D4F53"/>
                </a:solidFill>
              </a:rPr>
              <a:t>During training for each role, identify and explain to trainees the specific features of the equipment they may have to use.</a:t>
            </a:r>
          </a:p>
          <a:p>
            <a:pPr>
              <a:defRPr/>
            </a:pPr>
            <a:r>
              <a:rPr lang="en-GB" altLang="fr-FR" sz="1800" dirty="0" smtClean="0">
                <a:solidFill>
                  <a:srgbClr val="4D4F53"/>
                </a:solidFill>
              </a:rPr>
              <a:t>Inform and present to all operators working on that site an incident feedback fact sheet which explains what happened during the incident, with explanations and comments for the operators.</a:t>
            </a:r>
          </a:p>
          <a:p>
            <a:pPr>
              <a:defRPr/>
            </a:pPr>
            <a:r>
              <a:rPr lang="en-GB" altLang="fr-FR" sz="1800" dirty="0" smtClean="0">
                <a:solidFill>
                  <a:srgbClr val="4D4F53"/>
                </a:solidFill>
              </a:rPr>
              <a:t>Reconfigure the staff </a:t>
            </a:r>
            <a:r>
              <a:rPr lang="en-GB" altLang="fr-FR" sz="1800" dirty="0" err="1" smtClean="0">
                <a:solidFill>
                  <a:srgbClr val="4D4F53"/>
                </a:solidFill>
              </a:rPr>
              <a:t>rostering</a:t>
            </a:r>
            <a:r>
              <a:rPr lang="en-GB" altLang="fr-FR" sz="1800" dirty="0" smtClean="0">
                <a:solidFill>
                  <a:srgbClr val="4D4F53"/>
                </a:solidFill>
              </a:rPr>
              <a:t> tool and give the St </a:t>
            </a:r>
            <a:r>
              <a:rPr lang="en-GB" altLang="fr-FR" sz="1800" dirty="0" err="1" smtClean="0">
                <a:solidFill>
                  <a:srgbClr val="4D4F53"/>
                </a:solidFill>
              </a:rPr>
              <a:t>Cesaire</a:t>
            </a:r>
            <a:r>
              <a:rPr lang="en-GB" altLang="fr-FR" sz="1800" dirty="0" smtClean="0">
                <a:solidFill>
                  <a:srgbClr val="4D4F53"/>
                </a:solidFill>
              </a:rPr>
              <a:t> signalman access to daily line rosters.</a:t>
            </a:r>
          </a:p>
          <a:p>
            <a:pPr marL="0" indent="0">
              <a:buFontTx/>
              <a:buNone/>
              <a:defRPr/>
            </a:pPr>
            <a:r>
              <a:rPr lang="en-GB" altLang="fr-FR" sz="1800" dirty="0" smtClean="0">
                <a:solidFill>
                  <a:srgbClr val="4D4F53"/>
                </a:solidFill>
              </a:rPr>
              <a:t/>
            </a:r>
            <a:br>
              <a:rPr lang="en-GB" altLang="fr-FR" sz="1800" dirty="0" smtClean="0">
                <a:solidFill>
                  <a:srgbClr val="4D4F53"/>
                </a:solidFill>
              </a:rPr>
            </a:br>
            <a:endParaRPr lang="en-GB" altLang="fr-FR" sz="1800" dirty="0" smtClean="0">
              <a:solidFill>
                <a:srgbClr val="4D4F53"/>
              </a:solidFill>
            </a:endParaRPr>
          </a:p>
        </p:txBody>
      </p:sp>
      <p:sp>
        <p:nvSpPr>
          <p:cNvPr id="16387" name="Rectangle 4"/>
          <p:cNvSpPr>
            <a:spLocks noChangeArrowheads="1"/>
          </p:cNvSpPr>
          <p:nvPr/>
        </p:nvSpPr>
        <p:spPr bwMode="auto">
          <a:xfrm>
            <a:off x="381000" y="260350"/>
            <a:ext cx="836771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80000"/>
              </a:spcBef>
              <a:buBlip>
                <a:blip r:embed="rId2"/>
              </a:buBlip>
              <a:defRPr sz="1400">
                <a:solidFill>
                  <a:schemeClr val="tx1"/>
                </a:solidFill>
                <a:latin typeface="Arial" charset="0"/>
                <a:ea typeface="ＭＳ Ｐゴシック" pitchFamily="34" charset="-128"/>
                <a:cs typeface="Arial" charset="0"/>
              </a:defRPr>
            </a:lvl1pPr>
            <a:lvl2pPr marL="633413" indent="-284163" eaLnBrk="0" hangingPunct="0">
              <a:spcBef>
                <a:spcPct val="20000"/>
              </a:spcBef>
              <a:buBlip>
                <a:blip r:embed="rId3"/>
              </a:buBlip>
              <a:defRPr sz="1400">
                <a:solidFill>
                  <a:schemeClr val="tx1"/>
                </a:solidFill>
                <a:latin typeface="Arial" charset="0"/>
                <a:ea typeface="ＭＳ Ｐゴシック" pitchFamily="34" charset="-128"/>
                <a:cs typeface="Arial" charset="0"/>
              </a:defRPr>
            </a:lvl2pPr>
            <a:lvl3pPr marL="992188" indent="-271463" eaLnBrk="0" hangingPunct="0">
              <a:spcBef>
                <a:spcPct val="20000"/>
              </a:spcBef>
              <a:buClr>
                <a:schemeClr val="bg2"/>
              </a:buClr>
              <a:buChar char="•"/>
              <a:defRPr sz="1400">
                <a:solidFill>
                  <a:schemeClr val="tx1"/>
                </a:solidFill>
                <a:latin typeface="Arial" charset="0"/>
                <a:ea typeface="ＭＳ Ｐゴシック" pitchFamily="34" charset="-128"/>
                <a:cs typeface="Arial" charset="0"/>
              </a:defRPr>
            </a:lvl3pPr>
            <a:lvl4pPr marL="1357313" indent="-287338" eaLnBrk="0" hangingPunct="0">
              <a:spcBef>
                <a:spcPct val="20000"/>
              </a:spcBef>
              <a:buClr>
                <a:schemeClr val="bg2"/>
              </a:buClr>
              <a:buChar char="•"/>
              <a:defRPr sz="1400">
                <a:solidFill>
                  <a:schemeClr val="tx1"/>
                </a:solidFill>
                <a:latin typeface="Arial" charset="0"/>
                <a:ea typeface="ＭＳ Ｐゴシック" pitchFamily="34" charset="-128"/>
                <a:cs typeface="Arial" charset="0"/>
              </a:defRPr>
            </a:lvl4pPr>
            <a:lvl5pPr marL="1708150" indent="-266700" eaLnBrk="0" hangingPunct="0">
              <a:spcBef>
                <a:spcPct val="20000"/>
              </a:spcBef>
              <a:buClr>
                <a:schemeClr val="bg2"/>
              </a:buClr>
              <a:buChar char="•"/>
              <a:defRPr sz="1400">
                <a:solidFill>
                  <a:schemeClr val="tx1"/>
                </a:solidFill>
                <a:latin typeface="Arial" charset="0"/>
                <a:ea typeface="ＭＳ Ｐゴシック" pitchFamily="34" charset="-128"/>
                <a:cs typeface="Arial" charset="0"/>
              </a:defRPr>
            </a:lvl5pPr>
            <a:lvl6pPr marL="2165350" indent="-266700" eaLnBrk="0" fontAlgn="base" hangingPunct="0">
              <a:spcBef>
                <a:spcPct val="20000"/>
              </a:spcBef>
              <a:spcAft>
                <a:spcPct val="0"/>
              </a:spcAft>
              <a:buClr>
                <a:schemeClr val="bg2"/>
              </a:buClr>
              <a:buChar char="•"/>
              <a:defRPr sz="1400">
                <a:solidFill>
                  <a:schemeClr val="tx1"/>
                </a:solidFill>
                <a:latin typeface="Arial" charset="0"/>
                <a:ea typeface="ＭＳ Ｐゴシック" pitchFamily="34" charset="-128"/>
                <a:cs typeface="Arial" charset="0"/>
              </a:defRPr>
            </a:lvl6pPr>
            <a:lvl7pPr marL="2622550" indent="-266700" eaLnBrk="0" fontAlgn="base" hangingPunct="0">
              <a:spcBef>
                <a:spcPct val="20000"/>
              </a:spcBef>
              <a:spcAft>
                <a:spcPct val="0"/>
              </a:spcAft>
              <a:buClr>
                <a:schemeClr val="bg2"/>
              </a:buClr>
              <a:buChar char="•"/>
              <a:defRPr sz="1400">
                <a:solidFill>
                  <a:schemeClr val="tx1"/>
                </a:solidFill>
                <a:latin typeface="Arial" charset="0"/>
                <a:ea typeface="ＭＳ Ｐゴシック" pitchFamily="34" charset="-128"/>
                <a:cs typeface="Arial" charset="0"/>
              </a:defRPr>
            </a:lvl7pPr>
            <a:lvl8pPr marL="3079750" indent="-266700" eaLnBrk="0" fontAlgn="base" hangingPunct="0">
              <a:spcBef>
                <a:spcPct val="20000"/>
              </a:spcBef>
              <a:spcAft>
                <a:spcPct val="0"/>
              </a:spcAft>
              <a:buClr>
                <a:schemeClr val="bg2"/>
              </a:buClr>
              <a:buChar char="•"/>
              <a:defRPr sz="1400">
                <a:solidFill>
                  <a:schemeClr val="tx1"/>
                </a:solidFill>
                <a:latin typeface="Arial" charset="0"/>
                <a:ea typeface="ＭＳ Ｐゴシック" pitchFamily="34" charset="-128"/>
                <a:cs typeface="Arial" charset="0"/>
              </a:defRPr>
            </a:lvl8pPr>
            <a:lvl9pPr marL="3536950" indent="-266700" eaLnBrk="0" fontAlgn="base" hangingPunct="0">
              <a:spcBef>
                <a:spcPct val="20000"/>
              </a:spcBef>
              <a:spcAft>
                <a:spcPct val="0"/>
              </a:spcAft>
              <a:buClr>
                <a:schemeClr val="bg2"/>
              </a:buClr>
              <a:buChar char="•"/>
              <a:defRPr sz="1400">
                <a:solidFill>
                  <a:schemeClr val="tx1"/>
                </a:solidFill>
                <a:latin typeface="Arial" charset="0"/>
                <a:ea typeface="ＭＳ Ｐゴシック" pitchFamily="34" charset="-128"/>
                <a:cs typeface="Arial" charset="0"/>
              </a:defRPr>
            </a:lvl9pPr>
          </a:lstStyle>
          <a:p>
            <a:pPr>
              <a:lnSpc>
                <a:spcPct val="80000"/>
              </a:lnSpc>
              <a:spcBef>
                <a:spcPct val="0"/>
              </a:spcBef>
              <a:buFontTx/>
              <a:buNone/>
            </a:pPr>
            <a:r>
              <a:rPr lang="en-GB" altLang="fr-FR" sz="2400" b="1" kern="0" cap="all" dirty="0">
                <a:solidFill>
                  <a:srgbClr val="0088CE"/>
                </a:solidFill>
                <a:latin typeface="Arial"/>
              </a:rPr>
              <a:t>Post-incident action plan based on all the weaknesses identified in the system  </a:t>
            </a:r>
            <a:r>
              <a:rPr lang="en-GB" altLang="fr-FR" sz="2400" b="1" kern="0" cap="all" dirty="0" smtClean="0">
                <a:solidFill>
                  <a:srgbClr val="0088CE"/>
                </a:solidFill>
                <a:latin typeface="Arial"/>
              </a:rPr>
              <a:t>(2/2</a:t>
            </a:r>
            <a:r>
              <a:rPr lang="en-GB" altLang="fr-FR" sz="2400" b="1" kern="0" cap="all" dirty="0">
                <a:solidFill>
                  <a:srgbClr val="0088CE"/>
                </a:solidFill>
                <a:latin typeface="Arial"/>
              </a:rPr>
              <a:t>)</a:t>
            </a:r>
            <a:endParaRPr lang="fr-FR" altLang="fr-FR" sz="2400" b="1" dirty="0">
              <a:solidFill>
                <a:srgbClr val="1B82B5"/>
              </a:solidFill>
            </a:endParaRPr>
          </a:p>
        </p:txBody>
      </p:sp>
    </p:spTree>
    <p:extLst>
      <p:ext uri="{BB962C8B-B14F-4D97-AF65-F5344CB8AC3E}">
        <p14:creationId xmlns:p14="http://schemas.microsoft.com/office/powerpoint/2010/main" val="2135682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 name="Espace réservé du numéro de diapositive 7"/>
          <p:cNvSpPr>
            <a:spLocks noGrp="1"/>
          </p:cNvSpPr>
          <p:nvPr>
            <p:ph type="sldNum" sz="quarter" idx="11"/>
          </p:nvPr>
        </p:nvSpPr>
        <p:spPr/>
        <p:txBody>
          <a:bodyPr/>
          <a:lstStyle/>
          <a:p>
            <a:pPr>
              <a:defRPr/>
            </a:pPr>
            <a:fld id="{A54CD49D-DEE7-4093-B2D0-07866C95D440}" type="slidenum">
              <a:rPr lang="fr-FR"/>
              <a:pPr>
                <a:defRPr/>
              </a:pPr>
              <a:t>2</a:t>
            </a:fld>
            <a:endParaRPr lang="fr-FR" dirty="0">
              <a:latin typeface="Times" charset="0"/>
            </a:endParaRPr>
          </a:p>
        </p:txBody>
      </p:sp>
      <p:pic>
        <p:nvPicPr>
          <p:cNvPr id="15364" name="Picture 2" descr="96161"/>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3337016" y="3935676"/>
            <a:ext cx="1944687" cy="1293813"/>
          </a:xfrm>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8963" name="Rectangle 3"/>
          <p:cNvSpPr>
            <a:spLocks noGrp="1" noChangeArrowheads="1"/>
          </p:cNvSpPr>
          <p:nvPr>
            <p:ph type="title" sz="quarter"/>
          </p:nvPr>
        </p:nvSpPr>
        <p:spPr>
          <a:xfrm>
            <a:off x="-78328" y="0"/>
            <a:ext cx="9144000" cy="947738"/>
          </a:xfrm>
          <a:solidFill>
            <a:schemeClr val="bg2"/>
          </a:solidFill>
        </p:spPr>
        <p:txBody>
          <a:bodyPr>
            <a:normAutofit fontScale="90000"/>
          </a:bodyPr>
          <a:lstStyle/>
          <a:p>
            <a:pPr marL="342900" indent="-342900" algn="l"/>
            <a:r>
              <a:rPr lang="fr-FR" altLang="fr-FR" sz="2200" dirty="0" smtClean="0"/>
              <a:t/>
            </a:r>
            <a:br>
              <a:rPr lang="fr-FR" altLang="fr-FR" sz="2200" dirty="0" smtClean="0"/>
            </a:br>
            <a:r>
              <a:rPr lang="fr-FR" altLang="fr-FR" sz="2700" b="1" dirty="0" smtClean="0">
                <a:solidFill>
                  <a:schemeClr val="bg2"/>
                </a:solidFill>
              </a:rPr>
              <a:t/>
            </a:r>
            <a:br>
              <a:rPr lang="fr-FR" altLang="fr-FR" sz="2700" b="1" dirty="0" smtClean="0">
                <a:solidFill>
                  <a:schemeClr val="bg2"/>
                </a:solidFill>
              </a:rPr>
            </a:br>
            <a:r>
              <a:rPr lang="fr-FR" altLang="fr-FR" sz="2700" b="1" dirty="0" smtClean="0">
                <a:solidFill>
                  <a:srgbClr val="1B82B5"/>
                </a:solidFill>
              </a:rPr>
              <a:t>LE SYSTÈME FERROVIAIRE</a:t>
            </a:r>
            <a:r>
              <a:rPr lang="fr-FR" altLang="fr-FR" sz="2700" dirty="0" smtClean="0">
                <a:solidFill>
                  <a:srgbClr val="1B82B5"/>
                </a:solidFill>
              </a:rPr>
              <a:t/>
            </a:r>
            <a:br>
              <a:rPr lang="fr-FR" altLang="fr-FR" sz="2700" dirty="0" smtClean="0">
                <a:solidFill>
                  <a:srgbClr val="1B82B5"/>
                </a:solidFill>
              </a:rPr>
            </a:br>
            <a:endParaRPr lang="fr-FR" altLang="fr-FR" sz="2700" dirty="0" smtClean="0">
              <a:solidFill>
                <a:srgbClr val="1B82B5"/>
              </a:solidFill>
            </a:endParaRPr>
          </a:p>
        </p:txBody>
      </p:sp>
      <p:grpSp>
        <p:nvGrpSpPr>
          <p:cNvPr id="15369" name="Groupe 2"/>
          <p:cNvGrpSpPr>
            <a:grpSpLocks/>
          </p:cNvGrpSpPr>
          <p:nvPr/>
        </p:nvGrpSpPr>
        <p:grpSpPr bwMode="auto">
          <a:xfrm>
            <a:off x="300696" y="1250906"/>
            <a:ext cx="6292184" cy="4525592"/>
            <a:chOff x="169490" y="437116"/>
            <a:chExt cx="6291699" cy="4525585"/>
          </a:xfrm>
        </p:grpSpPr>
        <p:sp>
          <p:nvSpPr>
            <p:cNvPr id="15372" name="AutoShape 6"/>
            <p:cNvSpPr>
              <a:spLocks noChangeArrowheads="1"/>
            </p:cNvSpPr>
            <p:nvPr/>
          </p:nvSpPr>
          <p:spPr bwMode="auto">
            <a:xfrm>
              <a:off x="1894501" y="1637443"/>
              <a:ext cx="4566688" cy="3155916"/>
            </a:xfrm>
            <a:prstGeom prst="triangle">
              <a:avLst>
                <a:gd name="adj" fmla="val 50000"/>
              </a:avLst>
            </a:prstGeom>
            <a:noFill/>
            <a:ln w="76200">
              <a:solidFill>
                <a:srgbClr val="FF0000"/>
              </a:solidFill>
              <a:miter lim="800000"/>
              <a:headEnd/>
              <a:tailEn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a:solidFill>
                    <a:schemeClr val="tx1"/>
                  </a:solidFill>
                  <a:latin typeface="Arial" charset="0"/>
                  <a:cs typeface="Arial" charset="0"/>
                </a:defRPr>
              </a:lvl1pPr>
              <a:lvl2pPr marL="742950" indent="-285750" eaLnBrk="0" hangingPunct="0">
                <a:defRPr sz="4000">
                  <a:solidFill>
                    <a:schemeClr val="tx1"/>
                  </a:solidFill>
                  <a:latin typeface="Arial" charset="0"/>
                  <a:cs typeface="Arial" charset="0"/>
                </a:defRPr>
              </a:lvl2pPr>
              <a:lvl3pPr marL="1143000" indent="-228600" eaLnBrk="0" hangingPunct="0">
                <a:defRPr sz="4000">
                  <a:solidFill>
                    <a:schemeClr val="tx1"/>
                  </a:solidFill>
                  <a:latin typeface="Arial" charset="0"/>
                  <a:cs typeface="Arial" charset="0"/>
                </a:defRPr>
              </a:lvl3pPr>
              <a:lvl4pPr marL="1600200" indent="-228600" eaLnBrk="0" hangingPunct="0">
                <a:defRPr sz="4000">
                  <a:solidFill>
                    <a:schemeClr val="tx1"/>
                  </a:solidFill>
                  <a:latin typeface="Arial" charset="0"/>
                  <a:cs typeface="Arial" charset="0"/>
                </a:defRPr>
              </a:lvl4pPr>
              <a:lvl5pPr marL="2057400" indent="-228600" eaLnBrk="0" hangingPunct="0">
                <a:defRPr sz="4000">
                  <a:solidFill>
                    <a:schemeClr val="tx1"/>
                  </a:solidFill>
                  <a:latin typeface="Arial" charset="0"/>
                  <a:cs typeface="Arial" charset="0"/>
                </a:defRPr>
              </a:lvl5pPr>
              <a:lvl6pPr marL="2514600" indent="-228600" eaLnBrk="0" fontAlgn="base" hangingPunct="0">
                <a:spcBef>
                  <a:spcPct val="0"/>
                </a:spcBef>
                <a:spcAft>
                  <a:spcPct val="0"/>
                </a:spcAft>
                <a:defRPr sz="4000">
                  <a:solidFill>
                    <a:schemeClr val="tx1"/>
                  </a:solidFill>
                  <a:latin typeface="Arial" charset="0"/>
                  <a:cs typeface="Arial" charset="0"/>
                </a:defRPr>
              </a:lvl6pPr>
              <a:lvl7pPr marL="2971800" indent="-228600" eaLnBrk="0" fontAlgn="base" hangingPunct="0">
                <a:spcBef>
                  <a:spcPct val="0"/>
                </a:spcBef>
                <a:spcAft>
                  <a:spcPct val="0"/>
                </a:spcAft>
                <a:defRPr sz="4000">
                  <a:solidFill>
                    <a:schemeClr val="tx1"/>
                  </a:solidFill>
                  <a:latin typeface="Arial" charset="0"/>
                  <a:cs typeface="Arial" charset="0"/>
                </a:defRPr>
              </a:lvl7pPr>
              <a:lvl8pPr marL="3429000" indent="-228600" eaLnBrk="0" fontAlgn="base" hangingPunct="0">
                <a:spcBef>
                  <a:spcPct val="0"/>
                </a:spcBef>
                <a:spcAft>
                  <a:spcPct val="0"/>
                </a:spcAft>
                <a:defRPr sz="4000">
                  <a:solidFill>
                    <a:schemeClr val="tx1"/>
                  </a:solidFill>
                  <a:latin typeface="Arial" charset="0"/>
                  <a:cs typeface="Arial" charset="0"/>
                </a:defRPr>
              </a:lvl8pPr>
              <a:lvl9pPr marL="3886200" indent="-228600" eaLnBrk="0" fontAlgn="base" hangingPunct="0">
                <a:spcBef>
                  <a:spcPct val="0"/>
                </a:spcBef>
                <a:spcAft>
                  <a:spcPct val="0"/>
                </a:spcAft>
                <a:defRPr sz="4000">
                  <a:solidFill>
                    <a:schemeClr val="tx1"/>
                  </a:solidFill>
                  <a:latin typeface="Arial" charset="0"/>
                  <a:cs typeface="Arial" charset="0"/>
                </a:defRPr>
              </a:lvl9pPr>
            </a:lstStyle>
            <a:p>
              <a:pPr eaLnBrk="1" hangingPunct="1"/>
              <a:endParaRPr lang="fr-FR" altLang="fr-FR" sz="2400" dirty="0">
                <a:latin typeface="Times" pitchFamily="18" charset="0"/>
              </a:endParaRPr>
            </a:p>
          </p:txBody>
        </p:sp>
        <p:sp>
          <p:nvSpPr>
            <p:cNvPr id="15373" name="Text Box 7"/>
            <p:cNvSpPr txBox="1">
              <a:spLocks noChangeArrowheads="1"/>
            </p:cNvSpPr>
            <p:nvPr/>
          </p:nvSpPr>
          <p:spPr bwMode="auto">
            <a:xfrm>
              <a:off x="169490" y="4501037"/>
              <a:ext cx="1725011" cy="461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000">
                  <a:solidFill>
                    <a:schemeClr val="tx1"/>
                  </a:solidFill>
                  <a:latin typeface="Arial" charset="0"/>
                  <a:cs typeface="Arial" charset="0"/>
                </a:defRPr>
              </a:lvl1pPr>
              <a:lvl2pPr marL="742950" indent="-285750" eaLnBrk="0" hangingPunct="0">
                <a:defRPr sz="4000">
                  <a:solidFill>
                    <a:schemeClr val="tx1"/>
                  </a:solidFill>
                  <a:latin typeface="Arial" charset="0"/>
                  <a:cs typeface="Arial" charset="0"/>
                </a:defRPr>
              </a:lvl2pPr>
              <a:lvl3pPr marL="1143000" indent="-228600" eaLnBrk="0" hangingPunct="0">
                <a:defRPr sz="4000">
                  <a:solidFill>
                    <a:schemeClr val="tx1"/>
                  </a:solidFill>
                  <a:latin typeface="Arial" charset="0"/>
                  <a:cs typeface="Arial" charset="0"/>
                </a:defRPr>
              </a:lvl3pPr>
              <a:lvl4pPr marL="1600200" indent="-228600" eaLnBrk="0" hangingPunct="0">
                <a:defRPr sz="4000">
                  <a:solidFill>
                    <a:schemeClr val="tx1"/>
                  </a:solidFill>
                  <a:latin typeface="Arial" charset="0"/>
                  <a:cs typeface="Arial" charset="0"/>
                </a:defRPr>
              </a:lvl4pPr>
              <a:lvl5pPr marL="2057400" indent="-228600" eaLnBrk="0" hangingPunct="0">
                <a:defRPr sz="4000">
                  <a:solidFill>
                    <a:schemeClr val="tx1"/>
                  </a:solidFill>
                  <a:latin typeface="Arial" charset="0"/>
                  <a:cs typeface="Arial" charset="0"/>
                </a:defRPr>
              </a:lvl5pPr>
              <a:lvl6pPr marL="2514600" indent="-228600" eaLnBrk="0" fontAlgn="base" hangingPunct="0">
                <a:spcBef>
                  <a:spcPct val="0"/>
                </a:spcBef>
                <a:spcAft>
                  <a:spcPct val="0"/>
                </a:spcAft>
                <a:defRPr sz="4000">
                  <a:solidFill>
                    <a:schemeClr val="tx1"/>
                  </a:solidFill>
                  <a:latin typeface="Arial" charset="0"/>
                  <a:cs typeface="Arial" charset="0"/>
                </a:defRPr>
              </a:lvl6pPr>
              <a:lvl7pPr marL="2971800" indent="-228600" eaLnBrk="0" fontAlgn="base" hangingPunct="0">
                <a:spcBef>
                  <a:spcPct val="0"/>
                </a:spcBef>
                <a:spcAft>
                  <a:spcPct val="0"/>
                </a:spcAft>
                <a:defRPr sz="4000">
                  <a:solidFill>
                    <a:schemeClr val="tx1"/>
                  </a:solidFill>
                  <a:latin typeface="Arial" charset="0"/>
                  <a:cs typeface="Arial" charset="0"/>
                </a:defRPr>
              </a:lvl7pPr>
              <a:lvl8pPr marL="3429000" indent="-228600" eaLnBrk="0" fontAlgn="base" hangingPunct="0">
                <a:spcBef>
                  <a:spcPct val="0"/>
                </a:spcBef>
                <a:spcAft>
                  <a:spcPct val="0"/>
                </a:spcAft>
                <a:defRPr sz="4000">
                  <a:solidFill>
                    <a:schemeClr val="tx1"/>
                  </a:solidFill>
                  <a:latin typeface="Arial" charset="0"/>
                  <a:cs typeface="Arial" charset="0"/>
                </a:defRPr>
              </a:lvl8pPr>
              <a:lvl9pPr marL="3886200" indent="-228600" eaLnBrk="0" fontAlgn="base" hangingPunct="0">
                <a:spcBef>
                  <a:spcPct val="0"/>
                </a:spcBef>
                <a:spcAft>
                  <a:spcPct val="0"/>
                </a:spcAft>
                <a:defRPr sz="4000">
                  <a:solidFill>
                    <a:schemeClr val="tx1"/>
                  </a:solidFill>
                  <a:latin typeface="Arial" charset="0"/>
                  <a:cs typeface="Arial" charset="0"/>
                </a:defRPr>
              </a:lvl9pPr>
            </a:lstStyle>
            <a:p>
              <a:pPr eaLnBrk="1" hangingPunct="1">
                <a:spcBef>
                  <a:spcPct val="50000"/>
                </a:spcBef>
              </a:pPr>
              <a:r>
                <a:rPr lang="fr-FR" altLang="fr-FR" sz="2400" b="1" dirty="0" smtClean="0">
                  <a:solidFill>
                    <a:srgbClr val="FF0000"/>
                  </a:solidFill>
                  <a:latin typeface="Comic Sans MS" pitchFamily="66" charset="0"/>
                </a:rPr>
                <a:t>Hommes</a:t>
              </a:r>
              <a:endParaRPr lang="fr-FR" altLang="fr-FR" sz="2400" dirty="0">
                <a:solidFill>
                  <a:srgbClr val="FF0000"/>
                </a:solidFill>
                <a:latin typeface="Comic Sans MS" pitchFamily="66" charset="0"/>
              </a:endParaRPr>
            </a:p>
          </p:txBody>
        </p:sp>
        <p:sp>
          <p:nvSpPr>
            <p:cNvPr id="15374" name="Text Box 9"/>
            <p:cNvSpPr txBox="1">
              <a:spLocks noChangeArrowheads="1"/>
            </p:cNvSpPr>
            <p:nvPr/>
          </p:nvSpPr>
          <p:spPr bwMode="auto">
            <a:xfrm>
              <a:off x="2916582" y="437116"/>
              <a:ext cx="2891122" cy="1200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000">
                  <a:solidFill>
                    <a:schemeClr val="tx1"/>
                  </a:solidFill>
                  <a:latin typeface="Arial" charset="0"/>
                  <a:cs typeface="Arial" charset="0"/>
                </a:defRPr>
              </a:lvl1pPr>
              <a:lvl2pPr marL="742950" indent="-285750" eaLnBrk="0" hangingPunct="0">
                <a:defRPr sz="4000">
                  <a:solidFill>
                    <a:schemeClr val="tx1"/>
                  </a:solidFill>
                  <a:latin typeface="Arial" charset="0"/>
                  <a:cs typeface="Arial" charset="0"/>
                </a:defRPr>
              </a:lvl2pPr>
              <a:lvl3pPr marL="1143000" indent="-228600" eaLnBrk="0" hangingPunct="0">
                <a:defRPr sz="4000">
                  <a:solidFill>
                    <a:schemeClr val="tx1"/>
                  </a:solidFill>
                  <a:latin typeface="Arial" charset="0"/>
                  <a:cs typeface="Arial" charset="0"/>
                </a:defRPr>
              </a:lvl3pPr>
              <a:lvl4pPr marL="1600200" indent="-228600" eaLnBrk="0" hangingPunct="0">
                <a:defRPr sz="4000">
                  <a:solidFill>
                    <a:schemeClr val="tx1"/>
                  </a:solidFill>
                  <a:latin typeface="Arial" charset="0"/>
                  <a:cs typeface="Arial" charset="0"/>
                </a:defRPr>
              </a:lvl4pPr>
              <a:lvl5pPr marL="2057400" indent="-228600" eaLnBrk="0" hangingPunct="0">
                <a:defRPr sz="4000">
                  <a:solidFill>
                    <a:schemeClr val="tx1"/>
                  </a:solidFill>
                  <a:latin typeface="Arial" charset="0"/>
                  <a:cs typeface="Arial" charset="0"/>
                </a:defRPr>
              </a:lvl5pPr>
              <a:lvl6pPr marL="2514600" indent="-228600" eaLnBrk="0" fontAlgn="base" hangingPunct="0">
                <a:spcBef>
                  <a:spcPct val="0"/>
                </a:spcBef>
                <a:spcAft>
                  <a:spcPct val="0"/>
                </a:spcAft>
                <a:defRPr sz="4000">
                  <a:solidFill>
                    <a:schemeClr val="tx1"/>
                  </a:solidFill>
                  <a:latin typeface="Arial" charset="0"/>
                  <a:cs typeface="Arial" charset="0"/>
                </a:defRPr>
              </a:lvl6pPr>
              <a:lvl7pPr marL="2971800" indent="-228600" eaLnBrk="0" fontAlgn="base" hangingPunct="0">
                <a:spcBef>
                  <a:spcPct val="0"/>
                </a:spcBef>
                <a:spcAft>
                  <a:spcPct val="0"/>
                </a:spcAft>
                <a:defRPr sz="4000">
                  <a:solidFill>
                    <a:schemeClr val="tx1"/>
                  </a:solidFill>
                  <a:latin typeface="Arial" charset="0"/>
                  <a:cs typeface="Arial" charset="0"/>
                </a:defRPr>
              </a:lvl7pPr>
              <a:lvl8pPr marL="3429000" indent="-228600" eaLnBrk="0" fontAlgn="base" hangingPunct="0">
                <a:spcBef>
                  <a:spcPct val="0"/>
                </a:spcBef>
                <a:spcAft>
                  <a:spcPct val="0"/>
                </a:spcAft>
                <a:defRPr sz="4000">
                  <a:solidFill>
                    <a:schemeClr val="tx1"/>
                  </a:solidFill>
                  <a:latin typeface="Arial" charset="0"/>
                  <a:cs typeface="Arial" charset="0"/>
                </a:defRPr>
              </a:lvl8pPr>
              <a:lvl9pPr marL="3886200" indent="-228600" eaLnBrk="0" fontAlgn="base" hangingPunct="0">
                <a:spcBef>
                  <a:spcPct val="0"/>
                </a:spcBef>
                <a:spcAft>
                  <a:spcPct val="0"/>
                </a:spcAft>
                <a:defRPr sz="4000">
                  <a:solidFill>
                    <a:schemeClr val="tx1"/>
                  </a:solidFill>
                  <a:latin typeface="Arial" charset="0"/>
                  <a:cs typeface="Arial" charset="0"/>
                </a:defRPr>
              </a:lvl9pPr>
            </a:lstStyle>
            <a:p>
              <a:pPr eaLnBrk="1" hangingPunct="1">
                <a:spcBef>
                  <a:spcPct val="50000"/>
                </a:spcBef>
              </a:pPr>
              <a:r>
                <a:rPr lang="fr-FR" altLang="fr-FR" sz="2400" b="1" dirty="0">
                  <a:solidFill>
                    <a:srgbClr val="FF0000"/>
                  </a:solidFill>
                  <a:latin typeface="Comic Sans MS" pitchFamily="66" charset="0"/>
                </a:rPr>
                <a:t>Règles, </a:t>
              </a:r>
              <a:r>
                <a:rPr lang="fr-FR" altLang="fr-FR" sz="2400" b="1" dirty="0" smtClean="0">
                  <a:solidFill>
                    <a:srgbClr val="FF0000"/>
                  </a:solidFill>
                  <a:latin typeface="Comic Sans MS" pitchFamily="66" charset="0"/>
                </a:rPr>
                <a:t>procédures, organisations</a:t>
              </a:r>
              <a:endParaRPr lang="fr-FR" altLang="fr-FR" sz="2400" b="1" dirty="0">
                <a:solidFill>
                  <a:srgbClr val="FF0000"/>
                </a:solidFill>
                <a:latin typeface="Comic Sans MS" pitchFamily="66" charset="0"/>
              </a:endParaRPr>
            </a:p>
          </p:txBody>
        </p:sp>
      </p:grpSp>
      <p:sp>
        <p:nvSpPr>
          <p:cNvPr id="15370" name="Text Box 8"/>
          <p:cNvSpPr txBox="1">
            <a:spLocks noChangeArrowheads="1"/>
          </p:cNvSpPr>
          <p:nvPr/>
        </p:nvSpPr>
        <p:spPr bwMode="auto">
          <a:xfrm>
            <a:off x="6759575" y="5229489"/>
            <a:ext cx="191928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000">
                <a:solidFill>
                  <a:schemeClr val="tx1"/>
                </a:solidFill>
                <a:latin typeface="Arial" charset="0"/>
                <a:cs typeface="Arial" charset="0"/>
              </a:defRPr>
            </a:lvl1pPr>
            <a:lvl2pPr marL="742950" indent="-285750" eaLnBrk="0" hangingPunct="0">
              <a:defRPr sz="4000">
                <a:solidFill>
                  <a:schemeClr val="tx1"/>
                </a:solidFill>
                <a:latin typeface="Arial" charset="0"/>
                <a:cs typeface="Arial" charset="0"/>
              </a:defRPr>
            </a:lvl2pPr>
            <a:lvl3pPr marL="1143000" indent="-228600" eaLnBrk="0" hangingPunct="0">
              <a:defRPr sz="4000">
                <a:solidFill>
                  <a:schemeClr val="tx1"/>
                </a:solidFill>
                <a:latin typeface="Arial" charset="0"/>
                <a:cs typeface="Arial" charset="0"/>
              </a:defRPr>
            </a:lvl3pPr>
            <a:lvl4pPr marL="1600200" indent="-228600" eaLnBrk="0" hangingPunct="0">
              <a:defRPr sz="4000">
                <a:solidFill>
                  <a:schemeClr val="tx1"/>
                </a:solidFill>
                <a:latin typeface="Arial" charset="0"/>
                <a:cs typeface="Arial" charset="0"/>
              </a:defRPr>
            </a:lvl4pPr>
            <a:lvl5pPr marL="2057400" indent="-228600" eaLnBrk="0" hangingPunct="0">
              <a:defRPr sz="4000">
                <a:solidFill>
                  <a:schemeClr val="tx1"/>
                </a:solidFill>
                <a:latin typeface="Arial" charset="0"/>
                <a:cs typeface="Arial" charset="0"/>
              </a:defRPr>
            </a:lvl5pPr>
            <a:lvl6pPr marL="2514600" indent="-228600" eaLnBrk="0" fontAlgn="base" hangingPunct="0">
              <a:spcBef>
                <a:spcPct val="0"/>
              </a:spcBef>
              <a:spcAft>
                <a:spcPct val="0"/>
              </a:spcAft>
              <a:defRPr sz="4000">
                <a:solidFill>
                  <a:schemeClr val="tx1"/>
                </a:solidFill>
                <a:latin typeface="Arial" charset="0"/>
                <a:cs typeface="Arial" charset="0"/>
              </a:defRPr>
            </a:lvl6pPr>
            <a:lvl7pPr marL="2971800" indent="-228600" eaLnBrk="0" fontAlgn="base" hangingPunct="0">
              <a:spcBef>
                <a:spcPct val="0"/>
              </a:spcBef>
              <a:spcAft>
                <a:spcPct val="0"/>
              </a:spcAft>
              <a:defRPr sz="4000">
                <a:solidFill>
                  <a:schemeClr val="tx1"/>
                </a:solidFill>
                <a:latin typeface="Arial" charset="0"/>
                <a:cs typeface="Arial" charset="0"/>
              </a:defRPr>
            </a:lvl7pPr>
            <a:lvl8pPr marL="3429000" indent="-228600" eaLnBrk="0" fontAlgn="base" hangingPunct="0">
              <a:spcBef>
                <a:spcPct val="0"/>
              </a:spcBef>
              <a:spcAft>
                <a:spcPct val="0"/>
              </a:spcAft>
              <a:defRPr sz="4000">
                <a:solidFill>
                  <a:schemeClr val="tx1"/>
                </a:solidFill>
                <a:latin typeface="Arial" charset="0"/>
                <a:cs typeface="Arial" charset="0"/>
              </a:defRPr>
            </a:lvl8pPr>
            <a:lvl9pPr marL="3886200" indent="-228600" eaLnBrk="0" fontAlgn="base" hangingPunct="0">
              <a:spcBef>
                <a:spcPct val="0"/>
              </a:spcBef>
              <a:spcAft>
                <a:spcPct val="0"/>
              </a:spcAft>
              <a:defRPr sz="4000">
                <a:solidFill>
                  <a:schemeClr val="tx1"/>
                </a:solidFill>
                <a:latin typeface="Arial" charset="0"/>
                <a:cs typeface="Arial" charset="0"/>
              </a:defRPr>
            </a:lvl9pPr>
          </a:lstStyle>
          <a:p>
            <a:pPr eaLnBrk="1" hangingPunct="1">
              <a:spcBef>
                <a:spcPct val="50000"/>
              </a:spcBef>
            </a:pPr>
            <a:r>
              <a:rPr lang="fr-FR" altLang="fr-FR" sz="2400" b="1" dirty="0" smtClean="0">
                <a:solidFill>
                  <a:srgbClr val="FF0000"/>
                </a:solidFill>
                <a:latin typeface="Comic Sans MS" pitchFamily="66" charset="0"/>
              </a:rPr>
              <a:t>Matériels, outils </a:t>
            </a:r>
            <a:endParaRPr lang="fr-FR" altLang="fr-FR" sz="2400" b="1" dirty="0">
              <a:solidFill>
                <a:srgbClr val="FF0000"/>
              </a:solidFill>
              <a:latin typeface="Comic Sans MS" pitchFamily="66" charset="0"/>
            </a:endParaRPr>
          </a:p>
        </p:txBody>
      </p:sp>
      <p:sp>
        <p:nvSpPr>
          <p:cNvPr id="15371" name="Text Box 5"/>
          <p:cNvSpPr>
            <a:spLocks noGrp="1" noChangeArrowheads="1"/>
          </p:cNvSpPr>
          <p:nvPr>
            <p:ph type="body" idx="1"/>
          </p:nvPr>
        </p:nvSpPr>
        <p:spPr>
          <a:xfrm>
            <a:off x="805306368" y="1073741824"/>
            <a:ext cx="1610612735" cy="2147483647"/>
          </a:xfrm>
        </p:spPr>
        <p:txBody>
          <a:bodyPr/>
          <a:lstStyle/>
          <a:p>
            <a:pPr eaLnBrk="1" hangingPunct="1">
              <a:spcBef>
                <a:spcPct val="50000"/>
              </a:spcBef>
              <a:buFontTx/>
              <a:buNone/>
            </a:pPr>
            <a:r>
              <a:rPr lang="fr-FR" altLang="fr-FR" sz="1800" b="1" i="1" dirty="0" smtClean="0">
                <a:solidFill>
                  <a:srgbClr val="000000"/>
                </a:solidFill>
                <a:latin typeface="Comic Sans MS" pitchFamily="66" charset="0"/>
              </a:rPr>
              <a:t>Le système ferroviaire</a:t>
            </a:r>
          </a:p>
          <a:p>
            <a:pPr eaLnBrk="1" hangingPunct="1">
              <a:spcBef>
                <a:spcPct val="50000"/>
              </a:spcBef>
              <a:buFontTx/>
              <a:buNone/>
            </a:pPr>
            <a:endParaRPr lang="fr-FR" altLang="fr-FR" dirty="0" smtClean="0">
              <a:solidFill>
                <a:srgbClr val="000000"/>
              </a:solidFill>
              <a:latin typeface="Comic Sans MS" pitchFamily="66" charset="0"/>
            </a:endParaRPr>
          </a:p>
        </p:txBody>
      </p:sp>
    </p:spTree>
    <p:extLst>
      <p:ext uri="{BB962C8B-B14F-4D97-AF65-F5344CB8AC3E}">
        <p14:creationId xmlns:p14="http://schemas.microsoft.com/office/powerpoint/2010/main" val="1026430565"/>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fr-FR" altLang="fr-FR" b="1" dirty="0" smtClean="0"/>
              <a:t>Conclusion</a:t>
            </a:r>
          </a:p>
        </p:txBody>
      </p:sp>
      <p:sp>
        <p:nvSpPr>
          <p:cNvPr id="17411" name="Rectangle 3"/>
          <p:cNvSpPr>
            <a:spLocks noGrp="1" noChangeArrowheads="1"/>
          </p:cNvSpPr>
          <p:nvPr>
            <p:ph type="body" idx="1"/>
          </p:nvPr>
        </p:nvSpPr>
        <p:spPr>
          <a:xfrm>
            <a:off x="381000" y="1289050"/>
            <a:ext cx="8367713" cy="4489450"/>
          </a:xfrm>
        </p:spPr>
        <p:txBody>
          <a:bodyPr/>
          <a:lstStyle/>
          <a:p>
            <a:pPr marL="0" indent="0">
              <a:lnSpc>
                <a:spcPct val="80000"/>
              </a:lnSpc>
              <a:buFontTx/>
              <a:buNone/>
            </a:pPr>
            <a:endParaRPr lang="en-GB" altLang="fr-FR" sz="2000" b="1" dirty="0" smtClean="0">
              <a:solidFill>
                <a:srgbClr val="FF0000"/>
              </a:solidFill>
            </a:endParaRPr>
          </a:p>
          <a:p>
            <a:pPr marL="0" indent="0">
              <a:lnSpc>
                <a:spcPct val="80000"/>
              </a:lnSpc>
            </a:pPr>
            <a:r>
              <a:rPr lang="en-US" altLang="fr-FR" sz="2000" b="1" dirty="0" smtClean="0"/>
              <a:t> Evaluating the risks generated by an operational or organizational change is a strong requirement for our companies.</a:t>
            </a:r>
          </a:p>
          <a:p>
            <a:pPr marL="0" indent="0">
              <a:lnSpc>
                <a:spcPct val="80000"/>
              </a:lnSpc>
            </a:pPr>
            <a:r>
              <a:rPr lang="en-US" altLang="fr-FR" sz="2000" b="1" dirty="0" smtClean="0"/>
              <a:t> Taking into account human factors represents an effective way to evaluate how the system will operate in the future</a:t>
            </a:r>
          </a:p>
          <a:p>
            <a:pPr marL="0" indent="0">
              <a:lnSpc>
                <a:spcPct val="80000"/>
              </a:lnSpc>
            </a:pPr>
            <a:r>
              <a:rPr lang="en-US" altLang="fr-FR" sz="2000" b="1" dirty="0" smtClean="0"/>
              <a:t> The safety analysis should be based on the reality of the daily activity</a:t>
            </a:r>
          </a:p>
          <a:p>
            <a:pPr marL="0" indent="0">
              <a:lnSpc>
                <a:spcPct val="80000"/>
              </a:lnSpc>
              <a:buFontTx/>
              <a:buNone/>
            </a:pPr>
            <a:r>
              <a:rPr lang="en-US" altLang="fr-FR" sz="2000" b="1" dirty="0" smtClean="0"/>
              <a:t>…</a:t>
            </a:r>
          </a:p>
          <a:p>
            <a:pPr marL="0" indent="0">
              <a:lnSpc>
                <a:spcPct val="80000"/>
              </a:lnSpc>
            </a:pPr>
            <a:r>
              <a:rPr lang="en-US" altLang="fr-FR" sz="2000" b="1" dirty="0" smtClean="0"/>
              <a:t> A good incident analysis helps us improve the strength of  the safety system</a:t>
            </a:r>
            <a:r>
              <a:rPr lang="en-US" altLang="fr-FR" b="1" dirty="0" smtClean="0"/>
              <a:t> </a:t>
            </a:r>
          </a:p>
          <a:p>
            <a:pPr marL="0" indent="0">
              <a:lnSpc>
                <a:spcPct val="80000"/>
              </a:lnSpc>
            </a:pPr>
            <a:endParaRPr lang="en-US" altLang="fr-FR" b="1" dirty="0" smtClean="0"/>
          </a:p>
          <a:p>
            <a:pPr marL="0" indent="0">
              <a:lnSpc>
                <a:spcPct val="80000"/>
              </a:lnSpc>
              <a:buFontTx/>
              <a:buNone/>
            </a:pPr>
            <a:endParaRPr lang="en-US" altLang="fr-FR" b="1" dirty="0" smtClean="0"/>
          </a:p>
          <a:p>
            <a:pPr marL="0" indent="0">
              <a:lnSpc>
                <a:spcPct val="80000"/>
              </a:lnSpc>
            </a:pPr>
            <a:endParaRPr lang="en-GB" altLang="fr-FR" dirty="0" smtClean="0"/>
          </a:p>
          <a:p>
            <a:pPr marL="0" indent="0">
              <a:lnSpc>
                <a:spcPct val="80000"/>
              </a:lnSpc>
            </a:pPr>
            <a:endParaRPr lang="en-GB" altLang="fr-FR" dirty="0" smtClean="0"/>
          </a:p>
          <a:p>
            <a:pPr marL="0" indent="0">
              <a:lnSpc>
                <a:spcPct val="80000"/>
              </a:lnSpc>
            </a:pPr>
            <a:endParaRPr lang="en-GB" altLang="fr-FR" dirty="0" smtClean="0"/>
          </a:p>
          <a:p>
            <a:pPr marL="0" indent="0">
              <a:lnSpc>
                <a:spcPct val="80000"/>
              </a:lnSpc>
            </a:pPr>
            <a:endParaRPr lang="fr-FR" altLang="fr-FR" dirty="0" smtClean="0"/>
          </a:p>
        </p:txBody>
      </p:sp>
    </p:spTree>
    <p:extLst>
      <p:ext uri="{BB962C8B-B14F-4D97-AF65-F5344CB8AC3E}">
        <p14:creationId xmlns:p14="http://schemas.microsoft.com/office/powerpoint/2010/main" val="21422387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lstStyle/>
          <a:p>
            <a:r>
              <a:rPr lang="fr-FR" altLang="fr-FR" b="1" dirty="0" smtClean="0"/>
              <a:t>QUELLES SONT LES CONDITIONS D’UN BON NIVEAU DE SECURITE?</a:t>
            </a:r>
          </a:p>
        </p:txBody>
      </p:sp>
      <p:sp>
        <p:nvSpPr>
          <p:cNvPr id="29698" name="Rectangle 3"/>
          <p:cNvSpPr>
            <a:spLocks noGrp="1" noChangeArrowheads="1"/>
          </p:cNvSpPr>
          <p:nvPr>
            <p:ph type="body" idx="1"/>
          </p:nvPr>
        </p:nvSpPr>
        <p:spPr>
          <a:xfrm>
            <a:off x="317500" y="1816100"/>
            <a:ext cx="8367713" cy="3263900"/>
          </a:xfrm>
        </p:spPr>
        <p:txBody>
          <a:bodyPr/>
          <a:lstStyle/>
          <a:p>
            <a:r>
              <a:rPr lang="fr-FR" altLang="fr-FR" sz="2400" dirty="0" smtClean="0"/>
              <a:t>Des installations et des outils en bon état</a:t>
            </a:r>
          </a:p>
          <a:p>
            <a:pPr>
              <a:buFontTx/>
              <a:buNone/>
            </a:pPr>
            <a:endParaRPr lang="fr-FR" altLang="fr-FR" sz="2400" dirty="0" smtClean="0"/>
          </a:p>
          <a:p>
            <a:r>
              <a:rPr lang="fr-FR" altLang="fr-FR" sz="2400" dirty="0" smtClean="0"/>
              <a:t>Des règles et procédures adaptées aux agents</a:t>
            </a:r>
          </a:p>
          <a:p>
            <a:endParaRPr lang="fr-FR" altLang="fr-FR" sz="2400" dirty="0"/>
          </a:p>
          <a:p>
            <a:r>
              <a:rPr lang="fr-FR" altLang="fr-FR" sz="2400" dirty="0" smtClean="0"/>
              <a:t>Des agents formés et entraînés</a:t>
            </a:r>
          </a:p>
          <a:p>
            <a:pPr>
              <a:buFontTx/>
              <a:buNone/>
            </a:pPr>
            <a:endParaRPr lang="fr-FR" altLang="fr-FR" dirty="0" smtClean="0"/>
          </a:p>
          <a:p>
            <a:endParaRPr lang="fr-FR" altLang="fr-FR" dirty="0" smtClean="0"/>
          </a:p>
        </p:txBody>
      </p:sp>
    </p:spTree>
    <p:extLst>
      <p:ext uri="{BB962C8B-B14F-4D97-AF65-F5344CB8AC3E}">
        <p14:creationId xmlns:p14="http://schemas.microsoft.com/office/powerpoint/2010/main" val="36439195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ChangeArrowheads="1"/>
          </p:cNvSpPr>
          <p:nvPr/>
        </p:nvSpPr>
        <p:spPr bwMode="auto">
          <a:xfrm>
            <a:off x="0" y="0"/>
            <a:ext cx="9144000" cy="6858000"/>
          </a:xfrm>
          <a:prstGeom prst="rect">
            <a:avLst/>
          </a:prstGeom>
          <a:solidFill>
            <a:srgbClr val="F8F8F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fr-FR" altLang="fr-FR"/>
          </a:p>
        </p:txBody>
      </p:sp>
      <p:pic>
        <p:nvPicPr>
          <p:cNvPr id="1771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7156" name="Picture 16" descr="Logo_securi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5413" y="5791200"/>
            <a:ext cx="1382712"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7157" name="Rectangle 5"/>
          <p:cNvSpPr>
            <a:spLocks noGrp="1" noChangeArrowheads="1"/>
          </p:cNvSpPr>
          <p:nvPr>
            <p:ph type="ctrTitle" idx="4294967295"/>
          </p:nvPr>
        </p:nvSpPr>
        <p:spPr>
          <a:xfrm>
            <a:off x="160338" y="596900"/>
            <a:ext cx="8639175" cy="419914"/>
          </a:xfrm>
          <a:noFill/>
        </p:spPr>
        <p:txBody>
          <a:bodyPr tIns="118800">
            <a:spAutoFit/>
          </a:bodyPr>
          <a:lstStyle/>
          <a:p>
            <a:pPr marL="701675" indent="-701675" eaLnBrk="1" hangingPunct="1"/>
            <a:endParaRPr lang="fr-FR" altLang="fr-FR" dirty="0" smtClean="0">
              <a:solidFill>
                <a:schemeClr val="bg1"/>
              </a:solidFill>
              <a:latin typeface="Avenir LT Std 55 Roman" pitchFamily="34" charset="0"/>
            </a:endParaRPr>
          </a:p>
        </p:txBody>
      </p:sp>
      <p:pic>
        <p:nvPicPr>
          <p:cNvPr id="177158" name="Picture 9"/>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3700" y="6165850"/>
            <a:ext cx="17463"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7159" name="Picture 9"/>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3700" y="6246813"/>
            <a:ext cx="17463" cy="41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7160" name="Espace réservé du numéro de diapositive 3"/>
          <p:cNvSpPr txBox="1">
            <a:spLocks/>
          </p:cNvSpPr>
          <p:nvPr/>
        </p:nvSpPr>
        <p:spPr bwMode="auto">
          <a:xfrm>
            <a:off x="-41275" y="6216650"/>
            <a:ext cx="381000"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F45F0C8-C107-4CFB-9D4F-A5D936A16D55}" type="slidenum">
              <a:rPr lang="fr-FR" altLang="fr-FR" sz="800"/>
              <a:pPr eaLnBrk="1" hangingPunct="1"/>
              <a:t>4</a:t>
            </a:fld>
            <a:endParaRPr lang="fr-FR" altLang="fr-FR" sz="800"/>
          </a:p>
        </p:txBody>
      </p:sp>
      <p:pic>
        <p:nvPicPr>
          <p:cNvPr id="177162"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4338" y="927100"/>
            <a:ext cx="7624761" cy="5180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06170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276350" y="284163"/>
            <a:ext cx="7518400" cy="685800"/>
          </a:xfrm>
        </p:spPr>
        <p:txBody>
          <a:bodyPr>
            <a:noAutofit/>
          </a:bodyPr>
          <a:lstStyle/>
          <a:p>
            <a:pPr eaLnBrk="1" fontAlgn="auto" hangingPunct="1">
              <a:spcAft>
                <a:spcPts val="0"/>
              </a:spcAft>
              <a:tabLst>
                <a:tab pos="3228975" algn="l"/>
              </a:tabLst>
              <a:defRPr/>
            </a:pPr>
            <a:r>
              <a:rPr lang="fr-FR" dirty="0" smtClean="0">
                <a:effectLst>
                  <a:outerShdw blurRad="38100" dist="38100" dir="2700000" algn="tl">
                    <a:srgbClr val="000000">
                      <a:alpha val="43137"/>
                    </a:srgbClr>
                  </a:outerShdw>
                </a:effectLst>
              </a:rPr>
              <a:t>Les Facteurs Organisationnels et Humains</a:t>
            </a:r>
          </a:p>
        </p:txBody>
      </p:sp>
      <p:sp>
        <p:nvSpPr>
          <p:cNvPr id="13320" name="Rectangle 3"/>
          <p:cNvSpPr>
            <a:spLocks noChangeArrowheads="1"/>
          </p:cNvSpPr>
          <p:nvPr/>
        </p:nvSpPr>
        <p:spPr bwMode="auto">
          <a:xfrm>
            <a:off x="49213" y="1104900"/>
            <a:ext cx="4414837" cy="517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rgbClr val="084887"/>
                </a:solidFill>
                <a:latin typeface="Arial" pitchFamily="34" charset="0"/>
                <a:cs typeface="Arial" pitchFamily="34" charset="0"/>
              </a:defRPr>
            </a:lvl1pPr>
            <a:lvl2pPr marL="742950" indent="-285750" eaLnBrk="0" hangingPunct="0">
              <a:defRPr b="1">
                <a:solidFill>
                  <a:srgbClr val="084887"/>
                </a:solidFill>
                <a:latin typeface="Arial" pitchFamily="34" charset="0"/>
                <a:cs typeface="Arial" pitchFamily="34" charset="0"/>
              </a:defRPr>
            </a:lvl2pPr>
            <a:lvl3pPr marL="1143000" indent="-228600" eaLnBrk="0" hangingPunct="0">
              <a:defRPr b="1">
                <a:solidFill>
                  <a:srgbClr val="084887"/>
                </a:solidFill>
                <a:latin typeface="Arial" pitchFamily="34" charset="0"/>
                <a:cs typeface="Arial" pitchFamily="34" charset="0"/>
              </a:defRPr>
            </a:lvl3pPr>
            <a:lvl4pPr marL="1600200" indent="-228600" eaLnBrk="0" hangingPunct="0">
              <a:defRPr b="1">
                <a:solidFill>
                  <a:srgbClr val="084887"/>
                </a:solidFill>
                <a:latin typeface="Arial" pitchFamily="34" charset="0"/>
                <a:cs typeface="Arial" pitchFamily="34" charset="0"/>
              </a:defRPr>
            </a:lvl4pPr>
            <a:lvl5pPr marL="2057400" indent="-228600" eaLnBrk="0" hangingPunct="0">
              <a:defRPr b="1">
                <a:solidFill>
                  <a:srgbClr val="084887"/>
                </a:solidFill>
                <a:latin typeface="Arial" pitchFamily="34" charset="0"/>
                <a:cs typeface="Arial" pitchFamily="34" charset="0"/>
              </a:defRPr>
            </a:lvl5pPr>
            <a:lvl6pPr marL="2514600" indent="-228600" eaLnBrk="0" fontAlgn="base" hangingPunct="0">
              <a:spcBef>
                <a:spcPct val="0"/>
              </a:spcBef>
              <a:spcAft>
                <a:spcPct val="0"/>
              </a:spcAft>
              <a:defRPr b="1">
                <a:solidFill>
                  <a:srgbClr val="084887"/>
                </a:solidFill>
                <a:latin typeface="Arial" pitchFamily="34" charset="0"/>
                <a:cs typeface="Arial" pitchFamily="34" charset="0"/>
              </a:defRPr>
            </a:lvl6pPr>
            <a:lvl7pPr marL="2971800" indent="-228600" eaLnBrk="0" fontAlgn="base" hangingPunct="0">
              <a:spcBef>
                <a:spcPct val="0"/>
              </a:spcBef>
              <a:spcAft>
                <a:spcPct val="0"/>
              </a:spcAft>
              <a:defRPr b="1">
                <a:solidFill>
                  <a:srgbClr val="084887"/>
                </a:solidFill>
                <a:latin typeface="Arial" pitchFamily="34" charset="0"/>
                <a:cs typeface="Arial" pitchFamily="34" charset="0"/>
              </a:defRPr>
            </a:lvl7pPr>
            <a:lvl8pPr marL="3429000" indent="-228600" eaLnBrk="0" fontAlgn="base" hangingPunct="0">
              <a:spcBef>
                <a:spcPct val="0"/>
              </a:spcBef>
              <a:spcAft>
                <a:spcPct val="0"/>
              </a:spcAft>
              <a:defRPr b="1">
                <a:solidFill>
                  <a:srgbClr val="084887"/>
                </a:solidFill>
                <a:latin typeface="Arial" pitchFamily="34" charset="0"/>
                <a:cs typeface="Arial" pitchFamily="34" charset="0"/>
              </a:defRPr>
            </a:lvl8pPr>
            <a:lvl9pPr marL="3886200" indent="-228600" eaLnBrk="0" fontAlgn="base" hangingPunct="0">
              <a:spcBef>
                <a:spcPct val="0"/>
              </a:spcBef>
              <a:spcAft>
                <a:spcPct val="0"/>
              </a:spcAft>
              <a:defRPr b="1">
                <a:solidFill>
                  <a:srgbClr val="084887"/>
                </a:solidFill>
                <a:latin typeface="Arial" pitchFamily="34" charset="0"/>
                <a:cs typeface="Arial" pitchFamily="34" charset="0"/>
              </a:defRPr>
            </a:lvl9pPr>
          </a:lstStyle>
          <a:p>
            <a:pPr>
              <a:spcBef>
                <a:spcPct val="20000"/>
              </a:spcBef>
              <a:buClr>
                <a:srgbClr val="FF6600"/>
              </a:buClr>
              <a:buFont typeface="Arial" pitchFamily="34" charset="0"/>
              <a:buChar char="•"/>
            </a:pPr>
            <a:endParaRPr lang="fr-FR" altLang="fr-FR" sz="2400" dirty="0" smtClean="0">
              <a:solidFill>
                <a:srgbClr val="4F1744"/>
              </a:solidFill>
              <a:latin typeface="Univers 57 Condensed" pitchFamily="34" charset="0"/>
            </a:endParaRPr>
          </a:p>
          <a:p>
            <a:pPr>
              <a:spcBef>
                <a:spcPct val="20000"/>
              </a:spcBef>
              <a:buClr>
                <a:srgbClr val="FF6600"/>
              </a:buClr>
              <a:buFont typeface="Arial" pitchFamily="34" charset="0"/>
              <a:buChar char="•"/>
            </a:pPr>
            <a:r>
              <a:rPr lang="fr-FR" altLang="fr-FR" sz="2400" dirty="0" smtClean="0">
                <a:solidFill>
                  <a:srgbClr val="4F1744"/>
                </a:solidFill>
                <a:latin typeface="Univers 57 Condensed" pitchFamily="34" charset="0"/>
              </a:rPr>
              <a:t>Ensemble </a:t>
            </a:r>
            <a:r>
              <a:rPr lang="fr-FR" altLang="fr-FR" sz="2400" dirty="0">
                <a:solidFill>
                  <a:srgbClr val="4F1744"/>
                </a:solidFill>
                <a:latin typeface="Univers 57 Condensed" pitchFamily="34" charset="0"/>
              </a:rPr>
              <a:t>des facteurs internes et externes influençant les comportements humains</a:t>
            </a:r>
            <a:endParaRPr lang="fr-FR" altLang="fr-FR" sz="2000" dirty="0">
              <a:solidFill>
                <a:srgbClr val="4F1744"/>
              </a:solidFill>
              <a:latin typeface="Univers 57 Condensed" pitchFamily="34" charset="0"/>
            </a:endParaRPr>
          </a:p>
          <a:p>
            <a:pPr lvl="1">
              <a:spcBef>
                <a:spcPct val="20000"/>
              </a:spcBef>
              <a:buClr>
                <a:srgbClr val="FF6600"/>
              </a:buClr>
              <a:buFont typeface="Arial" pitchFamily="34" charset="0"/>
              <a:buChar char="•"/>
            </a:pPr>
            <a:endParaRPr lang="fr-FR" altLang="fr-FR" sz="2000" dirty="0" smtClean="0">
              <a:solidFill>
                <a:srgbClr val="4F1744"/>
              </a:solidFill>
              <a:latin typeface="Univers 57 Condensed" pitchFamily="34" charset="0"/>
            </a:endParaRPr>
          </a:p>
          <a:p>
            <a:pPr lvl="1">
              <a:spcBef>
                <a:spcPct val="20000"/>
              </a:spcBef>
              <a:buClr>
                <a:srgbClr val="FF6600"/>
              </a:buClr>
              <a:buFont typeface="Arial" pitchFamily="34" charset="0"/>
              <a:buChar char="•"/>
            </a:pPr>
            <a:endParaRPr lang="fr-FR" altLang="fr-FR" sz="2000" dirty="0">
              <a:solidFill>
                <a:srgbClr val="4F1744"/>
              </a:solidFill>
              <a:latin typeface="Univers 57 Condensed" pitchFamily="34" charset="0"/>
            </a:endParaRPr>
          </a:p>
          <a:p>
            <a:pPr marL="457200" lvl="1" indent="0">
              <a:spcBef>
                <a:spcPct val="20000"/>
              </a:spcBef>
              <a:buClr>
                <a:srgbClr val="FF6600"/>
              </a:buClr>
            </a:pPr>
            <a:endParaRPr lang="fr-FR" altLang="fr-FR" sz="2000" dirty="0">
              <a:solidFill>
                <a:srgbClr val="4F1744"/>
              </a:solidFill>
              <a:latin typeface="Univers 57 Condensed" pitchFamily="34" charset="0"/>
            </a:endParaRPr>
          </a:p>
          <a:p>
            <a:pPr>
              <a:spcBef>
                <a:spcPct val="20000"/>
              </a:spcBef>
              <a:buClr>
                <a:srgbClr val="FF6600"/>
              </a:buClr>
              <a:buFont typeface="Arial" pitchFamily="34" charset="0"/>
              <a:buChar char="•"/>
            </a:pPr>
            <a:r>
              <a:rPr lang="fr-FR" altLang="fr-FR" sz="2400" dirty="0">
                <a:solidFill>
                  <a:srgbClr val="4F1744"/>
                </a:solidFill>
                <a:latin typeface="Univers 57 Condensed" pitchFamily="34" charset="0"/>
              </a:rPr>
              <a:t>Les FOH = </a:t>
            </a:r>
            <a:br>
              <a:rPr lang="fr-FR" altLang="fr-FR" sz="2400" dirty="0">
                <a:solidFill>
                  <a:srgbClr val="4F1744"/>
                </a:solidFill>
                <a:latin typeface="Univers 57 Condensed" pitchFamily="34" charset="0"/>
              </a:rPr>
            </a:br>
            <a:r>
              <a:rPr lang="fr-FR" altLang="fr-FR" sz="2400" dirty="0">
                <a:solidFill>
                  <a:srgbClr val="00823B"/>
                </a:solidFill>
                <a:latin typeface="Univers 57 Condensed" pitchFamily="34" charset="0"/>
              </a:rPr>
              <a:t>un point de vue global</a:t>
            </a:r>
          </a:p>
          <a:p>
            <a:pPr>
              <a:spcBef>
                <a:spcPct val="20000"/>
              </a:spcBef>
              <a:buClr>
                <a:srgbClr val="FF6600"/>
              </a:buClr>
              <a:buFont typeface="Arial" pitchFamily="34" charset="0"/>
              <a:buChar char="•"/>
            </a:pPr>
            <a:endParaRPr lang="fr-FR" altLang="fr-FR" sz="2400" dirty="0">
              <a:solidFill>
                <a:srgbClr val="4F1744"/>
              </a:solidFill>
              <a:latin typeface="Univers 57 Condensed" pitchFamily="34" charset="0"/>
            </a:endParaRPr>
          </a:p>
        </p:txBody>
      </p:sp>
      <p:pic>
        <p:nvPicPr>
          <p:cNvPr id="15364" name="Picture 65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37013" y="1265238"/>
            <a:ext cx="5138737" cy="477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9713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20">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2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0"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3"/>
          <p:cNvSpPr>
            <a:spLocks noGrp="1" noChangeArrowheads="1"/>
          </p:cNvSpPr>
          <p:nvPr>
            <p:ph type="body" idx="1"/>
          </p:nvPr>
        </p:nvSpPr>
        <p:spPr>
          <a:xfrm>
            <a:off x="0" y="1916113"/>
            <a:ext cx="5256213" cy="3417887"/>
          </a:xfrm>
        </p:spPr>
        <p:txBody>
          <a:bodyPr/>
          <a:lstStyle/>
          <a:p>
            <a:pPr algn="ctr">
              <a:buFontTx/>
              <a:buNone/>
            </a:pPr>
            <a:endParaRPr lang="fr-FR" altLang="fr-FR" dirty="0" smtClean="0">
              <a:solidFill>
                <a:srgbClr val="5F5F5F"/>
              </a:solidFill>
              <a:latin typeface="Avenir LT Std 55 Roman" pitchFamily="34" charset="0"/>
            </a:endParaRPr>
          </a:p>
          <a:p>
            <a:pPr>
              <a:buFontTx/>
              <a:buNone/>
            </a:pPr>
            <a:r>
              <a:rPr lang="fr-FR" altLang="fr-FR" sz="1000" dirty="0" smtClean="0">
                <a:solidFill>
                  <a:srgbClr val="5F5F5F"/>
                </a:solidFill>
              </a:rPr>
              <a:t>	</a:t>
            </a:r>
          </a:p>
          <a:p>
            <a:endParaRPr lang="fr-FR" altLang="fr-FR" dirty="0" smtClean="0">
              <a:solidFill>
                <a:srgbClr val="5F5F5F"/>
              </a:solidFill>
            </a:endParaRPr>
          </a:p>
          <a:p>
            <a:r>
              <a:rPr lang="fr-FR" altLang="fr-FR" sz="2000" dirty="0" smtClean="0">
                <a:solidFill>
                  <a:srgbClr val="5F5F5F"/>
                </a:solidFill>
              </a:rPr>
              <a:t>la performance humaine – et donc les erreurs humaines et la performance du système - dépendent d’un ensemble de facteurs internes et externes</a:t>
            </a:r>
          </a:p>
          <a:p>
            <a:pPr>
              <a:buFontTx/>
              <a:buNone/>
            </a:pPr>
            <a:endParaRPr lang="fr-FR" altLang="fr-FR" sz="2000" dirty="0" smtClean="0"/>
          </a:p>
        </p:txBody>
      </p:sp>
      <p:sp>
        <p:nvSpPr>
          <p:cNvPr id="31746" name="AutoShape 6"/>
          <p:cNvSpPr>
            <a:spLocks noChangeAspect="1" noChangeArrowheads="1" noTextEdit="1"/>
          </p:cNvSpPr>
          <p:nvPr/>
        </p:nvSpPr>
        <p:spPr bwMode="auto">
          <a:xfrm rot="5400000">
            <a:off x="4660900" y="1612900"/>
            <a:ext cx="4791075"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1747" name="Freeform 8"/>
          <p:cNvSpPr>
            <a:spLocks/>
          </p:cNvSpPr>
          <p:nvPr/>
        </p:nvSpPr>
        <p:spPr bwMode="auto">
          <a:xfrm rot="5400000">
            <a:off x="4731543" y="1561307"/>
            <a:ext cx="4659313" cy="3505200"/>
          </a:xfrm>
          <a:custGeom>
            <a:avLst/>
            <a:gdLst>
              <a:gd name="T0" fmla="*/ 3673884 w 3688"/>
              <a:gd name="T1" fmla="*/ 3499512 h 2465"/>
              <a:gd name="T2" fmla="*/ 3836859 w 3688"/>
              <a:gd name="T3" fmla="*/ 3461118 h 2465"/>
              <a:gd name="T4" fmla="*/ 3989726 w 3688"/>
              <a:gd name="T5" fmla="*/ 3392863 h 2465"/>
              <a:gd name="T6" fmla="*/ 4131224 w 3688"/>
              <a:gd name="T7" fmla="*/ 3299012 h 2465"/>
              <a:gd name="T8" fmla="*/ 4260088 w 3688"/>
              <a:gd name="T9" fmla="*/ 3179565 h 2465"/>
              <a:gd name="T10" fmla="*/ 4373791 w 3688"/>
              <a:gd name="T11" fmla="*/ 3037366 h 2465"/>
              <a:gd name="T12" fmla="*/ 4472334 w 3688"/>
              <a:gd name="T13" fmla="*/ 2873837 h 2465"/>
              <a:gd name="T14" fmla="*/ 4550663 w 3688"/>
              <a:gd name="T15" fmla="*/ 2691823 h 2465"/>
              <a:gd name="T16" fmla="*/ 4610042 w 3688"/>
              <a:gd name="T17" fmla="*/ 2497010 h 2465"/>
              <a:gd name="T18" fmla="*/ 4646679 w 3688"/>
              <a:gd name="T19" fmla="*/ 2287978 h 2465"/>
              <a:gd name="T20" fmla="*/ 4659313 w 3688"/>
              <a:gd name="T21" fmla="*/ 2071836 h 2465"/>
              <a:gd name="T22" fmla="*/ 4654260 w 3688"/>
              <a:gd name="T23" fmla="*/ 1286899 h 2465"/>
              <a:gd name="T24" fmla="*/ 4625202 w 3688"/>
              <a:gd name="T25" fmla="*/ 1076445 h 2465"/>
              <a:gd name="T26" fmla="*/ 4573404 w 3688"/>
              <a:gd name="T27" fmla="*/ 875945 h 2465"/>
              <a:gd name="T28" fmla="*/ 4500128 w 3688"/>
              <a:gd name="T29" fmla="*/ 691086 h 2465"/>
              <a:gd name="T30" fmla="*/ 4409166 w 3688"/>
              <a:gd name="T31" fmla="*/ 521870 h 2465"/>
              <a:gd name="T32" fmla="*/ 4300516 w 3688"/>
              <a:gd name="T33" fmla="*/ 372561 h 2465"/>
              <a:gd name="T34" fmla="*/ 4174179 w 3688"/>
              <a:gd name="T35" fmla="*/ 246004 h 2465"/>
              <a:gd name="T36" fmla="*/ 4036471 w 3688"/>
              <a:gd name="T37" fmla="*/ 142199 h 2465"/>
              <a:gd name="T38" fmla="*/ 3888657 w 3688"/>
              <a:gd name="T39" fmla="*/ 65411 h 2465"/>
              <a:gd name="T40" fmla="*/ 3728209 w 3688"/>
              <a:gd name="T41" fmla="*/ 17064 h 2465"/>
              <a:gd name="T42" fmla="*/ 3561444 w 3688"/>
              <a:gd name="T43" fmla="*/ 0 h 2465"/>
              <a:gd name="T44" fmla="*/ 984166 w 3688"/>
              <a:gd name="T45" fmla="*/ 8532 h 2465"/>
              <a:gd name="T46" fmla="*/ 822455 w 3688"/>
              <a:gd name="T47" fmla="*/ 45504 h 2465"/>
              <a:gd name="T48" fmla="*/ 669587 w 3688"/>
              <a:gd name="T49" fmla="*/ 112337 h 2465"/>
              <a:gd name="T50" fmla="*/ 528089 w 3688"/>
              <a:gd name="T51" fmla="*/ 209032 h 2465"/>
              <a:gd name="T52" fmla="*/ 399225 w 3688"/>
              <a:gd name="T53" fmla="*/ 327057 h 2465"/>
              <a:gd name="T54" fmla="*/ 285522 w 3688"/>
              <a:gd name="T55" fmla="*/ 470678 h 2465"/>
              <a:gd name="T56" fmla="*/ 186979 w 3688"/>
              <a:gd name="T57" fmla="*/ 632785 h 2465"/>
              <a:gd name="T58" fmla="*/ 108650 w 3688"/>
              <a:gd name="T59" fmla="*/ 813377 h 2465"/>
              <a:gd name="T60" fmla="*/ 49271 w 3688"/>
              <a:gd name="T61" fmla="*/ 1008189 h 2465"/>
              <a:gd name="T62" fmla="*/ 12634 w 3688"/>
              <a:gd name="T63" fmla="*/ 1217221 h 2465"/>
              <a:gd name="T64" fmla="*/ 0 w 3688"/>
              <a:gd name="T65" fmla="*/ 1433364 h 2465"/>
              <a:gd name="T66" fmla="*/ 6317 w 3688"/>
              <a:gd name="T67" fmla="*/ 2219723 h 2465"/>
              <a:gd name="T68" fmla="*/ 34111 w 3688"/>
              <a:gd name="T69" fmla="*/ 2428755 h 2465"/>
              <a:gd name="T70" fmla="*/ 85909 w 3688"/>
              <a:gd name="T71" fmla="*/ 2629255 h 2465"/>
              <a:gd name="T72" fmla="*/ 159185 w 3688"/>
              <a:gd name="T73" fmla="*/ 2815535 h 2465"/>
              <a:gd name="T74" fmla="*/ 250148 w 3688"/>
              <a:gd name="T75" fmla="*/ 2983331 h 2465"/>
              <a:gd name="T76" fmla="*/ 360061 w 3688"/>
              <a:gd name="T77" fmla="*/ 3132639 h 2465"/>
              <a:gd name="T78" fmla="*/ 483871 w 3688"/>
              <a:gd name="T79" fmla="*/ 3263462 h 2465"/>
              <a:gd name="T80" fmla="*/ 621579 w 3688"/>
              <a:gd name="T81" fmla="*/ 3363001 h 2465"/>
              <a:gd name="T82" fmla="*/ 770657 w 3688"/>
              <a:gd name="T83" fmla="*/ 3441211 h 2465"/>
              <a:gd name="T84" fmla="*/ 929841 w 3688"/>
              <a:gd name="T85" fmla="*/ 3488136 h 2465"/>
              <a:gd name="T86" fmla="*/ 1096606 w 3688"/>
              <a:gd name="T87" fmla="*/ 3505200 h 246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688"/>
              <a:gd name="T133" fmla="*/ 0 h 2465"/>
              <a:gd name="T134" fmla="*/ 3688 w 3688"/>
              <a:gd name="T135" fmla="*/ 2465 h 246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688" h="2465">
                <a:moveTo>
                  <a:pt x="2819" y="2465"/>
                </a:moveTo>
                <a:lnTo>
                  <a:pt x="2865" y="2464"/>
                </a:lnTo>
                <a:lnTo>
                  <a:pt x="2908" y="2461"/>
                </a:lnTo>
                <a:lnTo>
                  <a:pt x="2951" y="2453"/>
                </a:lnTo>
                <a:lnTo>
                  <a:pt x="2994" y="2445"/>
                </a:lnTo>
                <a:lnTo>
                  <a:pt x="3037" y="2434"/>
                </a:lnTo>
                <a:lnTo>
                  <a:pt x="3078" y="2420"/>
                </a:lnTo>
                <a:lnTo>
                  <a:pt x="3118" y="2403"/>
                </a:lnTo>
                <a:lnTo>
                  <a:pt x="3158" y="2386"/>
                </a:lnTo>
                <a:lnTo>
                  <a:pt x="3195" y="2365"/>
                </a:lnTo>
                <a:lnTo>
                  <a:pt x="3234" y="2343"/>
                </a:lnTo>
                <a:lnTo>
                  <a:pt x="3270" y="2320"/>
                </a:lnTo>
                <a:lnTo>
                  <a:pt x="3304" y="2295"/>
                </a:lnTo>
                <a:lnTo>
                  <a:pt x="3339" y="2265"/>
                </a:lnTo>
                <a:lnTo>
                  <a:pt x="3372" y="2236"/>
                </a:lnTo>
                <a:lnTo>
                  <a:pt x="3404" y="2203"/>
                </a:lnTo>
                <a:lnTo>
                  <a:pt x="3434" y="2171"/>
                </a:lnTo>
                <a:lnTo>
                  <a:pt x="3462" y="2136"/>
                </a:lnTo>
                <a:lnTo>
                  <a:pt x="3490" y="2098"/>
                </a:lnTo>
                <a:lnTo>
                  <a:pt x="3515" y="2060"/>
                </a:lnTo>
                <a:lnTo>
                  <a:pt x="3540" y="2021"/>
                </a:lnTo>
                <a:lnTo>
                  <a:pt x="3562" y="1980"/>
                </a:lnTo>
                <a:lnTo>
                  <a:pt x="3583" y="1938"/>
                </a:lnTo>
                <a:lnTo>
                  <a:pt x="3602" y="1893"/>
                </a:lnTo>
                <a:lnTo>
                  <a:pt x="3620" y="1849"/>
                </a:lnTo>
                <a:lnTo>
                  <a:pt x="3635" y="1803"/>
                </a:lnTo>
                <a:lnTo>
                  <a:pt x="3649" y="1756"/>
                </a:lnTo>
                <a:lnTo>
                  <a:pt x="3661" y="1708"/>
                </a:lnTo>
                <a:lnTo>
                  <a:pt x="3670" y="1660"/>
                </a:lnTo>
                <a:lnTo>
                  <a:pt x="3678" y="1609"/>
                </a:lnTo>
                <a:lnTo>
                  <a:pt x="3684" y="1561"/>
                </a:lnTo>
                <a:lnTo>
                  <a:pt x="3687" y="1509"/>
                </a:lnTo>
                <a:lnTo>
                  <a:pt x="3688" y="1457"/>
                </a:lnTo>
                <a:lnTo>
                  <a:pt x="3688" y="1008"/>
                </a:lnTo>
                <a:lnTo>
                  <a:pt x="3687" y="956"/>
                </a:lnTo>
                <a:lnTo>
                  <a:pt x="3684" y="905"/>
                </a:lnTo>
                <a:lnTo>
                  <a:pt x="3678" y="856"/>
                </a:lnTo>
                <a:lnTo>
                  <a:pt x="3670" y="806"/>
                </a:lnTo>
                <a:lnTo>
                  <a:pt x="3661" y="757"/>
                </a:lnTo>
                <a:lnTo>
                  <a:pt x="3649" y="709"/>
                </a:lnTo>
                <a:lnTo>
                  <a:pt x="3635" y="663"/>
                </a:lnTo>
                <a:lnTo>
                  <a:pt x="3620" y="616"/>
                </a:lnTo>
                <a:lnTo>
                  <a:pt x="3602" y="572"/>
                </a:lnTo>
                <a:lnTo>
                  <a:pt x="3583" y="528"/>
                </a:lnTo>
                <a:lnTo>
                  <a:pt x="3562" y="486"/>
                </a:lnTo>
                <a:lnTo>
                  <a:pt x="3540" y="445"/>
                </a:lnTo>
                <a:lnTo>
                  <a:pt x="3515" y="405"/>
                </a:lnTo>
                <a:lnTo>
                  <a:pt x="3490" y="367"/>
                </a:lnTo>
                <a:lnTo>
                  <a:pt x="3462" y="331"/>
                </a:lnTo>
                <a:lnTo>
                  <a:pt x="3434" y="295"/>
                </a:lnTo>
                <a:lnTo>
                  <a:pt x="3404" y="262"/>
                </a:lnTo>
                <a:lnTo>
                  <a:pt x="3372" y="230"/>
                </a:lnTo>
                <a:lnTo>
                  <a:pt x="3339" y="200"/>
                </a:lnTo>
                <a:lnTo>
                  <a:pt x="3304" y="173"/>
                </a:lnTo>
                <a:lnTo>
                  <a:pt x="3270" y="147"/>
                </a:lnTo>
                <a:lnTo>
                  <a:pt x="3234" y="123"/>
                </a:lnTo>
                <a:lnTo>
                  <a:pt x="3195" y="100"/>
                </a:lnTo>
                <a:lnTo>
                  <a:pt x="3158" y="79"/>
                </a:lnTo>
                <a:lnTo>
                  <a:pt x="3118" y="62"/>
                </a:lnTo>
                <a:lnTo>
                  <a:pt x="3078" y="46"/>
                </a:lnTo>
                <a:lnTo>
                  <a:pt x="3037" y="32"/>
                </a:lnTo>
                <a:lnTo>
                  <a:pt x="2994" y="21"/>
                </a:lnTo>
                <a:lnTo>
                  <a:pt x="2951" y="12"/>
                </a:lnTo>
                <a:lnTo>
                  <a:pt x="2908" y="6"/>
                </a:lnTo>
                <a:lnTo>
                  <a:pt x="2865" y="1"/>
                </a:lnTo>
                <a:lnTo>
                  <a:pt x="2819" y="0"/>
                </a:lnTo>
                <a:lnTo>
                  <a:pt x="868" y="0"/>
                </a:lnTo>
                <a:lnTo>
                  <a:pt x="823" y="1"/>
                </a:lnTo>
                <a:lnTo>
                  <a:pt x="779" y="6"/>
                </a:lnTo>
                <a:lnTo>
                  <a:pt x="736" y="12"/>
                </a:lnTo>
                <a:lnTo>
                  <a:pt x="693" y="21"/>
                </a:lnTo>
                <a:lnTo>
                  <a:pt x="651" y="32"/>
                </a:lnTo>
                <a:lnTo>
                  <a:pt x="610" y="46"/>
                </a:lnTo>
                <a:lnTo>
                  <a:pt x="570" y="62"/>
                </a:lnTo>
                <a:lnTo>
                  <a:pt x="530" y="79"/>
                </a:lnTo>
                <a:lnTo>
                  <a:pt x="492" y="100"/>
                </a:lnTo>
                <a:lnTo>
                  <a:pt x="454" y="123"/>
                </a:lnTo>
                <a:lnTo>
                  <a:pt x="418" y="147"/>
                </a:lnTo>
                <a:lnTo>
                  <a:pt x="383" y="173"/>
                </a:lnTo>
                <a:lnTo>
                  <a:pt x="349" y="200"/>
                </a:lnTo>
                <a:lnTo>
                  <a:pt x="316" y="230"/>
                </a:lnTo>
                <a:lnTo>
                  <a:pt x="285" y="262"/>
                </a:lnTo>
                <a:lnTo>
                  <a:pt x="254" y="295"/>
                </a:lnTo>
                <a:lnTo>
                  <a:pt x="226" y="331"/>
                </a:lnTo>
                <a:lnTo>
                  <a:pt x="198" y="367"/>
                </a:lnTo>
                <a:lnTo>
                  <a:pt x="173" y="405"/>
                </a:lnTo>
                <a:lnTo>
                  <a:pt x="148" y="445"/>
                </a:lnTo>
                <a:lnTo>
                  <a:pt x="126" y="486"/>
                </a:lnTo>
                <a:lnTo>
                  <a:pt x="105" y="528"/>
                </a:lnTo>
                <a:lnTo>
                  <a:pt x="86" y="572"/>
                </a:lnTo>
                <a:lnTo>
                  <a:pt x="68" y="616"/>
                </a:lnTo>
                <a:lnTo>
                  <a:pt x="53" y="663"/>
                </a:lnTo>
                <a:lnTo>
                  <a:pt x="39" y="709"/>
                </a:lnTo>
                <a:lnTo>
                  <a:pt x="27" y="757"/>
                </a:lnTo>
                <a:lnTo>
                  <a:pt x="18" y="806"/>
                </a:lnTo>
                <a:lnTo>
                  <a:pt x="10" y="856"/>
                </a:lnTo>
                <a:lnTo>
                  <a:pt x="5" y="905"/>
                </a:lnTo>
                <a:lnTo>
                  <a:pt x="1" y="956"/>
                </a:lnTo>
                <a:lnTo>
                  <a:pt x="0" y="1008"/>
                </a:lnTo>
                <a:lnTo>
                  <a:pt x="0" y="1457"/>
                </a:lnTo>
                <a:lnTo>
                  <a:pt x="1" y="1509"/>
                </a:lnTo>
                <a:lnTo>
                  <a:pt x="5" y="1561"/>
                </a:lnTo>
                <a:lnTo>
                  <a:pt x="10" y="1609"/>
                </a:lnTo>
                <a:lnTo>
                  <a:pt x="18" y="1660"/>
                </a:lnTo>
                <a:lnTo>
                  <a:pt x="27" y="1708"/>
                </a:lnTo>
                <a:lnTo>
                  <a:pt x="39" y="1756"/>
                </a:lnTo>
                <a:lnTo>
                  <a:pt x="53" y="1803"/>
                </a:lnTo>
                <a:lnTo>
                  <a:pt x="68" y="1849"/>
                </a:lnTo>
                <a:lnTo>
                  <a:pt x="86" y="1893"/>
                </a:lnTo>
                <a:lnTo>
                  <a:pt x="105" y="1938"/>
                </a:lnTo>
                <a:lnTo>
                  <a:pt x="126" y="1980"/>
                </a:lnTo>
                <a:lnTo>
                  <a:pt x="148" y="2021"/>
                </a:lnTo>
                <a:lnTo>
                  <a:pt x="173" y="2060"/>
                </a:lnTo>
                <a:lnTo>
                  <a:pt x="198" y="2098"/>
                </a:lnTo>
                <a:lnTo>
                  <a:pt x="226" y="2136"/>
                </a:lnTo>
                <a:lnTo>
                  <a:pt x="254" y="2171"/>
                </a:lnTo>
                <a:lnTo>
                  <a:pt x="285" y="2203"/>
                </a:lnTo>
                <a:lnTo>
                  <a:pt x="316" y="2236"/>
                </a:lnTo>
                <a:lnTo>
                  <a:pt x="349" y="2265"/>
                </a:lnTo>
                <a:lnTo>
                  <a:pt x="383" y="2295"/>
                </a:lnTo>
                <a:lnTo>
                  <a:pt x="418" y="2320"/>
                </a:lnTo>
                <a:lnTo>
                  <a:pt x="454" y="2343"/>
                </a:lnTo>
                <a:lnTo>
                  <a:pt x="492" y="2365"/>
                </a:lnTo>
                <a:lnTo>
                  <a:pt x="530" y="2386"/>
                </a:lnTo>
                <a:lnTo>
                  <a:pt x="570" y="2403"/>
                </a:lnTo>
                <a:lnTo>
                  <a:pt x="610" y="2420"/>
                </a:lnTo>
                <a:lnTo>
                  <a:pt x="651" y="2434"/>
                </a:lnTo>
                <a:lnTo>
                  <a:pt x="693" y="2445"/>
                </a:lnTo>
                <a:lnTo>
                  <a:pt x="736" y="2453"/>
                </a:lnTo>
                <a:lnTo>
                  <a:pt x="779" y="2461"/>
                </a:lnTo>
                <a:lnTo>
                  <a:pt x="823" y="2464"/>
                </a:lnTo>
                <a:lnTo>
                  <a:pt x="868" y="2465"/>
                </a:lnTo>
                <a:lnTo>
                  <a:pt x="2819" y="2465"/>
                </a:lnTo>
                <a:close/>
              </a:path>
            </a:pathLst>
          </a:custGeom>
          <a:solidFill>
            <a:srgbClr val="494076"/>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fr-FR"/>
          </a:p>
        </p:txBody>
      </p:sp>
      <p:sp>
        <p:nvSpPr>
          <p:cNvPr id="31748" name="Freeform 9"/>
          <p:cNvSpPr>
            <a:spLocks/>
          </p:cNvSpPr>
          <p:nvPr/>
        </p:nvSpPr>
        <p:spPr bwMode="auto">
          <a:xfrm rot="5400000">
            <a:off x="4728369" y="1556544"/>
            <a:ext cx="4665663" cy="3514725"/>
          </a:xfrm>
          <a:custGeom>
            <a:avLst/>
            <a:gdLst>
              <a:gd name="T0" fmla="*/ 3787614 w 3693"/>
              <a:gd name="T1" fmla="*/ 3486277 h 2471"/>
              <a:gd name="T2" fmla="*/ 4041553 w 3693"/>
              <a:gd name="T3" fmla="*/ 3373908 h 2471"/>
              <a:gd name="T4" fmla="*/ 4223480 w 3693"/>
              <a:gd name="T5" fmla="*/ 3228825 h 2471"/>
              <a:gd name="T6" fmla="*/ 4380139 w 3693"/>
              <a:gd name="T7" fmla="*/ 3042492 h 2471"/>
              <a:gd name="T8" fmla="*/ 4533008 w 3693"/>
              <a:gd name="T9" fmla="*/ 2762280 h 2471"/>
              <a:gd name="T10" fmla="*/ 4616391 w 3693"/>
              <a:gd name="T11" fmla="*/ 2503406 h 2471"/>
              <a:gd name="T12" fmla="*/ 4664400 w 3693"/>
              <a:gd name="T13" fmla="*/ 2150653 h 2471"/>
              <a:gd name="T14" fmla="*/ 4660609 w 3693"/>
              <a:gd name="T15" fmla="*/ 1291530 h 2471"/>
              <a:gd name="T16" fmla="*/ 4599967 w 3693"/>
              <a:gd name="T17" fmla="*/ 944467 h 2471"/>
              <a:gd name="T18" fmla="*/ 4506477 w 3693"/>
              <a:gd name="T19" fmla="*/ 694126 h 2471"/>
              <a:gd name="T20" fmla="*/ 4343501 w 3693"/>
              <a:gd name="T21" fmla="*/ 422450 h 2471"/>
              <a:gd name="T22" fmla="*/ 4180525 w 3693"/>
              <a:gd name="T23" fmla="*/ 246073 h 2471"/>
              <a:gd name="T24" fmla="*/ 3992282 w 3693"/>
              <a:gd name="T25" fmla="*/ 113791 h 2471"/>
              <a:gd name="T26" fmla="*/ 3733289 w 3693"/>
              <a:gd name="T27" fmla="*/ 15646 h 2471"/>
              <a:gd name="T28" fmla="*/ 1100404 w 3693"/>
              <a:gd name="T29" fmla="*/ 0 h 2471"/>
              <a:gd name="T30" fmla="*/ 827514 w 3693"/>
              <a:gd name="T31" fmla="*/ 46939 h 2471"/>
              <a:gd name="T32" fmla="*/ 624110 w 3693"/>
              <a:gd name="T33" fmla="*/ 142239 h 2471"/>
              <a:gd name="T34" fmla="*/ 403018 w 3693"/>
              <a:gd name="T35" fmla="*/ 328572 h 2471"/>
              <a:gd name="T36" fmla="*/ 252676 w 3693"/>
              <a:gd name="T37" fmla="*/ 524862 h 2471"/>
              <a:gd name="T38" fmla="*/ 108651 w 3693"/>
              <a:gd name="T39" fmla="*/ 816452 h 2471"/>
              <a:gd name="T40" fmla="*/ 35375 w 3693"/>
              <a:gd name="T41" fmla="*/ 1081016 h 2471"/>
              <a:gd name="T42" fmla="*/ 0 w 3693"/>
              <a:gd name="T43" fmla="*/ 1438036 h 2471"/>
              <a:gd name="T44" fmla="*/ 12634 w 3693"/>
              <a:gd name="T45" fmla="*/ 2294314 h 2471"/>
              <a:gd name="T46" fmla="*/ 87173 w 3693"/>
              <a:gd name="T47" fmla="*/ 2634265 h 2471"/>
              <a:gd name="T48" fmla="*/ 189507 w 3693"/>
              <a:gd name="T49" fmla="*/ 2880339 h 2471"/>
              <a:gd name="T50" fmla="*/ 324689 w 3693"/>
              <a:gd name="T51" fmla="*/ 3093698 h 2471"/>
              <a:gd name="T52" fmla="*/ 530620 w 3693"/>
              <a:gd name="T53" fmla="*/ 3307056 h 2471"/>
              <a:gd name="T54" fmla="*/ 723917 w 3693"/>
              <a:gd name="T55" fmla="*/ 3427959 h 2471"/>
              <a:gd name="T56" fmla="*/ 987963 w 3693"/>
              <a:gd name="T57" fmla="*/ 3507613 h 2471"/>
              <a:gd name="T58" fmla="*/ 3566523 w 3693"/>
              <a:gd name="T59" fmla="*/ 3504768 h 2471"/>
              <a:gd name="T60" fmla="*/ 880576 w 3693"/>
              <a:gd name="T61" fmla="*/ 3476320 h 2471"/>
              <a:gd name="T62" fmla="*/ 626637 w 3693"/>
              <a:gd name="T63" fmla="*/ 3363952 h 2471"/>
              <a:gd name="T64" fmla="*/ 405545 w 3693"/>
              <a:gd name="T65" fmla="*/ 3179041 h 2471"/>
              <a:gd name="T66" fmla="*/ 224882 w 3693"/>
              <a:gd name="T67" fmla="*/ 2932968 h 2471"/>
              <a:gd name="T68" fmla="*/ 94754 w 3693"/>
              <a:gd name="T69" fmla="*/ 2631421 h 2471"/>
              <a:gd name="T70" fmla="*/ 20214 w 3693"/>
              <a:gd name="T71" fmla="*/ 2292892 h 2471"/>
              <a:gd name="T72" fmla="*/ 8844 w 3693"/>
              <a:gd name="T73" fmla="*/ 1366916 h 2471"/>
              <a:gd name="T74" fmla="*/ 56852 w 3693"/>
              <a:gd name="T75" fmla="*/ 1015586 h 2471"/>
              <a:gd name="T76" fmla="*/ 168030 w 3693"/>
              <a:gd name="T77" fmla="*/ 698393 h 2471"/>
              <a:gd name="T78" fmla="*/ 328479 w 3693"/>
              <a:gd name="T79" fmla="*/ 428139 h 2471"/>
              <a:gd name="T80" fmla="*/ 534410 w 3693"/>
              <a:gd name="T81" fmla="*/ 217626 h 2471"/>
              <a:gd name="T82" fmla="*/ 776979 w 3693"/>
              <a:gd name="T83" fmla="*/ 75387 h 2471"/>
              <a:gd name="T84" fmla="*/ 1044815 w 3693"/>
              <a:gd name="T85" fmla="*/ 11379 h 2471"/>
              <a:gd name="T86" fmla="*/ 3730762 w 3693"/>
              <a:gd name="T87" fmla="*/ 25603 h 2471"/>
              <a:gd name="T88" fmla="*/ 3991018 w 3693"/>
              <a:gd name="T89" fmla="*/ 125170 h 2471"/>
              <a:gd name="T90" fmla="*/ 4219690 w 3693"/>
              <a:gd name="T91" fmla="*/ 293012 h 2471"/>
              <a:gd name="T92" fmla="*/ 4407934 w 3693"/>
              <a:gd name="T93" fmla="*/ 529129 h 2471"/>
              <a:gd name="T94" fmla="*/ 4550695 w 3693"/>
              <a:gd name="T95" fmla="*/ 819297 h 2471"/>
              <a:gd name="T96" fmla="*/ 4636605 w 3693"/>
              <a:gd name="T97" fmla="*/ 1152136 h 2471"/>
              <a:gd name="T98" fmla="*/ 4658083 w 3693"/>
              <a:gd name="T99" fmla="*/ 2078111 h 2471"/>
              <a:gd name="T100" fmla="*/ 4623971 w 3693"/>
              <a:gd name="T101" fmla="*/ 2433709 h 2471"/>
              <a:gd name="T102" fmla="*/ 4526691 w 3693"/>
              <a:gd name="T103" fmla="*/ 2756591 h 2471"/>
              <a:gd name="T104" fmla="*/ 4373822 w 3693"/>
              <a:gd name="T105" fmla="*/ 3036802 h 2471"/>
              <a:gd name="T106" fmla="*/ 4176735 w 3693"/>
              <a:gd name="T107" fmla="*/ 3261540 h 2471"/>
              <a:gd name="T108" fmla="*/ 3941746 w 3693"/>
              <a:gd name="T109" fmla="*/ 3418003 h 2471"/>
              <a:gd name="T110" fmla="*/ 3676437 w 3693"/>
              <a:gd name="T111" fmla="*/ 3499079 h 247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693"/>
              <a:gd name="T169" fmla="*/ 0 h 2471"/>
              <a:gd name="T170" fmla="*/ 3693 w 3693"/>
              <a:gd name="T171" fmla="*/ 2471 h 247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693" h="2471">
                <a:moveTo>
                  <a:pt x="2866" y="2470"/>
                </a:moveTo>
                <a:lnTo>
                  <a:pt x="2867" y="2470"/>
                </a:lnTo>
                <a:lnTo>
                  <a:pt x="2910" y="2466"/>
                </a:lnTo>
                <a:lnTo>
                  <a:pt x="2955" y="2460"/>
                </a:lnTo>
                <a:lnTo>
                  <a:pt x="2998" y="2451"/>
                </a:lnTo>
                <a:lnTo>
                  <a:pt x="3040" y="2440"/>
                </a:lnTo>
                <a:lnTo>
                  <a:pt x="3081" y="2425"/>
                </a:lnTo>
                <a:lnTo>
                  <a:pt x="3121" y="2410"/>
                </a:lnTo>
                <a:lnTo>
                  <a:pt x="3160" y="2392"/>
                </a:lnTo>
                <a:lnTo>
                  <a:pt x="3199" y="2372"/>
                </a:lnTo>
                <a:lnTo>
                  <a:pt x="3200" y="2370"/>
                </a:lnTo>
                <a:lnTo>
                  <a:pt x="3237" y="2349"/>
                </a:lnTo>
                <a:lnTo>
                  <a:pt x="3274" y="2325"/>
                </a:lnTo>
                <a:lnTo>
                  <a:pt x="3309" y="2298"/>
                </a:lnTo>
                <a:lnTo>
                  <a:pt x="3343" y="2270"/>
                </a:lnTo>
                <a:lnTo>
                  <a:pt x="3376" y="2240"/>
                </a:lnTo>
                <a:lnTo>
                  <a:pt x="3407" y="2209"/>
                </a:lnTo>
                <a:lnTo>
                  <a:pt x="3437" y="2175"/>
                </a:lnTo>
                <a:lnTo>
                  <a:pt x="3438" y="2174"/>
                </a:lnTo>
                <a:lnTo>
                  <a:pt x="3467" y="2139"/>
                </a:lnTo>
                <a:lnTo>
                  <a:pt x="3494" y="2103"/>
                </a:lnTo>
                <a:lnTo>
                  <a:pt x="3520" y="2065"/>
                </a:lnTo>
                <a:lnTo>
                  <a:pt x="3544" y="2025"/>
                </a:lnTo>
                <a:lnTo>
                  <a:pt x="3567" y="1984"/>
                </a:lnTo>
                <a:lnTo>
                  <a:pt x="3588" y="1942"/>
                </a:lnTo>
                <a:lnTo>
                  <a:pt x="3607" y="1898"/>
                </a:lnTo>
                <a:lnTo>
                  <a:pt x="3608" y="1897"/>
                </a:lnTo>
                <a:lnTo>
                  <a:pt x="3625" y="1852"/>
                </a:lnTo>
                <a:lnTo>
                  <a:pt x="3641" y="1807"/>
                </a:lnTo>
                <a:lnTo>
                  <a:pt x="3654" y="1760"/>
                </a:lnTo>
                <a:lnTo>
                  <a:pt x="3666" y="1712"/>
                </a:lnTo>
                <a:lnTo>
                  <a:pt x="3676" y="1663"/>
                </a:lnTo>
                <a:lnTo>
                  <a:pt x="3683" y="1613"/>
                </a:lnTo>
                <a:lnTo>
                  <a:pt x="3689" y="1563"/>
                </a:lnTo>
                <a:lnTo>
                  <a:pt x="3692" y="1512"/>
                </a:lnTo>
                <a:lnTo>
                  <a:pt x="3692" y="1511"/>
                </a:lnTo>
                <a:lnTo>
                  <a:pt x="3693" y="1459"/>
                </a:lnTo>
                <a:lnTo>
                  <a:pt x="3693" y="1011"/>
                </a:lnTo>
                <a:lnTo>
                  <a:pt x="3692" y="959"/>
                </a:lnTo>
                <a:lnTo>
                  <a:pt x="3689" y="908"/>
                </a:lnTo>
                <a:lnTo>
                  <a:pt x="3683" y="859"/>
                </a:lnTo>
                <a:lnTo>
                  <a:pt x="3676" y="809"/>
                </a:lnTo>
                <a:lnTo>
                  <a:pt x="3666" y="760"/>
                </a:lnTo>
                <a:lnTo>
                  <a:pt x="3654" y="712"/>
                </a:lnTo>
                <a:lnTo>
                  <a:pt x="3641" y="664"/>
                </a:lnTo>
                <a:lnTo>
                  <a:pt x="3625" y="619"/>
                </a:lnTo>
                <a:lnTo>
                  <a:pt x="3608" y="575"/>
                </a:lnTo>
                <a:lnTo>
                  <a:pt x="3607" y="574"/>
                </a:lnTo>
                <a:lnTo>
                  <a:pt x="3588" y="529"/>
                </a:lnTo>
                <a:lnTo>
                  <a:pt x="3567" y="488"/>
                </a:lnTo>
                <a:lnTo>
                  <a:pt x="3544" y="447"/>
                </a:lnTo>
                <a:lnTo>
                  <a:pt x="3520" y="408"/>
                </a:lnTo>
                <a:lnTo>
                  <a:pt x="3494" y="369"/>
                </a:lnTo>
                <a:lnTo>
                  <a:pt x="3467" y="331"/>
                </a:lnTo>
                <a:lnTo>
                  <a:pt x="3438" y="297"/>
                </a:lnTo>
                <a:lnTo>
                  <a:pt x="3437" y="296"/>
                </a:lnTo>
                <a:lnTo>
                  <a:pt x="3407" y="262"/>
                </a:lnTo>
                <a:lnTo>
                  <a:pt x="3376" y="231"/>
                </a:lnTo>
                <a:lnTo>
                  <a:pt x="3343" y="200"/>
                </a:lnTo>
                <a:lnTo>
                  <a:pt x="3309" y="173"/>
                </a:lnTo>
                <a:lnTo>
                  <a:pt x="3274" y="148"/>
                </a:lnTo>
                <a:lnTo>
                  <a:pt x="3237" y="123"/>
                </a:lnTo>
                <a:lnTo>
                  <a:pt x="3200" y="100"/>
                </a:lnTo>
                <a:lnTo>
                  <a:pt x="3199" y="100"/>
                </a:lnTo>
                <a:lnTo>
                  <a:pt x="3160" y="80"/>
                </a:lnTo>
                <a:lnTo>
                  <a:pt x="3121" y="62"/>
                </a:lnTo>
                <a:lnTo>
                  <a:pt x="3081" y="45"/>
                </a:lnTo>
                <a:lnTo>
                  <a:pt x="3040" y="33"/>
                </a:lnTo>
                <a:lnTo>
                  <a:pt x="2998" y="21"/>
                </a:lnTo>
                <a:lnTo>
                  <a:pt x="2955" y="11"/>
                </a:lnTo>
                <a:lnTo>
                  <a:pt x="2910" y="6"/>
                </a:lnTo>
                <a:lnTo>
                  <a:pt x="2867" y="1"/>
                </a:lnTo>
                <a:lnTo>
                  <a:pt x="2866" y="1"/>
                </a:lnTo>
                <a:lnTo>
                  <a:pt x="2822" y="0"/>
                </a:lnTo>
                <a:lnTo>
                  <a:pt x="871" y="0"/>
                </a:lnTo>
                <a:lnTo>
                  <a:pt x="826" y="1"/>
                </a:lnTo>
                <a:lnTo>
                  <a:pt x="782" y="6"/>
                </a:lnTo>
                <a:lnTo>
                  <a:pt x="739" y="11"/>
                </a:lnTo>
                <a:lnTo>
                  <a:pt x="696" y="21"/>
                </a:lnTo>
                <a:lnTo>
                  <a:pt x="655" y="33"/>
                </a:lnTo>
                <a:lnTo>
                  <a:pt x="613" y="45"/>
                </a:lnTo>
                <a:lnTo>
                  <a:pt x="573" y="62"/>
                </a:lnTo>
                <a:lnTo>
                  <a:pt x="533" y="80"/>
                </a:lnTo>
                <a:lnTo>
                  <a:pt x="496" y="100"/>
                </a:lnTo>
                <a:lnTo>
                  <a:pt x="494" y="100"/>
                </a:lnTo>
                <a:lnTo>
                  <a:pt x="456" y="123"/>
                </a:lnTo>
                <a:lnTo>
                  <a:pt x="420" y="148"/>
                </a:lnTo>
                <a:lnTo>
                  <a:pt x="386" y="173"/>
                </a:lnTo>
                <a:lnTo>
                  <a:pt x="351" y="200"/>
                </a:lnTo>
                <a:lnTo>
                  <a:pt x="319" y="231"/>
                </a:lnTo>
                <a:lnTo>
                  <a:pt x="287" y="262"/>
                </a:lnTo>
                <a:lnTo>
                  <a:pt x="257" y="296"/>
                </a:lnTo>
                <a:lnTo>
                  <a:pt x="255" y="297"/>
                </a:lnTo>
                <a:lnTo>
                  <a:pt x="227" y="331"/>
                </a:lnTo>
                <a:lnTo>
                  <a:pt x="200" y="369"/>
                </a:lnTo>
                <a:lnTo>
                  <a:pt x="173" y="408"/>
                </a:lnTo>
                <a:lnTo>
                  <a:pt x="150" y="447"/>
                </a:lnTo>
                <a:lnTo>
                  <a:pt x="127" y="488"/>
                </a:lnTo>
                <a:lnTo>
                  <a:pt x="107" y="529"/>
                </a:lnTo>
                <a:lnTo>
                  <a:pt x="86" y="574"/>
                </a:lnTo>
                <a:lnTo>
                  <a:pt x="86" y="575"/>
                </a:lnTo>
                <a:lnTo>
                  <a:pt x="69" y="619"/>
                </a:lnTo>
                <a:lnTo>
                  <a:pt x="54" y="664"/>
                </a:lnTo>
                <a:lnTo>
                  <a:pt x="39" y="712"/>
                </a:lnTo>
                <a:lnTo>
                  <a:pt x="28" y="760"/>
                </a:lnTo>
                <a:lnTo>
                  <a:pt x="18" y="809"/>
                </a:lnTo>
                <a:lnTo>
                  <a:pt x="10" y="859"/>
                </a:lnTo>
                <a:lnTo>
                  <a:pt x="5" y="908"/>
                </a:lnTo>
                <a:lnTo>
                  <a:pt x="1" y="959"/>
                </a:lnTo>
                <a:lnTo>
                  <a:pt x="0" y="1011"/>
                </a:lnTo>
                <a:lnTo>
                  <a:pt x="0" y="1459"/>
                </a:lnTo>
                <a:lnTo>
                  <a:pt x="1" y="1511"/>
                </a:lnTo>
                <a:lnTo>
                  <a:pt x="1" y="1512"/>
                </a:lnTo>
                <a:lnTo>
                  <a:pt x="5" y="1563"/>
                </a:lnTo>
                <a:lnTo>
                  <a:pt x="10" y="1613"/>
                </a:lnTo>
                <a:lnTo>
                  <a:pt x="18" y="1663"/>
                </a:lnTo>
                <a:lnTo>
                  <a:pt x="28" y="1712"/>
                </a:lnTo>
                <a:lnTo>
                  <a:pt x="39" y="1760"/>
                </a:lnTo>
                <a:lnTo>
                  <a:pt x="54" y="1807"/>
                </a:lnTo>
                <a:lnTo>
                  <a:pt x="69" y="1852"/>
                </a:lnTo>
                <a:lnTo>
                  <a:pt x="86" y="1897"/>
                </a:lnTo>
                <a:lnTo>
                  <a:pt x="86" y="1898"/>
                </a:lnTo>
                <a:lnTo>
                  <a:pt x="107" y="1942"/>
                </a:lnTo>
                <a:lnTo>
                  <a:pt x="127" y="1984"/>
                </a:lnTo>
                <a:lnTo>
                  <a:pt x="150" y="2025"/>
                </a:lnTo>
                <a:lnTo>
                  <a:pt x="173" y="2065"/>
                </a:lnTo>
                <a:lnTo>
                  <a:pt x="200" y="2103"/>
                </a:lnTo>
                <a:lnTo>
                  <a:pt x="227" y="2139"/>
                </a:lnTo>
                <a:lnTo>
                  <a:pt x="255" y="2174"/>
                </a:lnTo>
                <a:lnTo>
                  <a:pt x="257" y="2175"/>
                </a:lnTo>
                <a:lnTo>
                  <a:pt x="287" y="2209"/>
                </a:lnTo>
                <a:lnTo>
                  <a:pt x="319" y="2240"/>
                </a:lnTo>
                <a:lnTo>
                  <a:pt x="351" y="2270"/>
                </a:lnTo>
                <a:lnTo>
                  <a:pt x="386" y="2298"/>
                </a:lnTo>
                <a:lnTo>
                  <a:pt x="420" y="2325"/>
                </a:lnTo>
                <a:lnTo>
                  <a:pt x="456" y="2349"/>
                </a:lnTo>
                <a:lnTo>
                  <a:pt x="494" y="2370"/>
                </a:lnTo>
                <a:lnTo>
                  <a:pt x="496" y="2372"/>
                </a:lnTo>
                <a:lnTo>
                  <a:pt x="533" y="2392"/>
                </a:lnTo>
                <a:lnTo>
                  <a:pt x="573" y="2410"/>
                </a:lnTo>
                <a:lnTo>
                  <a:pt x="613" y="2425"/>
                </a:lnTo>
                <a:lnTo>
                  <a:pt x="655" y="2440"/>
                </a:lnTo>
                <a:lnTo>
                  <a:pt x="696" y="2451"/>
                </a:lnTo>
                <a:lnTo>
                  <a:pt x="739" y="2460"/>
                </a:lnTo>
                <a:lnTo>
                  <a:pt x="782" y="2466"/>
                </a:lnTo>
                <a:lnTo>
                  <a:pt x="826" y="2470"/>
                </a:lnTo>
                <a:lnTo>
                  <a:pt x="871" y="2471"/>
                </a:lnTo>
                <a:lnTo>
                  <a:pt x="2822" y="2471"/>
                </a:lnTo>
                <a:lnTo>
                  <a:pt x="2866" y="2470"/>
                </a:lnTo>
                <a:lnTo>
                  <a:pt x="2823" y="2464"/>
                </a:lnTo>
                <a:lnTo>
                  <a:pt x="872" y="2464"/>
                </a:lnTo>
                <a:lnTo>
                  <a:pt x="827" y="2463"/>
                </a:lnTo>
                <a:lnTo>
                  <a:pt x="782" y="2460"/>
                </a:lnTo>
                <a:lnTo>
                  <a:pt x="739" y="2452"/>
                </a:lnTo>
                <a:lnTo>
                  <a:pt x="697" y="2444"/>
                </a:lnTo>
                <a:lnTo>
                  <a:pt x="656" y="2432"/>
                </a:lnTo>
                <a:lnTo>
                  <a:pt x="615" y="2418"/>
                </a:lnTo>
                <a:lnTo>
                  <a:pt x="573" y="2403"/>
                </a:lnTo>
                <a:lnTo>
                  <a:pt x="535" y="2385"/>
                </a:lnTo>
                <a:lnTo>
                  <a:pt x="496" y="2365"/>
                </a:lnTo>
                <a:lnTo>
                  <a:pt x="460" y="2343"/>
                </a:lnTo>
                <a:lnTo>
                  <a:pt x="423" y="2320"/>
                </a:lnTo>
                <a:lnTo>
                  <a:pt x="389" y="2293"/>
                </a:lnTo>
                <a:lnTo>
                  <a:pt x="354" y="2265"/>
                </a:lnTo>
                <a:lnTo>
                  <a:pt x="321" y="2235"/>
                </a:lnTo>
                <a:lnTo>
                  <a:pt x="290" y="2203"/>
                </a:lnTo>
                <a:lnTo>
                  <a:pt x="260" y="2170"/>
                </a:lnTo>
                <a:lnTo>
                  <a:pt x="231" y="2135"/>
                </a:lnTo>
                <a:lnTo>
                  <a:pt x="204" y="2100"/>
                </a:lnTo>
                <a:lnTo>
                  <a:pt x="178" y="2062"/>
                </a:lnTo>
                <a:lnTo>
                  <a:pt x="154" y="2022"/>
                </a:lnTo>
                <a:lnTo>
                  <a:pt x="133" y="1981"/>
                </a:lnTo>
                <a:lnTo>
                  <a:pt x="111" y="1938"/>
                </a:lnTo>
                <a:lnTo>
                  <a:pt x="92" y="1896"/>
                </a:lnTo>
                <a:lnTo>
                  <a:pt x="75" y="1850"/>
                </a:lnTo>
                <a:lnTo>
                  <a:pt x="60" y="1805"/>
                </a:lnTo>
                <a:lnTo>
                  <a:pt x="45" y="1759"/>
                </a:lnTo>
                <a:lnTo>
                  <a:pt x="34" y="1711"/>
                </a:lnTo>
                <a:lnTo>
                  <a:pt x="24" y="1662"/>
                </a:lnTo>
                <a:lnTo>
                  <a:pt x="16" y="1612"/>
                </a:lnTo>
                <a:lnTo>
                  <a:pt x="11" y="1562"/>
                </a:lnTo>
                <a:lnTo>
                  <a:pt x="7" y="1511"/>
                </a:lnTo>
                <a:lnTo>
                  <a:pt x="7" y="1461"/>
                </a:lnTo>
                <a:lnTo>
                  <a:pt x="7" y="1012"/>
                </a:lnTo>
                <a:lnTo>
                  <a:pt x="7" y="961"/>
                </a:lnTo>
                <a:lnTo>
                  <a:pt x="11" y="909"/>
                </a:lnTo>
                <a:lnTo>
                  <a:pt x="16" y="860"/>
                </a:lnTo>
                <a:lnTo>
                  <a:pt x="24" y="810"/>
                </a:lnTo>
                <a:lnTo>
                  <a:pt x="34" y="761"/>
                </a:lnTo>
                <a:lnTo>
                  <a:pt x="45" y="714"/>
                </a:lnTo>
                <a:lnTo>
                  <a:pt x="60" y="666"/>
                </a:lnTo>
                <a:lnTo>
                  <a:pt x="75" y="621"/>
                </a:lnTo>
                <a:lnTo>
                  <a:pt x="92" y="576"/>
                </a:lnTo>
                <a:lnTo>
                  <a:pt x="111" y="533"/>
                </a:lnTo>
                <a:lnTo>
                  <a:pt x="133" y="491"/>
                </a:lnTo>
                <a:lnTo>
                  <a:pt x="154" y="451"/>
                </a:lnTo>
                <a:lnTo>
                  <a:pt x="178" y="411"/>
                </a:lnTo>
                <a:lnTo>
                  <a:pt x="204" y="372"/>
                </a:lnTo>
                <a:lnTo>
                  <a:pt x="231" y="335"/>
                </a:lnTo>
                <a:lnTo>
                  <a:pt x="260" y="301"/>
                </a:lnTo>
                <a:lnTo>
                  <a:pt x="290" y="268"/>
                </a:lnTo>
                <a:lnTo>
                  <a:pt x="321" y="236"/>
                </a:lnTo>
                <a:lnTo>
                  <a:pt x="354" y="206"/>
                </a:lnTo>
                <a:lnTo>
                  <a:pt x="389" y="179"/>
                </a:lnTo>
                <a:lnTo>
                  <a:pt x="423" y="153"/>
                </a:lnTo>
                <a:lnTo>
                  <a:pt x="460" y="129"/>
                </a:lnTo>
                <a:lnTo>
                  <a:pt x="496" y="107"/>
                </a:lnTo>
                <a:lnTo>
                  <a:pt x="535" y="88"/>
                </a:lnTo>
                <a:lnTo>
                  <a:pt x="573" y="68"/>
                </a:lnTo>
                <a:lnTo>
                  <a:pt x="615" y="53"/>
                </a:lnTo>
                <a:lnTo>
                  <a:pt x="656" y="40"/>
                </a:lnTo>
                <a:lnTo>
                  <a:pt x="697" y="28"/>
                </a:lnTo>
                <a:lnTo>
                  <a:pt x="739" y="18"/>
                </a:lnTo>
                <a:lnTo>
                  <a:pt x="782" y="13"/>
                </a:lnTo>
                <a:lnTo>
                  <a:pt x="827" y="8"/>
                </a:lnTo>
                <a:lnTo>
                  <a:pt x="872" y="7"/>
                </a:lnTo>
                <a:lnTo>
                  <a:pt x="2823" y="7"/>
                </a:lnTo>
                <a:lnTo>
                  <a:pt x="2866" y="8"/>
                </a:lnTo>
                <a:lnTo>
                  <a:pt x="2910" y="13"/>
                </a:lnTo>
                <a:lnTo>
                  <a:pt x="2953" y="18"/>
                </a:lnTo>
                <a:lnTo>
                  <a:pt x="2996" y="28"/>
                </a:lnTo>
                <a:lnTo>
                  <a:pt x="3039" y="40"/>
                </a:lnTo>
                <a:lnTo>
                  <a:pt x="3080" y="53"/>
                </a:lnTo>
                <a:lnTo>
                  <a:pt x="3120" y="68"/>
                </a:lnTo>
                <a:lnTo>
                  <a:pt x="3159" y="88"/>
                </a:lnTo>
                <a:lnTo>
                  <a:pt x="3198" y="107"/>
                </a:lnTo>
                <a:lnTo>
                  <a:pt x="3234" y="129"/>
                </a:lnTo>
                <a:lnTo>
                  <a:pt x="3271" y="153"/>
                </a:lnTo>
                <a:lnTo>
                  <a:pt x="3306" y="179"/>
                </a:lnTo>
                <a:lnTo>
                  <a:pt x="3340" y="206"/>
                </a:lnTo>
                <a:lnTo>
                  <a:pt x="3373" y="236"/>
                </a:lnTo>
                <a:lnTo>
                  <a:pt x="3404" y="268"/>
                </a:lnTo>
                <a:lnTo>
                  <a:pt x="3434" y="301"/>
                </a:lnTo>
                <a:lnTo>
                  <a:pt x="3462" y="335"/>
                </a:lnTo>
                <a:lnTo>
                  <a:pt x="3489" y="372"/>
                </a:lnTo>
                <a:lnTo>
                  <a:pt x="3515" y="411"/>
                </a:lnTo>
                <a:lnTo>
                  <a:pt x="3539" y="451"/>
                </a:lnTo>
                <a:lnTo>
                  <a:pt x="3562" y="491"/>
                </a:lnTo>
                <a:lnTo>
                  <a:pt x="3583" y="533"/>
                </a:lnTo>
                <a:lnTo>
                  <a:pt x="3602" y="576"/>
                </a:lnTo>
                <a:lnTo>
                  <a:pt x="3619" y="621"/>
                </a:lnTo>
                <a:lnTo>
                  <a:pt x="3635" y="666"/>
                </a:lnTo>
                <a:lnTo>
                  <a:pt x="3648" y="714"/>
                </a:lnTo>
                <a:lnTo>
                  <a:pt x="3660" y="761"/>
                </a:lnTo>
                <a:lnTo>
                  <a:pt x="3670" y="810"/>
                </a:lnTo>
                <a:lnTo>
                  <a:pt x="3677" y="860"/>
                </a:lnTo>
                <a:lnTo>
                  <a:pt x="3683" y="909"/>
                </a:lnTo>
                <a:lnTo>
                  <a:pt x="3686" y="961"/>
                </a:lnTo>
                <a:lnTo>
                  <a:pt x="3687" y="1012"/>
                </a:lnTo>
                <a:lnTo>
                  <a:pt x="3687" y="1461"/>
                </a:lnTo>
                <a:lnTo>
                  <a:pt x="3686" y="1511"/>
                </a:lnTo>
                <a:lnTo>
                  <a:pt x="3683" y="1562"/>
                </a:lnTo>
                <a:lnTo>
                  <a:pt x="3677" y="1612"/>
                </a:lnTo>
                <a:lnTo>
                  <a:pt x="3670" y="1662"/>
                </a:lnTo>
                <a:lnTo>
                  <a:pt x="3660" y="1711"/>
                </a:lnTo>
                <a:lnTo>
                  <a:pt x="3648" y="1759"/>
                </a:lnTo>
                <a:lnTo>
                  <a:pt x="3635" y="1805"/>
                </a:lnTo>
                <a:lnTo>
                  <a:pt x="3619" y="1850"/>
                </a:lnTo>
                <a:lnTo>
                  <a:pt x="3602" y="1896"/>
                </a:lnTo>
                <a:lnTo>
                  <a:pt x="3583" y="1938"/>
                </a:lnTo>
                <a:lnTo>
                  <a:pt x="3562" y="1981"/>
                </a:lnTo>
                <a:lnTo>
                  <a:pt x="3539" y="2022"/>
                </a:lnTo>
                <a:lnTo>
                  <a:pt x="3515" y="2062"/>
                </a:lnTo>
                <a:lnTo>
                  <a:pt x="3489" y="2100"/>
                </a:lnTo>
                <a:lnTo>
                  <a:pt x="3462" y="2135"/>
                </a:lnTo>
                <a:lnTo>
                  <a:pt x="3434" y="2170"/>
                </a:lnTo>
                <a:lnTo>
                  <a:pt x="3404" y="2203"/>
                </a:lnTo>
                <a:lnTo>
                  <a:pt x="3373" y="2235"/>
                </a:lnTo>
                <a:lnTo>
                  <a:pt x="3340" y="2265"/>
                </a:lnTo>
                <a:lnTo>
                  <a:pt x="3306" y="2293"/>
                </a:lnTo>
                <a:lnTo>
                  <a:pt x="3271" y="2320"/>
                </a:lnTo>
                <a:lnTo>
                  <a:pt x="3234" y="2343"/>
                </a:lnTo>
                <a:lnTo>
                  <a:pt x="3198" y="2365"/>
                </a:lnTo>
                <a:lnTo>
                  <a:pt x="3159" y="2385"/>
                </a:lnTo>
                <a:lnTo>
                  <a:pt x="3120" y="2403"/>
                </a:lnTo>
                <a:lnTo>
                  <a:pt x="3080" y="2418"/>
                </a:lnTo>
                <a:lnTo>
                  <a:pt x="3039" y="2432"/>
                </a:lnTo>
                <a:lnTo>
                  <a:pt x="2996" y="2444"/>
                </a:lnTo>
                <a:lnTo>
                  <a:pt x="2953" y="2452"/>
                </a:lnTo>
                <a:lnTo>
                  <a:pt x="2910" y="2460"/>
                </a:lnTo>
                <a:lnTo>
                  <a:pt x="2866" y="2463"/>
                </a:lnTo>
                <a:lnTo>
                  <a:pt x="2823" y="2464"/>
                </a:lnTo>
                <a:lnTo>
                  <a:pt x="2866" y="24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fr-FR"/>
          </a:p>
        </p:txBody>
      </p:sp>
      <p:sp>
        <p:nvSpPr>
          <p:cNvPr id="31749" name="Freeform 10"/>
          <p:cNvSpPr>
            <a:spLocks/>
          </p:cNvSpPr>
          <p:nvPr/>
        </p:nvSpPr>
        <p:spPr bwMode="auto">
          <a:xfrm rot="5400000">
            <a:off x="4975225" y="2008188"/>
            <a:ext cx="4171950" cy="3079750"/>
          </a:xfrm>
          <a:custGeom>
            <a:avLst/>
            <a:gdLst>
              <a:gd name="T0" fmla="*/ 3306479 w 3302"/>
              <a:gd name="T1" fmla="*/ 3072637 h 2165"/>
              <a:gd name="T2" fmla="*/ 3449250 w 3302"/>
              <a:gd name="T3" fmla="*/ 3039920 h 2165"/>
              <a:gd name="T4" fmla="*/ 3583177 w 3302"/>
              <a:gd name="T5" fmla="*/ 2980174 h 2165"/>
              <a:gd name="T6" fmla="*/ 3706996 w 3302"/>
              <a:gd name="T7" fmla="*/ 2897667 h 2165"/>
              <a:gd name="T8" fmla="*/ 3821971 w 3302"/>
              <a:gd name="T9" fmla="*/ 2790978 h 2165"/>
              <a:gd name="T10" fmla="*/ 3921785 w 3302"/>
              <a:gd name="T11" fmla="*/ 2665797 h 2165"/>
              <a:gd name="T12" fmla="*/ 4007700 w 3302"/>
              <a:gd name="T13" fmla="*/ 2522123 h 2165"/>
              <a:gd name="T14" fmla="*/ 4077190 w 3302"/>
              <a:gd name="T15" fmla="*/ 2364223 h 2165"/>
              <a:gd name="T16" fmla="*/ 4128992 w 3302"/>
              <a:gd name="T17" fmla="*/ 2193521 h 2165"/>
              <a:gd name="T18" fmla="*/ 4159315 w 3302"/>
              <a:gd name="T19" fmla="*/ 2010017 h 2165"/>
              <a:gd name="T20" fmla="*/ 4171950 w 3302"/>
              <a:gd name="T21" fmla="*/ 1817977 h 2165"/>
              <a:gd name="T22" fmla="*/ 4166896 w 3302"/>
              <a:gd name="T23" fmla="*/ 1130901 h 2165"/>
              <a:gd name="T24" fmla="*/ 4141627 w 3302"/>
              <a:gd name="T25" fmla="*/ 945974 h 2165"/>
              <a:gd name="T26" fmla="*/ 4096142 w 3302"/>
              <a:gd name="T27" fmla="*/ 769582 h 2165"/>
              <a:gd name="T28" fmla="*/ 4032969 w 3302"/>
              <a:gd name="T29" fmla="*/ 605992 h 2165"/>
              <a:gd name="T30" fmla="*/ 3952108 w 3302"/>
              <a:gd name="T31" fmla="*/ 458051 h 2165"/>
              <a:gd name="T32" fmla="*/ 3856085 w 3302"/>
              <a:gd name="T33" fmla="*/ 327179 h 2165"/>
              <a:gd name="T34" fmla="*/ 3747427 w 3302"/>
              <a:gd name="T35" fmla="*/ 214800 h 2165"/>
              <a:gd name="T36" fmla="*/ 3624871 w 3302"/>
              <a:gd name="T37" fmla="*/ 122336 h 2165"/>
              <a:gd name="T38" fmla="*/ 3494735 w 3302"/>
              <a:gd name="T39" fmla="*/ 54056 h 2165"/>
              <a:gd name="T40" fmla="*/ 3354491 w 3302"/>
              <a:gd name="T41" fmla="*/ 15648 h 2165"/>
              <a:gd name="T42" fmla="*/ 3207929 w 3302"/>
              <a:gd name="T43" fmla="*/ 0 h 2165"/>
              <a:gd name="T44" fmla="*/ 864208 w 3302"/>
              <a:gd name="T45" fmla="*/ 7113 h 2165"/>
              <a:gd name="T46" fmla="*/ 721437 w 3302"/>
              <a:gd name="T47" fmla="*/ 38408 h 2165"/>
              <a:gd name="T48" fmla="*/ 587510 w 3302"/>
              <a:gd name="T49" fmla="*/ 98154 h 2165"/>
              <a:gd name="T50" fmla="*/ 462427 w 3302"/>
              <a:gd name="T51" fmla="*/ 182082 h 2165"/>
              <a:gd name="T52" fmla="*/ 349979 w 3302"/>
              <a:gd name="T53" fmla="*/ 285926 h 2165"/>
              <a:gd name="T54" fmla="*/ 250165 w 3302"/>
              <a:gd name="T55" fmla="*/ 412530 h 2165"/>
              <a:gd name="T56" fmla="*/ 164250 w 3302"/>
              <a:gd name="T57" fmla="*/ 554782 h 2165"/>
              <a:gd name="T58" fmla="*/ 94760 w 3302"/>
              <a:gd name="T59" fmla="*/ 715526 h 2165"/>
              <a:gd name="T60" fmla="*/ 42958 w 3302"/>
              <a:gd name="T61" fmla="*/ 886228 h 2165"/>
              <a:gd name="T62" fmla="*/ 11371 w 3302"/>
              <a:gd name="T63" fmla="*/ 1066888 h 2165"/>
              <a:gd name="T64" fmla="*/ 0 w 3302"/>
              <a:gd name="T65" fmla="*/ 1258928 h 2165"/>
              <a:gd name="T66" fmla="*/ 5054 w 3302"/>
              <a:gd name="T67" fmla="*/ 1947426 h 2165"/>
              <a:gd name="T68" fmla="*/ 30323 w 3302"/>
              <a:gd name="T69" fmla="*/ 2133776 h 2165"/>
              <a:gd name="T70" fmla="*/ 75808 w 3302"/>
              <a:gd name="T71" fmla="*/ 2308745 h 2165"/>
              <a:gd name="T72" fmla="*/ 138981 w 3302"/>
              <a:gd name="T73" fmla="*/ 2470912 h 2165"/>
              <a:gd name="T74" fmla="*/ 219842 w 3302"/>
              <a:gd name="T75" fmla="*/ 2620276 h 2165"/>
              <a:gd name="T76" fmla="*/ 315865 w 3302"/>
              <a:gd name="T77" fmla="*/ 2751148 h 2165"/>
              <a:gd name="T78" fmla="*/ 423260 w 3302"/>
              <a:gd name="T79" fmla="*/ 2863527 h 2165"/>
              <a:gd name="T80" fmla="*/ 544552 w 3302"/>
              <a:gd name="T81" fmla="*/ 2954569 h 2165"/>
              <a:gd name="T82" fmla="*/ 675952 w 3302"/>
              <a:gd name="T83" fmla="*/ 3022849 h 2165"/>
              <a:gd name="T84" fmla="*/ 816196 w 3302"/>
              <a:gd name="T85" fmla="*/ 3064102 h 2165"/>
              <a:gd name="T86" fmla="*/ 961494 w 3302"/>
              <a:gd name="T87" fmla="*/ 3079750 h 216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302"/>
              <a:gd name="T133" fmla="*/ 0 h 2165"/>
              <a:gd name="T134" fmla="*/ 3302 w 3302"/>
              <a:gd name="T135" fmla="*/ 2165 h 216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302" h="2165">
                <a:moveTo>
                  <a:pt x="2539" y="2165"/>
                </a:moveTo>
                <a:lnTo>
                  <a:pt x="2578" y="2164"/>
                </a:lnTo>
                <a:lnTo>
                  <a:pt x="2617" y="2160"/>
                </a:lnTo>
                <a:lnTo>
                  <a:pt x="2655" y="2154"/>
                </a:lnTo>
                <a:lnTo>
                  <a:pt x="2693" y="2147"/>
                </a:lnTo>
                <a:lnTo>
                  <a:pt x="2730" y="2137"/>
                </a:lnTo>
                <a:lnTo>
                  <a:pt x="2766" y="2125"/>
                </a:lnTo>
                <a:lnTo>
                  <a:pt x="2801" y="2111"/>
                </a:lnTo>
                <a:lnTo>
                  <a:pt x="2836" y="2095"/>
                </a:lnTo>
                <a:lnTo>
                  <a:pt x="2869" y="2077"/>
                </a:lnTo>
                <a:lnTo>
                  <a:pt x="2903" y="2057"/>
                </a:lnTo>
                <a:lnTo>
                  <a:pt x="2934" y="2037"/>
                </a:lnTo>
                <a:lnTo>
                  <a:pt x="2966" y="2013"/>
                </a:lnTo>
                <a:lnTo>
                  <a:pt x="2996" y="1989"/>
                </a:lnTo>
                <a:lnTo>
                  <a:pt x="3025" y="1962"/>
                </a:lnTo>
                <a:lnTo>
                  <a:pt x="3052" y="1934"/>
                </a:lnTo>
                <a:lnTo>
                  <a:pt x="3079" y="1905"/>
                </a:lnTo>
                <a:lnTo>
                  <a:pt x="3104" y="1874"/>
                </a:lnTo>
                <a:lnTo>
                  <a:pt x="3128" y="1842"/>
                </a:lnTo>
                <a:lnTo>
                  <a:pt x="3151" y="1808"/>
                </a:lnTo>
                <a:lnTo>
                  <a:pt x="3172" y="1773"/>
                </a:lnTo>
                <a:lnTo>
                  <a:pt x="3192" y="1737"/>
                </a:lnTo>
                <a:lnTo>
                  <a:pt x="3209" y="1700"/>
                </a:lnTo>
                <a:lnTo>
                  <a:pt x="3227" y="1662"/>
                </a:lnTo>
                <a:lnTo>
                  <a:pt x="3242" y="1623"/>
                </a:lnTo>
                <a:lnTo>
                  <a:pt x="3255" y="1582"/>
                </a:lnTo>
                <a:lnTo>
                  <a:pt x="3268" y="1542"/>
                </a:lnTo>
                <a:lnTo>
                  <a:pt x="3278" y="1500"/>
                </a:lnTo>
                <a:lnTo>
                  <a:pt x="3287" y="1458"/>
                </a:lnTo>
                <a:lnTo>
                  <a:pt x="3292" y="1413"/>
                </a:lnTo>
                <a:lnTo>
                  <a:pt x="3298" y="1369"/>
                </a:lnTo>
                <a:lnTo>
                  <a:pt x="3301" y="1324"/>
                </a:lnTo>
                <a:lnTo>
                  <a:pt x="3302" y="1278"/>
                </a:lnTo>
                <a:lnTo>
                  <a:pt x="3302" y="885"/>
                </a:lnTo>
                <a:lnTo>
                  <a:pt x="3301" y="840"/>
                </a:lnTo>
                <a:lnTo>
                  <a:pt x="3298" y="795"/>
                </a:lnTo>
                <a:lnTo>
                  <a:pt x="3292" y="750"/>
                </a:lnTo>
                <a:lnTo>
                  <a:pt x="3287" y="708"/>
                </a:lnTo>
                <a:lnTo>
                  <a:pt x="3278" y="665"/>
                </a:lnTo>
                <a:lnTo>
                  <a:pt x="3268" y="623"/>
                </a:lnTo>
                <a:lnTo>
                  <a:pt x="3255" y="581"/>
                </a:lnTo>
                <a:lnTo>
                  <a:pt x="3242" y="541"/>
                </a:lnTo>
                <a:lnTo>
                  <a:pt x="3227" y="503"/>
                </a:lnTo>
                <a:lnTo>
                  <a:pt x="3209" y="464"/>
                </a:lnTo>
                <a:lnTo>
                  <a:pt x="3192" y="426"/>
                </a:lnTo>
                <a:lnTo>
                  <a:pt x="3172" y="390"/>
                </a:lnTo>
                <a:lnTo>
                  <a:pt x="3151" y="356"/>
                </a:lnTo>
                <a:lnTo>
                  <a:pt x="3128" y="322"/>
                </a:lnTo>
                <a:lnTo>
                  <a:pt x="3104" y="290"/>
                </a:lnTo>
                <a:lnTo>
                  <a:pt x="3079" y="259"/>
                </a:lnTo>
                <a:lnTo>
                  <a:pt x="3052" y="230"/>
                </a:lnTo>
                <a:lnTo>
                  <a:pt x="3025" y="201"/>
                </a:lnTo>
                <a:lnTo>
                  <a:pt x="2996" y="175"/>
                </a:lnTo>
                <a:lnTo>
                  <a:pt x="2966" y="151"/>
                </a:lnTo>
                <a:lnTo>
                  <a:pt x="2934" y="128"/>
                </a:lnTo>
                <a:lnTo>
                  <a:pt x="2903" y="106"/>
                </a:lnTo>
                <a:lnTo>
                  <a:pt x="2869" y="86"/>
                </a:lnTo>
                <a:lnTo>
                  <a:pt x="2836" y="69"/>
                </a:lnTo>
                <a:lnTo>
                  <a:pt x="2801" y="53"/>
                </a:lnTo>
                <a:lnTo>
                  <a:pt x="2766" y="38"/>
                </a:lnTo>
                <a:lnTo>
                  <a:pt x="2730" y="27"/>
                </a:lnTo>
                <a:lnTo>
                  <a:pt x="2693" y="19"/>
                </a:lnTo>
                <a:lnTo>
                  <a:pt x="2655" y="11"/>
                </a:lnTo>
                <a:lnTo>
                  <a:pt x="2617" y="5"/>
                </a:lnTo>
                <a:lnTo>
                  <a:pt x="2578" y="1"/>
                </a:lnTo>
                <a:lnTo>
                  <a:pt x="2539" y="0"/>
                </a:lnTo>
                <a:lnTo>
                  <a:pt x="761" y="0"/>
                </a:lnTo>
                <a:lnTo>
                  <a:pt x="723" y="1"/>
                </a:lnTo>
                <a:lnTo>
                  <a:pt x="684" y="5"/>
                </a:lnTo>
                <a:lnTo>
                  <a:pt x="646" y="11"/>
                </a:lnTo>
                <a:lnTo>
                  <a:pt x="608" y="19"/>
                </a:lnTo>
                <a:lnTo>
                  <a:pt x="571" y="27"/>
                </a:lnTo>
                <a:lnTo>
                  <a:pt x="535" y="38"/>
                </a:lnTo>
                <a:lnTo>
                  <a:pt x="499" y="53"/>
                </a:lnTo>
                <a:lnTo>
                  <a:pt x="465" y="69"/>
                </a:lnTo>
                <a:lnTo>
                  <a:pt x="431" y="86"/>
                </a:lnTo>
                <a:lnTo>
                  <a:pt x="398" y="106"/>
                </a:lnTo>
                <a:lnTo>
                  <a:pt x="366" y="128"/>
                </a:lnTo>
                <a:lnTo>
                  <a:pt x="335" y="151"/>
                </a:lnTo>
                <a:lnTo>
                  <a:pt x="305" y="175"/>
                </a:lnTo>
                <a:lnTo>
                  <a:pt x="277" y="201"/>
                </a:lnTo>
                <a:lnTo>
                  <a:pt x="250" y="230"/>
                </a:lnTo>
                <a:lnTo>
                  <a:pt x="223" y="259"/>
                </a:lnTo>
                <a:lnTo>
                  <a:pt x="198" y="290"/>
                </a:lnTo>
                <a:lnTo>
                  <a:pt x="174" y="322"/>
                </a:lnTo>
                <a:lnTo>
                  <a:pt x="151" y="356"/>
                </a:lnTo>
                <a:lnTo>
                  <a:pt x="130" y="390"/>
                </a:lnTo>
                <a:lnTo>
                  <a:pt x="110" y="426"/>
                </a:lnTo>
                <a:lnTo>
                  <a:pt x="92" y="464"/>
                </a:lnTo>
                <a:lnTo>
                  <a:pt x="75" y="503"/>
                </a:lnTo>
                <a:lnTo>
                  <a:pt x="60" y="541"/>
                </a:lnTo>
                <a:lnTo>
                  <a:pt x="46" y="581"/>
                </a:lnTo>
                <a:lnTo>
                  <a:pt x="34" y="623"/>
                </a:lnTo>
                <a:lnTo>
                  <a:pt x="24" y="665"/>
                </a:lnTo>
                <a:lnTo>
                  <a:pt x="16" y="708"/>
                </a:lnTo>
                <a:lnTo>
                  <a:pt x="9" y="750"/>
                </a:lnTo>
                <a:lnTo>
                  <a:pt x="4" y="795"/>
                </a:lnTo>
                <a:lnTo>
                  <a:pt x="1" y="840"/>
                </a:lnTo>
                <a:lnTo>
                  <a:pt x="0" y="885"/>
                </a:lnTo>
                <a:lnTo>
                  <a:pt x="0" y="1278"/>
                </a:lnTo>
                <a:lnTo>
                  <a:pt x="1" y="1324"/>
                </a:lnTo>
                <a:lnTo>
                  <a:pt x="4" y="1369"/>
                </a:lnTo>
                <a:lnTo>
                  <a:pt x="9" y="1413"/>
                </a:lnTo>
                <a:lnTo>
                  <a:pt x="16" y="1458"/>
                </a:lnTo>
                <a:lnTo>
                  <a:pt x="24" y="1500"/>
                </a:lnTo>
                <a:lnTo>
                  <a:pt x="34" y="1542"/>
                </a:lnTo>
                <a:lnTo>
                  <a:pt x="46" y="1582"/>
                </a:lnTo>
                <a:lnTo>
                  <a:pt x="60" y="1623"/>
                </a:lnTo>
                <a:lnTo>
                  <a:pt x="75" y="1662"/>
                </a:lnTo>
                <a:lnTo>
                  <a:pt x="92" y="1700"/>
                </a:lnTo>
                <a:lnTo>
                  <a:pt x="110" y="1737"/>
                </a:lnTo>
                <a:lnTo>
                  <a:pt x="130" y="1773"/>
                </a:lnTo>
                <a:lnTo>
                  <a:pt x="151" y="1808"/>
                </a:lnTo>
                <a:lnTo>
                  <a:pt x="174" y="1842"/>
                </a:lnTo>
                <a:lnTo>
                  <a:pt x="198" y="1874"/>
                </a:lnTo>
                <a:lnTo>
                  <a:pt x="223" y="1905"/>
                </a:lnTo>
                <a:lnTo>
                  <a:pt x="250" y="1934"/>
                </a:lnTo>
                <a:lnTo>
                  <a:pt x="277" y="1962"/>
                </a:lnTo>
                <a:lnTo>
                  <a:pt x="305" y="1989"/>
                </a:lnTo>
                <a:lnTo>
                  <a:pt x="335" y="2013"/>
                </a:lnTo>
                <a:lnTo>
                  <a:pt x="366" y="2037"/>
                </a:lnTo>
                <a:lnTo>
                  <a:pt x="398" y="2057"/>
                </a:lnTo>
                <a:lnTo>
                  <a:pt x="431" y="2077"/>
                </a:lnTo>
                <a:lnTo>
                  <a:pt x="465" y="2095"/>
                </a:lnTo>
                <a:lnTo>
                  <a:pt x="499" y="2111"/>
                </a:lnTo>
                <a:lnTo>
                  <a:pt x="535" y="2125"/>
                </a:lnTo>
                <a:lnTo>
                  <a:pt x="571" y="2137"/>
                </a:lnTo>
                <a:lnTo>
                  <a:pt x="608" y="2147"/>
                </a:lnTo>
                <a:lnTo>
                  <a:pt x="646" y="2154"/>
                </a:lnTo>
                <a:lnTo>
                  <a:pt x="684" y="2160"/>
                </a:lnTo>
                <a:lnTo>
                  <a:pt x="723" y="2164"/>
                </a:lnTo>
                <a:lnTo>
                  <a:pt x="761" y="2165"/>
                </a:lnTo>
                <a:lnTo>
                  <a:pt x="2539" y="2165"/>
                </a:lnTo>
                <a:close/>
              </a:path>
            </a:pathLst>
          </a:custGeom>
          <a:solidFill>
            <a:srgbClr val="7165AB"/>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fr-FR"/>
          </a:p>
        </p:txBody>
      </p:sp>
      <p:sp>
        <p:nvSpPr>
          <p:cNvPr id="31750" name="Freeform 11"/>
          <p:cNvSpPr>
            <a:spLocks/>
          </p:cNvSpPr>
          <p:nvPr/>
        </p:nvSpPr>
        <p:spPr bwMode="auto">
          <a:xfrm rot="5400000">
            <a:off x="4972844" y="2005806"/>
            <a:ext cx="4178300" cy="3087688"/>
          </a:xfrm>
          <a:custGeom>
            <a:avLst/>
            <a:gdLst>
              <a:gd name="T0" fmla="*/ 3405056 w 3307"/>
              <a:gd name="T1" fmla="*/ 3062076 h 2170"/>
              <a:gd name="T2" fmla="*/ 3628690 w 3307"/>
              <a:gd name="T3" fmla="*/ 2962473 h 2170"/>
              <a:gd name="T4" fmla="*/ 3790414 w 3307"/>
              <a:gd name="T5" fmla="*/ 2835835 h 2170"/>
              <a:gd name="T6" fmla="*/ 3926869 w 3307"/>
              <a:gd name="T7" fmla="*/ 2670778 h 2170"/>
              <a:gd name="T8" fmla="*/ 4060797 w 3307"/>
              <a:gd name="T9" fmla="*/ 2424617 h 2170"/>
              <a:gd name="T10" fmla="*/ 4135342 w 3307"/>
              <a:gd name="T11" fmla="*/ 2196954 h 2170"/>
              <a:gd name="T12" fmla="*/ 4177037 w 3307"/>
              <a:gd name="T13" fmla="*/ 1888185 h 2170"/>
              <a:gd name="T14" fmla="*/ 4173246 w 3307"/>
              <a:gd name="T15" fmla="*/ 1135472 h 2170"/>
              <a:gd name="T16" fmla="*/ 4120180 w 3307"/>
              <a:gd name="T17" fmla="*/ 830972 h 2170"/>
              <a:gd name="T18" fmla="*/ 4039318 w 3307"/>
              <a:gd name="T19" fmla="*/ 609000 h 2170"/>
              <a:gd name="T20" fmla="*/ 3896546 w 3307"/>
              <a:gd name="T21" fmla="*/ 371376 h 2170"/>
              <a:gd name="T22" fmla="*/ 3751247 w 3307"/>
              <a:gd name="T23" fmla="*/ 214858 h 2170"/>
              <a:gd name="T24" fmla="*/ 3585732 w 3307"/>
              <a:gd name="T25" fmla="*/ 98180 h 2170"/>
              <a:gd name="T26" fmla="*/ 3358307 w 3307"/>
              <a:gd name="T27" fmla="*/ 15652 h 2170"/>
              <a:gd name="T28" fmla="*/ 965292 w 3307"/>
              <a:gd name="T29" fmla="*/ 0 h 2170"/>
              <a:gd name="T30" fmla="*/ 723969 w 3307"/>
              <a:gd name="T31" fmla="*/ 39841 h 2170"/>
              <a:gd name="T32" fmla="*/ 545820 w 3307"/>
              <a:gd name="T33" fmla="*/ 125215 h 2170"/>
              <a:gd name="T34" fmla="*/ 352509 w 3307"/>
              <a:gd name="T35" fmla="*/ 288848 h 2170"/>
              <a:gd name="T36" fmla="*/ 221108 w 3307"/>
              <a:gd name="T37" fmla="*/ 461019 h 2170"/>
              <a:gd name="T38" fmla="*/ 96024 w 3307"/>
              <a:gd name="T39" fmla="*/ 715717 h 2170"/>
              <a:gd name="T40" fmla="*/ 30323 w 3307"/>
              <a:gd name="T41" fmla="*/ 949073 h 2170"/>
              <a:gd name="T42" fmla="*/ 0 w 3307"/>
              <a:gd name="T43" fmla="*/ 1263533 h 2170"/>
              <a:gd name="T44" fmla="*/ 11371 w 3307"/>
              <a:gd name="T45" fmla="*/ 2016246 h 2170"/>
              <a:gd name="T46" fmla="*/ 75808 w 3307"/>
              <a:gd name="T47" fmla="*/ 2312208 h 2170"/>
              <a:gd name="T48" fmla="*/ 165515 w 3307"/>
              <a:gd name="T49" fmla="*/ 2529912 h 2170"/>
              <a:gd name="T50" fmla="*/ 284281 w 3307"/>
              <a:gd name="T51" fmla="*/ 2717734 h 2170"/>
              <a:gd name="T52" fmla="*/ 464958 w 3307"/>
              <a:gd name="T53" fmla="*/ 2905556 h 2170"/>
              <a:gd name="T54" fmla="*/ 634263 w 3307"/>
              <a:gd name="T55" fmla="*/ 3012274 h 2170"/>
              <a:gd name="T56" fmla="*/ 866741 w 3307"/>
              <a:gd name="T57" fmla="*/ 3080574 h 2170"/>
              <a:gd name="T58" fmla="*/ 3211745 w 3307"/>
              <a:gd name="T59" fmla="*/ 3077728 h 2170"/>
              <a:gd name="T60" fmla="*/ 771981 w 3307"/>
              <a:gd name="T61" fmla="*/ 3053538 h 2170"/>
              <a:gd name="T62" fmla="*/ 549610 w 3307"/>
              <a:gd name="T63" fmla="*/ 2952513 h 2170"/>
              <a:gd name="T64" fmla="*/ 356299 w 3307"/>
              <a:gd name="T65" fmla="*/ 2791725 h 2170"/>
              <a:gd name="T66" fmla="*/ 198365 w 3307"/>
              <a:gd name="T67" fmla="*/ 2574021 h 2170"/>
              <a:gd name="T68" fmla="*/ 83389 w 3307"/>
              <a:gd name="T69" fmla="*/ 2310786 h 2170"/>
              <a:gd name="T70" fmla="*/ 18952 w 3307"/>
              <a:gd name="T71" fmla="*/ 2014823 h 2170"/>
              <a:gd name="T72" fmla="*/ 8844 w 3307"/>
              <a:gd name="T73" fmla="*/ 1200925 h 2170"/>
              <a:gd name="T74" fmla="*/ 51802 w 3307"/>
              <a:gd name="T75" fmla="*/ 890734 h 2170"/>
              <a:gd name="T76" fmla="*/ 146563 w 3307"/>
              <a:gd name="T77" fmla="*/ 614692 h 2170"/>
              <a:gd name="T78" fmla="*/ 288071 w 3307"/>
              <a:gd name="T79" fmla="*/ 375645 h 2170"/>
              <a:gd name="T80" fmla="*/ 468748 w 3307"/>
              <a:gd name="T81" fmla="*/ 190668 h 2170"/>
              <a:gd name="T82" fmla="*/ 679748 w 3307"/>
              <a:gd name="T83" fmla="*/ 66876 h 2170"/>
              <a:gd name="T84" fmla="*/ 917280 w 3307"/>
              <a:gd name="T85" fmla="*/ 11383 h 2170"/>
              <a:gd name="T86" fmla="*/ 3357044 w 3307"/>
              <a:gd name="T87" fmla="*/ 25612 h 2170"/>
              <a:gd name="T88" fmla="*/ 3585732 w 3307"/>
              <a:gd name="T89" fmla="*/ 108140 h 2170"/>
              <a:gd name="T90" fmla="*/ 3786624 w 3307"/>
              <a:gd name="T91" fmla="*/ 257544 h 2170"/>
              <a:gd name="T92" fmla="*/ 3952139 w 3307"/>
              <a:gd name="T93" fmla="*/ 465288 h 2170"/>
              <a:gd name="T94" fmla="*/ 4075959 w 3307"/>
              <a:gd name="T95" fmla="*/ 719986 h 2170"/>
              <a:gd name="T96" fmla="*/ 4151767 w 3307"/>
              <a:gd name="T97" fmla="*/ 1011680 h 2170"/>
              <a:gd name="T98" fmla="*/ 4170719 w 3307"/>
              <a:gd name="T99" fmla="*/ 1824155 h 2170"/>
              <a:gd name="T100" fmla="*/ 4140396 w 3307"/>
              <a:gd name="T101" fmla="*/ 2135769 h 2170"/>
              <a:gd name="T102" fmla="*/ 4055743 w 3307"/>
              <a:gd name="T103" fmla="*/ 2420349 h 2170"/>
              <a:gd name="T104" fmla="*/ 3921815 w 3307"/>
              <a:gd name="T105" fmla="*/ 2666510 h 2170"/>
              <a:gd name="T106" fmla="*/ 3748720 w 3307"/>
              <a:gd name="T107" fmla="*/ 2864292 h 2170"/>
              <a:gd name="T108" fmla="*/ 3542774 w 3307"/>
              <a:gd name="T109" fmla="*/ 3000891 h 2170"/>
              <a:gd name="T110" fmla="*/ 3309032 w 3307"/>
              <a:gd name="T111" fmla="*/ 3072036 h 217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307"/>
              <a:gd name="T169" fmla="*/ 0 h 2170"/>
              <a:gd name="T170" fmla="*/ 3307 w 3307"/>
              <a:gd name="T171" fmla="*/ 2170 h 217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307" h="2170">
                <a:moveTo>
                  <a:pt x="2580" y="2169"/>
                </a:moveTo>
                <a:lnTo>
                  <a:pt x="2582" y="2169"/>
                </a:lnTo>
                <a:lnTo>
                  <a:pt x="2620" y="2165"/>
                </a:lnTo>
                <a:lnTo>
                  <a:pt x="2658" y="2160"/>
                </a:lnTo>
                <a:lnTo>
                  <a:pt x="2695" y="2152"/>
                </a:lnTo>
                <a:lnTo>
                  <a:pt x="2732" y="2142"/>
                </a:lnTo>
                <a:lnTo>
                  <a:pt x="2768" y="2130"/>
                </a:lnTo>
                <a:lnTo>
                  <a:pt x="2805" y="2117"/>
                </a:lnTo>
                <a:lnTo>
                  <a:pt x="2838" y="2100"/>
                </a:lnTo>
                <a:lnTo>
                  <a:pt x="2872" y="2082"/>
                </a:lnTo>
                <a:lnTo>
                  <a:pt x="2874" y="2082"/>
                </a:lnTo>
                <a:lnTo>
                  <a:pt x="2907" y="2062"/>
                </a:lnTo>
                <a:lnTo>
                  <a:pt x="2938" y="2042"/>
                </a:lnTo>
                <a:lnTo>
                  <a:pt x="2969" y="2019"/>
                </a:lnTo>
                <a:lnTo>
                  <a:pt x="3000" y="1993"/>
                </a:lnTo>
                <a:lnTo>
                  <a:pt x="3028" y="1967"/>
                </a:lnTo>
                <a:lnTo>
                  <a:pt x="3056" y="1939"/>
                </a:lnTo>
                <a:lnTo>
                  <a:pt x="3082" y="1910"/>
                </a:lnTo>
                <a:lnTo>
                  <a:pt x="3084" y="1909"/>
                </a:lnTo>
                <a:lnTo>
                  <a:pt x="3108" y="1877"/>
                </a:lnTo>
                <a:lnTo>
                  <a:pt x="3133" y="1846"/>
                </a:lnTo>
                <a:lnTo>
                  <a:pt x="3154" y="1812"/>
                </a:lnTo>
                <a:lnTo>
                  <a:pt x="3177" y="1778"/>
                </a:lnTo>
                <a:lnTo>
                  <a:pt x="3197" y="1742"/>
                </a:lnTo>
                <a:lnTo>
                  <a:pt x="3214" y="1704"/>
                </a:lnTo>
                <a:lnTo>
                  <a:pt x="3232" y="1666"/>
                </a:lnTo>
                <a:lnTo>
                  <a:pt x="3232" y="1665"/>
                </a:lnTo>
                <a:lnTo>
                  <a:pt x="3247" y="1625"/>
                </a:lnTo>
                <a:lnTo>
                  <a:pt x="3261" y="1586"/>
                </a:lnTo>
                <a:lnTo>
                  <a:pt x="3273" y="1544"/>
                </a:lnTo>
                <a:lnTo>
                  <a:pt x="3283" y="1502"/>
                </a:lnTo>
                <a:lnTo>
                  <a:pt x="3291" y="1460"/>
                </a:lnTo>
                <a:lnTo>
                  <a:pt x="3299" y="1417"/>
                </a:lnTo>
                <a:lnTo>
                  <a:pt x="3303" y="1372"/>
                </a:lnTo>
                <a:lnTo>
                  <a:pt x="3306" y="1327"/>
                </a:lnTo>
                <a:lnTo>
                  <a:pt x="3306" y="1326"/>
                </a:lnTo>
                <a:lnTo>
                  <a:pt x="3307" y="1281"/>
                </a:lnTo>
                <a:lnTo>
                  <a:pt x="3307" y="888"/>
                </a:lnTo>
                <a:lnTo>
                  <a:pt x="3306" y="843"/>
                </a:lnTo>
                <a:lnTo>
                  <a:pt x="3303" y="798"/>
                </a:lnTo>
                <a:lnTo>
                  <a:pt x="3299" y="753"/>
                </a:lnTo>
                <a:lnTo>
                  <a:pt x="3291" y="710"/>
                </a:lnTo>
                <a:lnTo>
                  <a:pt x="3283" y="667"/>
                </a:lnTo>
                <a:lnTo>
                  <a:pt x="3273" y="625"/>
                </a:lnTo>
                <a:lnTo>
                  <a:pt x="3261" y="584"/>
                </a:lnTo>
                <a:lnTo>
                  <a:pt x="3247" y="544"/>
                </a:lnTo>
                <a:lnTo>
                  <a:pt x="3232" y="504"/>
                </a:lnTo>
                <a:lnTo>
                  <a:pt x="3232" y="503"/>
                </a:lnTo>
                <a:lnTo>
                  <a:pt x="3214" y="464"/>
                </a:lnTo>
                <a:lnTo>
                  <a:pt x="3197" y="428"/>
                </a:lnTo>
                <a:lnTo>
                  <a:pt x="3177" y="393"/>
                </a:lnTo>
                <a:lnTo>
                  <a:pt x="3154" y="358"/>
                </a:lnTo>
                <a:lnTo>
                  <a:pt x="3133" y="324"/>
                </a:lnTo>
                <a:lnTo>
                  <a:pt x="3108" y="291"/>
                </a:lnTo>
                <a:lnTo>
                  <a:pt x="3084" y="261"/>
                </a:lnTo>
                <a:lnTo>
                  <a:pt x="3082" y="260"/>
                </a:lnTo>
                <a:lnTo>
                  <a:pt x="3056" y="231"/>
                </a:lnTo>
                <a:lnTo>
                  <a:pt x="3028" y="203"/>
                </a:lnTo>
                <a:lnTo>
                  <a:pt x="3000" y="176"/>
                </a:lnTo>
                <a:lnTo>
                  <a:pt x="2969" y="151"/>
                </a:lnTo>
                <a:lnTo>
                  <a:pt x="2938" y="128"/>
                </a:lnTo>
                <a:lnTo>
                  <a:pt x="2907" y="107"/>
                </a:lnTo>
                <a:lnTo>
                  <a:pt x="2874" y="88"/>
                </a:lnTo>
                <a:lnTo>
                  <a:pt x="2872" y="86"/>
                </a:lnTo>
                <a:lnTo>
                  <a:pt x="2838" y="69"/>
                </a:lnTo>
                <a:lnTo>
                  <a:pt x="2805" y="53"/>
                </a:lnTo>
                <a:lnTo>
                  <a:pt x="2768" y="40"/>
                </a:lnTo>
                <a:lnTo>
                  <a:pt x="2732" y="28"/>
                </a:lnTo>
                <a:lnTo>
                  <a:pt x="2695" y="19"/>
                </a:lnTo>
                <a:lnTo>
                  <a:pt x="2658" y="11"/>
                </a:lnTo>
                <a:lnTo>
                  <a:pt x="2620" y="5"/>
                </a:lnTo>
                <a:lnTo>
                  <a:pt x="2582" y="1"/>
                </a:lnTo>
                <a:lnTo>
                  <a:pt x="2580" y="1"/>
                </a:lnTo>
                <a:lnTo>
                  <a:pt x="2542" y="0"/>
                </a:lnTo>
                <a:lnTo>
                  <a:pt x="764" y="0"/>
                </a:lnTo>
                <a:lnTo>
                  <a:pt x="725" y="1"/>
                </a:lnTo>
                <a:lnTo>
                  <a:pt x="686" y="5"/>
                </a:lnTo>
                <a:lnTo>
                  <a:pt x="648" y="11"/>
                </a:lnTo>
                <a:lnTo>
                  <a:pt x="611" y="19"/>
                </a:lnTo>
                <a:lnTo>
                  <a:pt x="573" y="28"/>
                </a:lnTo>
                <a:lnTo>
                  <a:pt x="538" y="40"/>
                </a:lnTo>
                <a:lnTo>
                  <a:pt x="502" y="53"/>
                </a:lnTo>
                <a:lnTo>
                  <a:pt x="468" y="69"/>
                </a:lnTo>
                <a:lnTo>
                  <a:pt x="433" y="86"/>
                </a:lnTo>
                <a:lnTo>
                  <a:pt x="432" y="88"/>
                </a:lnTo>
                <a:lnTo>
                  <a:pt x="399" y="107"/>
                </a:lnTo>
                <a:lnTo>
                  <a:pt x="368" y="128"/>
                </a:lnTo>
                <a:lnTo>
                  <a:pt x="337" y="151"/>
                </a:lnTo>
                <a:lnTo>
                  <a:pt x="307" y="176"/>
                </a:lnTo>
                <a:lnTo>
                  <a:pt x="279" y="203"/>
                </a:lnTo>
                <a:lnTo>
                  <a:pt x="251" y="231"/>
                </a:lnTo>
                <a:lnTo>
                  <a:pt x="225" y="260"/>
                </a:lnTo>
                <a:lnTo>
                  <a:pt x="224" y="261"/>
                </a:lnTo>
                <a:lnTo>
                  <a:pt x="199" y="291"/>
                </a:lnTo>
                <a:lnTo>
                  <a:pt x="175" y="324"/>
                </a:lnTo>
                <a:lnTo>
                  <a:pt x="152" y="358"/>
                </a:lnTo>
                <a:lnTo>
                  <a:pt x="131" y="393"/>
                </a:lnTo>
                <a:lnTo>
                  <a:pt x="111" y="428"/>
                </a:lnTo>
                <a:lnTo>
                  <a:pt x="93" y="464"/>
                </a:lnTo>
                <a:lnTo>
                  <a:pt x="76" y="503"/>
                </a:lnTo>
                <a:lnTo>
                  <a:pt x="75" y="504"/>
                </a:lnTo>
                <a:lnTo>
                  <a:pt x="60" y="544"/>
                </a:lnTo>
                <a:lnTo>
                  <a:pt x="47" y="584"/>
                </a:lnTo>
                <a:lnTo>
                  <a:pt x="35" y="625"/>
                </a:lnTo>
                <a:lnTo>
                  <a:pt x="24" y="667"/>
                </a:lnTo>
                <a:lnTo>
                  <a:pt x="16" y="710"/>
                </a:lnTo>
                <a:lnTo>
                  <a:pt x="9" y="753"/>
                </a:lnTo>
                <a:lnTo>
                  <a:pt x="4" y="798"/>
                </a:lnTo>
                <a:lnTo>
                  <a:pt x="1" y="843"/>
                </a:lnTo>
                <a:lnTo>
                  <a:pt x="0" y="888"/>
                </a:lnTo>
                <a:lnTo>
                  <a:pt x="0" y="1281"/>
                </a:lnTo>
                <a:lnTo>
                  <a:pt x="1" y="1326"/>
                </a:lnTo>
                <a:lnTo>
                  <a:pt x="1" y="1327"/>
                </a:lnTo>
                <a:lnTo>
                  <a:pt x="4" y="1372"/>
                </a:lnTo>
                <a:lnTo>
                  <a:pt x="9" y="1417"/>
                </a:lnTo>
                <a:lnTo>
                  <a:pt x="16" y="1460"/>
                </a:lnTo>
                <a:lnTo>
                  <a:pt x="24" y="1502"/>
                </a:lnTo>
                <a:lnTo>
                  <a:pt x="35" y="1544"/>
                </a:lnTo>
                <a:lnTo>
                  <a:pt x="47" y="1586"/>
                </a:lnTo>
                <a:lnTo>
                  <a:pt x="60" y="1625"/>
                </a:lnTo>
                <a:lnTo>
                  <a:pt x="75" y="1665"/>
                </a:lnTo>
                <a:lnTo>
                  <a:pt x="76" y="1666"/>
                </a:lnTo>
                <a:lnTo>
                  <a:pt x="93" y="1704"/>
                </a:lnTo>
                <a:lnTo>
                  <a:pt x="111" y="1742"/>
                </a:lnTo>
                <a:lnTo>
                  <a:pt x="131" y="1778"/>
                </a:lnTo>
                <a:lnTo>
                  <a:pt x="152" y="1812"/>
                </a:lnTo>
                <a:lnTo>
                  <a:pt x="175" y="1846"/>
                </a:lnTo>
                <a:lnTo>
                  <a:pt x="199" y="1877"/>
                </a:lnTo>
                <a:lnTo>
                  <a:pt x="224" y="1909"/>
                </a:lnTo>
                <a:lnTo>
                  <a:pt x="225" y="1910"/>
                </a:lnTo>
                <a:lnTo>
                  <a:pt x="251" y="1939"/>
                </a:lnTo>
                <a:lnTo>
                  <a:pt x="279" y="1967"/>
                </a:lnTo>
                <a:lnTo>
                  <a:pt x="307" y="1993"/>
                </a:lnTo>
                <a:lnTo>
                  <a:pt x="337" y="2019"/>
                </a:lnTo>
                <a:lnTo>
                  <a:pt x="368" y="2042"/>
                </a:lnTo>
                <a:lnTo>
                  <a:pt x="399" y="2062"/>
                </a:lnTo>
                <a:lnTo>
                  <a:pt x="432" y="2082"/>
                </a:lnTo>
                <a:lnTo>
                  <a:pt x="433" y="2082"/>
                </a:lnTo>
                <a:lnTo>
                  <a:pt x="468" y="2100"/>
                </a:lnTo>
                <a:lnTo>
                  <a:pt x="502" y="2117"/>
                </a:lnTo>
                <a:lnTo>
                  <a:pt x="538" y="2130"/>
                </a:lnTo>
                <a:lnTo>
                  <a:pt x="573" y="2142"/>
                </a:lnTo>
                <a:lnTo>
                  <a:pt x="611" y="2152"/>
                </a:lnTo>
                <a:lnTo>
                  <a:pt x="648" y="2160"/>
                </a:lnTo>
                <a:lnTo>
                  <a:pt x="686" y="2165"/>
                </a:lnTo>
                <a:lnTo>
                  <a:pt x="725" y="2169"/>
                </a:lnTo>
                <a:lnTo>
                  <a:pt x="764" y="2170"/>
                </a:lnTo>
                <a:lnTo>
                  <a:pt x="2542" y="2170"/>
                </a:lnTo>
                <a:lnTo>
                  <a:pt x="2580" y="2169"/>
                </a:lnTo>
                <a:lnTo>
                  <a:pt x="2542" y="2163"/>
                </a:lnTo>
                <a:lnTo>
                  <a:pt x="765" y="2163"/>
                </a:lnTo>
                <a:lnTo>
                  <a:pt x="726" y="2162"/>
                </a:lnTo>
                <a:lnTo>
                  <a:pt x="687" y="2159"/>
                </a:lnTo>
                <a:lnTo>
                  <a:pt x="649" y="2154"/>
                </a:lnTo>
                <a:lnTo>
                  <a:pt x="611" y="2146"/>
                </a:lnTo>
                <a:lnTo>
                  <a:pt x="574" y="2135"/>
                </a:lnTo>
                <a:lnTo>
                  <a:pt x="538" y="2123"/>
                </a:lnTo>
                <a:lnTo>
                  <a:pt x="503" y="2109"/>
                </a:lnTo>
                <a:lnTo>
                  <a:pt x="468" y="2093"/>
                </a:lnTo>
                <a:lnTo>
                  <a:pt x="435" y="2075"/>
                </a:lnTo>
                <a:lnTo>
                  <a:pt x="402" y="2057"/>
                </a:lnTo>
                <a:lnTo>
                  <a:pt x="371" y="2036"/>
                </a:lnTo>
                <a:lnTo>
                  <a:pt x="340" y="2013"/>
                </a:lnTo>
                <a:lnTo>
                  <a:pt x="310" y="1987"/>
                </a:lnTo>
                <a:lnTo>
                  <a:pt x="282" y="1962"/>
                </a:lnTo>
                <a:lnTo>
                  <a:pt x="254" y="1934"/>
                </a:lnTo>
                <a:lnTo>
                  <a:pt x="228" y="1904"/>
                </a:lnTo>
                <a:lnTo>
                  <a:pt x="204" y="1874"/>
                </a:lnTo>
                <a:lnTo>
                  <a:pt x="180" y="1843"/>
                </a:lnTo>
                <a:lnTo>
                  <a:pt x="157" y="1809"/>
                </a:lnTo>
                <a:lnTo>
                  <a:pt x="136" y="1774"/>
                </a:lnTo>
                <a:lnTo>
                  <a:pt x="116" y="1738"/>
                </a:lnTo>
                <a:lnTo>
                  <a:pt x="98" y="1701"/>
                </a:lnTo>
                <a:lnTo>
                  <a:pt x="81" y="1664"/>
                </a:lnTo>
                <a:lnTo>
                  <a:pt x="66" y="1624"/>
                </a:lnTo>
                <a:lnTo>
                  <a:pt x="53" y="1584"/>
                </a:lnTo>
                <a:lnTo>
                  <a:pt x="41" y="1542"/>
                </a:lnTo>
                <a:lnTo>
                  <a:pt x="30" y="1501"/>
                </a:lnTo>
                <a:lnTo>
                  <a:pt x="22" y="1459"/>
                </a:lnTo>
                <a:lnTo>
                  <a:pt x="15" y="1416"/>
                </a:lnTo>
                <a:lnTo>
                  <a:pt x="10" y="1371"/>
                </a:lnTo>
                <a:lnTo>
                  <a:pt x="7" y="1326"/>
                </a:lnTo>
                <a:lnTo>
                  <a:pt x="6" y="1282"/>
                </a:lnTo>
                <a:lnTo>
                  <a:pt x="6" y="889"/>
                </a:lnTo>
                <a:lnTo>
                  <a:pt x="7" y="844"/>
                </a:lnTo>
                <a:lnTo>
                  <a:pt x="10" y="799"/>
                </a:lnTo>
                <a:lnTo>
                  <a:pt x="15" y="754"/>
                </a:lnTo>
                <a:lnTo>
                  <a:pt x="22" y="711"/>
                </a:lnTo>
                <a:lnTo>
                  <a:pt x="30" y="668"/>
                </a:lnTo>
                <a:lnTo>
                  <a:pt x="41" y="626"/>
                </a:lnTo>
                <a:lnTo>
                  <a:pt x="53" y="586"/>
                </a:lnTo>
                <a:lnTo>
                  <a:pt x="66" y="545"/>
                </a:lnTo>
                <a:lnTo>
                  <a:pt x="81" y="506"/>
                </a:lnTo>
                <a:lnTo>
                  <a:pt x="98" y="468"/>
                </a:lnTo>
                <a:lnTo>
                  <a:pt x="116" y="432"/>
                </a:lnTo>
                <a:lnTo>
                  <a:pt x="136" y="396"/>
                </a:lnTo>
                <a:lnTo>
                  <a:pt x="157" y="361"/>
                </a:lnTo>
                <a:lnTo>
                  <a:pt x="180" y="327"/>
                </a:lnTo>
                <a:lnTo>
                  <a:pt x="204" y="294"/>
                </a:lnTo>
                <a:lnTo>
                  <a:pt x="228" y="264"/>
                </a:lnTo>
                <a:lnTo>
                  <a:pt x="254" y="236"/>
                </a:lnTo>
                <a:lnTo>
                  <a:pt x="282" y="208"/>
                </a:lnTo>
                <a:lnTo>
                  <a:pt x="310" y="181"/>
                </a:lnTo>
                <a:lnTo>
                  <a:pt x="340" y="157"/>
                </a:lnTo>
                <a:lnTo>
                  <a:pt x="371" y="134"/>
                </a:lnTo>
                <a:lnTo>
                  <a:pt x="402" y="113"/>
                </a:lnTo>
                <a:lnTo>
                  <a:pt x="435" y="93"/>
                </a:lnTo>
                <a:lnTo>
                  <a:pt x="468" y="76"/>
                </a:lnTo>
                <a:lnTo>
                  <a:pt x="503" y="61"/>
                </a:lnTo>
                <a:lnTo>
                  <a:pt x="538" y="47"/>
                </a:lnTo>
                <a:lnTo>
                  <a:pt x="574" y="34"/>
                </a:lnTo>
                <a:lnTo>
                  <a:pt x="611" y="26"/>
                </a:lnTo>
                <a:lnTo>
                  <a:pt x="649" y="18"/>
                </a:lnTo>
                <a:lnTo>
                  <a:pt x="687" y="11"/>
                </a:lnTo>
                <a:lnTo>
                  <a:pt x="726" y="8"/>
                </a:lnTo>
                <a:lnTo>
                  <a:pt x="765" y="7"/>
                </a:lnTo>
                <a:lnTo>
                  <a:pt x="2542" y="7"/>
                </a:lnTo>
                <a:lnTo>
                  <a:pt x="2580" y="8"/>
                </a:lnTo>
                <a:lnTo>
                  <a:pt x="2619" y="11"/>
                </a:lnTo>
                <a:lnTo>
                  <a:pt x="2657" y="18"/>
                </a:lnTo>
                <a:lnTo>
                  <a:pt x="2695" y="26"/>
                </a:lnTo>
                <a:lnTo>
                  <a:pt x="2732" y="34"/>
                </a:lnTo>
                <a:lnTo>
                  <a:pt x="2768" y="47"/>
                </a:lnTo>
                <a:lnTo>
                  <a:pt x="2804" y="61"/>
                </a:lnTo>
                <a:lnTo>
                  <a:pt x="2838" y="76"/>
                </a:lnTo>
                <a:lnTo>
                  <a:pt x="2871" y="93"/>
                </a:lnTo>
                <a:lnTo>
                  <a:pt x="2904" y="113"/>
                </a:lnTo>
                <a:lnTo>
                  <a:pt x="2935" y="134"/>
                </a:lnTo>
                <a:lnTo>
                  <a:pt x="2967" y="157"/>
                </a:lnTo>
                <a:lnTo>
                  <a:pt x="2997" y="181"/>
                </a:lnTo>
                <a:lnTo>
                  <a:pt x="3026" y="208"/>
                </a:lnTo>
                <a:lnTo>
                  <a:pt x="3052" y="236"/>
                </a:lnTo>
                <a:lnTo>
                  <a:pt x="3078" y="264"/>
                </a:lnTo>
                <a:lnTo>
                  <a:pt x="3104" y="294"/>
                </a:lnTo>
                <a:lnTo>
                  <a:pt x="3128" y="327"/>
                </a:lnTo>
                <a:lnTo>
                  <a:pt x="3150" y="361"/>
                </a:lnTo>
                <a:lnTo>
                  <a:pt x="3172" y="396"/>
                </a:lnTo>
                <a:lnTo>
                  <a:pt x="3191" y="432"/>
                </a:lnTo>
                <a:lnTo>
                  <a:pt x="3210" y="468"/>
                </a:lnTo>
                <a:lnTo>
                  <a:pt x="3226" y="506"/>
                </a:lnTo>
                <a:lnTo>
                  <a:pt x="3241" y="545"/>
                </a:lnTo>
                <a:lnTo>
                  <a:pt x="3255" y="586"/>
                </a:lnTo>
                <a:lnTo>
                  <a:pt x="3267" y="626"/>
                </a:lnTo>
                <a:lnTo>
                  <a:pt x="3277" y="668"/>
                </a:lnTo>
                <a:lnTo>
                  <a:pt x="3286" y="711"/>
                </a:lnTo>
                <a:lnTo>
                  <a:pt x="3293" y="754"/>
                </a:lnTo>
                <a:lnTo>
                  <a:pt x="3297" y="799"/>
                </a:lnTo>
                <a:lnTo>
                  <a:pt x="3300" y="844"/>
                </a:lnTo>
                <a:lnTo>
                  <a:pt x="3301" y="889"/>
                </a:lnTo>
                <a:lnTo>
                  <a:pt x="3301" y="1282"/>
                </a:lnTo>
                <a:lnTo>
                  <a:pt x="3300" y="1326"/>
                </a:lnTo>
                <a:lnTo>
                  <a:pt x="3297" y="1371"/>
                </a:lnTo>
                <a:lnTo>
                  <a:pt x="3293" y="1416"/>
                </a:lnTo>
                <a:lnTo>
                  <a:pt x="3286" y="1459"/>
                </a:lnTo>
                <a:lnTo>
                  <a:pt x="3277" y="1501"/>
                </a:lnTo>
                <a:lnTo>
                  <a:pt x="3267" y="1542"/>
                </a:lnTo>
                <a:lnTo>
                  <a:pt x="3255" y="1584"/>
                </a:lnTo>
                <a:lnTo>
                  <a:pt x="3241" y="1624"/>
                </a:lnTo>
                <a:lnTo>
                  <a:pt x="3226" y="1664"/>
                </a:lnTo>
                <a:lnTo>
                  <a:pt x="3210" y="1701"/>
                </a:lnTo>
                <a:lnTo>
                  <a:pt x="3191" y="1738"/>
                </a:lnTo>
                <a:lnTo>
                  <a:pt x="3172" y="1774"/>
                </a:lnTo>
                <a:lnTo>
                  <a:pt x="3150" y="1809"/>
                </a:lnTo>
                <a:lnTo>
                  <a:pt x="3128" y="1843"/>
                </a:lnTo>
                <a:lnTo>
                  <a:pt x="3104" y="1874"/>
                </a:lnTo>
                <a:lnTo>
                  <a:pt x="3078" y="1904"/>
                </a:lnTo>
                <a:lnTo>
                  <a:pt x="3052" y="1934"/>
                </a:lnTo>
                <a:lnTo>
                  <a:pt x="3026" y="1962"/>
                </a:lnTo>
                <a:lnTo>
                  <a:pt x="2997" y="1987"/>
                </a:lnTo>
                <a:lnTo>
                  <a:pt x="2967" y="2013"/>
                </a:lnTo>
                <a:lnTo>
                  <a:pt x="2935" y="2036"/>
                </a:lnTo>
                <a:lnTo>
                  <a:pt x="2904" y="2057"/>
                </a:lnTo>
                <a:lnTo>
                  <a:pt x="2871" y="2075"/>
                </a:lnTo>
                <a:lnTo>
                  <a:pt x="2838" y="2093"/>
                </a:lnTo>
                <a:lnTo>
                  <a:pt x="2804" y="2109"/>
                </a:lnTo>
                <a:lnTo>
                  <a:pt x="2768" y="2123"/>
                </a:lnTo>
                <a:lnTo>
                  <a:pt x="2732" y="2135"/>
                </a:lnTo>
                <a:lnTo>
                  <a:pt x="2695" y="2146"/>
                </a:lnTo>
                <a:lnTo>
                  <a:pt x="2657" y="2154"/>
                </a:lnTo>
                <a:lnTo>
                  <a:pt x="2619" y="2159"/>
                </a:lnTo>
                <a:lnTo>
                  <a:pt x="2580" y="2162"/>
                </a:lnTo>
                <a:lnTo>
                  <a:pt x="2542" y="2163"/>
                </a:lnTo>
                <a:lnTo>
                  <a:pt x="2580" y="21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fr-FR"/>
          </a:p>
        </p:txBody>
      </p:sp>
      <p:sp>
        <p:nvSpPr>
          <p:cNvPr id="31751" name="Freeform 12"/>
          <p:cNvSpPr>
            <a:spLocks/>
          </p:cNvSpPr>
          <p:nvPr/>
        </p:nvSpPr>
        <p:spPr bwMode="auto">
          <a:xfrm rot="5400000">
            <a:off x="5187157" y="2380456"/>
            <a:ext cx="3727450" cy="2786063"/>
          </a:xfrm>
          <a:custGeom>
            <a:avLst/>
            <a:gdLst>
              <a:gd name="T0" fmla="*/ 2944054 w 2950"/>
              <a:gd name="T1" fmla="*/ 2778948 h 1958"/>
              <a:gd name="T2" fmla="*/ 3072935 w 2950"/>
              <a:gd name="T3" fmla="*/ 2750490 h 1958"/>
              <a:gd name="T4" fmla="*/ 3195499 w 2950"/>
              <a:gd name="T5" fmla="*/ 2696420 h 1958"/>
              <a:gd name="T6" fmla="*/ 3307954 w 2950"/>
              <a:gd name="T7" fmla="*/ 2621005 h 1958"/>
              <a:gd name="T8" fmla="*/ 3409037 w 2950"/>
              <a:gd name="T9" fmla="*/ 2525670 h 1958"/>
              <a:gd name="T10" fmla="*/ 3501276 w 2950"/>
              <a:gd name="T11" fmla="*/ 2411837 h 1958"/>
              <a:gd name="T12" fmla="*/ 3578352 w 2950"/>
              <a:gd name="T13" fmla="*/ 2283775 h 1958"/>
              <a:gd name="T14" fmla="*/ 3641529 w 2950"/>
              <a:gd name="T15" fmla="*/ 2140061 h 1958"/>
              <a:gd name="T16" fmla="*/ 3688280 w 2950"/>
              <a:gd name="T17" fmla="*/ 1984963 h 1958"/>
              <a:gd name="T18" fmla="*/ 3717342 w 2950"/>
              <a:gd name="T19" fmla="*/ 1821328 h 1958"/>
              <a:gd name="T20" fmla="*/ 3727450 w 2950"/>
              <a:gd name="T21" fmla="*/ 1646310 h 1958"/>
              <a:gd name="T22" fmla="*/ 3722396 w 2950"/>
              <a:gd name="T23" fmla="*/ 1024497 h 1958"/>
              <a:gd name="T24" fmla="*/ 3699652 w 2950"/>
              <a:gd name="T25" fmla="*/ 856594 h 1958"/>
              <a:gd name="T26" fmla="*/ 3659219 w 2950"/>
              <a:gd name="T27" fmla="*/ 697227 h 1958"/>
              <a:gd name="T28" fmla="*/ 3601096 w 2950"/>
              <a:gd name="T29" fmla="*/ 549244 h 1958"/>
              <a:gd name="T30" fmla="*/ 3529074 w 2950"/>
              <a:gd name="T31" fmla="*/ 415491 h 1958"/>
              <a:gd name="T32" fmla="*/ 3441890 w 2950"/>
              <a:gd name="T33" fmla="*/ 295966 h 1958"/>
              <a:gd name="T34" fmla="*/ 3342070 w 2950"/>
              <a:gd name="T35" fmla="*/ 194939 h 1958"/>
              <a:gd name="T36" fmla="*/ 3233405 w 2950"/>
              <a:gd name="T37" fmla="*/ 112410 h 1958"/>
              <a:gd name="T38" fmla="*/ 3114632 w 2950"/>
              <a:gd name="T39" fmla="*/ 49802 h 1958"/>
              <a:gd name="T40" fmla="*/ 2989541 w 2950"/>
              <a:gd name="T41" fmla="*/ 12806 h 1958"/>
              <a:gd name="T42" fmla="*/ 2855606 w 2950"/>
              <a:gd name="T43" fmla="*/ 0 h 1958"/>
              <a:gd name="T44" fmla="*/ 783396 w 2950"/>
              <a:gd name="T45" fmla="*/ 7115 h 1958"/>
              <a:gd name="T46" fmla="*/ 653251 w 2950"/>
              <a:gd name="T47" fmla="*/ 35573 h 1958"/>
              <a:gd name="T48" fmla="*/ 531951 w 2950"/>
              <a:gd name="T49" fmla="*/ 89643 h 1958"/>
              <a:gd name="T50" fmla="*/ 419496 w 2950"/>
              <a:gd name="T51" fmla="*/ 165058 h 1958"/>
              <a:gd name="T52" fmla="*/ 317149 w 2950"/>
              <a:gd name="T53" fmla="*/ 261816 h 1958"/>
              <a:gd name="T54" fmla="*/ 226174 w 2950"/>
              <a:gd name="T55" fmla="*/ 374226 h 1958"/>
              <a:gd name="T56" fmla="*/ 149098 w 2950"/>
              <a:gd name="T57" fmla="*/ 503711 h 1958"/>
              <a:gd name="T58" fmla="*/ 85921 w 2950"/>
              <a:gd name="T59" fmla="*/ 647425 h 1958"/>
              <a:gd name="T60" fmla="*/ 39170 w 2950"/>
              <a:gd name="T61" fmla="*/ 801100 h 1958"/>
              <a:gd name="T62" fmla="*/ 10108 w 2950"/>
              <a:gd name="T63" fmla="*/ 966158 h 1958"/>
              <a:gd name="T64" fmla="*/ 0 w 2950"/>
              <a:gd name="T65" fmla="*/ 1139753 h 1958"/>
              <a:gd name="T66" fmla="*/ 5054 w 2950"/>
              <a:gd name="T67" fmla="*/ 1762989 h 1958"/>
              <a:gd name="T68" fmla="*/ 27798 w 2950"/>
              <a:gd name="T69" fmla="*/ 1929470 h 1958"/>
              <a:gd name="T70" fmla="*/ 68231 w 2950"/>
              <a:gd name="T71" fmla="*/ 2088836 h 1958"/>
              <a:gd name="T72" fmla="*/ 126354 w 2950"/>
              <a:gd name="T73" fmla="*/ 2236819 h 1958"/>
              <a:gd name="T74" fmla="*/ 199640 w 2950"/>
              <a:gd name="T75" fmla="*/ 2370573 h 1958"/>
              <a:gd name="T76" fmla="*/ 285561 w 2950"/>
              <a:gd name="T77" fmla="*/ 2490097 h 1958"/>
              <a:gd name="T78" fmla="*/ 384117 w 2950"/>
              <a:gd name="T79" fmla="*/ 2591124 h 1958"/>
              <a:gd name="T80" fmla="*/ 494045 w 2950"/>
              <a:gd name="T81" fmla="*/ 2673653 h 1958"/>
              <a:gd name="T82" fmla="*/ 611554 w 2950"/>
              <a:gd name="T83" fmla="*/ 2734838 h 1958"/>
              <a:gd name="T84" fmla="*/ 737909 w 2950"/>
              <a:gd name="T85" fmla="*/ 2771834 h 1958"/>
              <a:gd name="T86" fmla="*/ 871844 w 2950"/>
              <a:gd name="T87" fmla="*/ 2786063 h 19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950"/>
              <a:gd name="T133" fmla="*/ 0 h 1958"/>
              <a:gd name="T134" fmla="*/ 2950 w 2950"/>
              <a:gd name="T135" fmla="*/ 1958 h 195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950" h="1958">
                <a:moveTo>
                  <a:pt x="2260" y="1958"/>
                </a:moveTo>
                <a:lnTo>
                  <a:pt x="2295" y="1957"/>
                </a:lnTo>
                <a:lnTo>
                  <a:pt x="2330" y="1953"/>
                </a:lnTo>
                <a:lnTo>
                  <a:pt x="2366" y="1948"/>
                </a:lnTo>
                <a:lnTo>
                  <a:pt x="2399" y="1942"/>
                </a:lnTo>
                <a:lnTo>
                  <a:pt x="2432" y="1933"/>
                </a:lnTo>
                <a:lnTo>
                  <a:pt x="2465" y="1922"/>
                </a:lnTo>
                <a:lnTo>
                  <a:pt x="2498" y="1909"/>
                </a:lnTo>
                <a:lnTo>
                  <a:pt x="2529" y="1895"/>
                </a:lnTo>
                <a:lnTo>
                  <a:pt x="2559" y="1879"/>
                </a:lnTo>
                <a:lnTo>
                  <a:pt x="2589" y="1862"/>
                </a:lnTo>
                <a:lnTo>
                  <a:pt x="2618" y="1842"/>
                </a:lnTo>
                <a:lnTo>
                  <a:pt x="2645" y="1821"/>
                </a:lnTo>
                <a:lnTo>
                  <a:pt x="2672" y="1798"/>
                </a:lnTo>
                <a:lnTo>
                  <a:pt x="2698" y="1775"/>
                </a:lnTo>
                <a:lnTo>
                  <a:pt x="2724" y="1750"/>
                </a:lnTo>
                <a:lnTo>
                  <a:pt x="2748" y="1723"/>
                </a:lnTo>
                <a:lnTo>
                  <a:pt x="2771" y="1695"/>
                </a:lnTo>
                <a:lnTo>
                  <a:pt x="2793" y="1666"/>
                </a:lnTo>
                <a:lnTo>
                  <a:pt x="2813" y="1635"/>
                </a:lnTo>
                <a:lnTo>
                  <a:pt x="2832" y="1605"/>
                </a:lnTo>
                <a:lnTo>
                  <a:pt x="2850" y="1572"/>
                </a:lnTo>
                <a:lnTo>
                  <a:pt x="2867" y="1538"/>
                </a:lnTo>
                <a:lnTo>
                  <a:pt x="2882" y="1504"/>
                </a:lnTo>
                <a:lnTo>
                  <a:pt x="2896" y="1468"/>
                </a:lnTo>
                <a:lnTo>
                  <a:pt x="2908" y="1432"/>
                </a:lnTo>
                <a:lnTo>
                  <a:pt x="2919" y="1395"/>
                </a:lnTo>
                <a:lnTo>
                  <a:pt x="2928" y="1356"/>
                </a:lnTo>
                <a:lnTo>
                  <a:pt x="2936" y="1319"/>
                </a:lnTo>
                <a:lnTo>
                  <a:pt x="2942" y="1280"/>
                </a:lnTo>
                <a:lnTo>
                  <a:pt x="2946" y="1239"/>
                </a:lnTo>
                <a:lnTo>
                  <a:pt x="2949" y="1198"/>
                </a:lnTo>
                <a:lnTo>
                  <a:pt x="2950" y="1157"/>
                </a:lnTo>
                <a:lnTo>
                  <a:pt x="2950" y="801"/>
                </a:lnTo>
                <a:lnTo>
                  <a:pt x="2949" y="760"/>
                </a:lnTo>
                <a:lnTo>
                  <a:pt x="2946" y="720"/>
                </a:lnTo>
                <a:lnTo>
                  <a:pt x="2942" y="679"/>
                </a:lnTo>
                <a:lnTo>
                  <a:pt x="2936" y="639"/>
                </a:lnTo>
                <a:lnTo>
                  <a:pt x="2928" y="602"/>
                </a:lnTo>
                <a:lnTo>
                  <a:pt x="2919" y="563"/>
                </a:lnTo>
                <a:lnTo>
                  <a:pt x="2908" y="526"/>
                </a:lnTo>
                <a:lnTo>
                  <a:pt x="2896" y="490"/>
                </a:lnTo>
                <a:lnTo>
                  <a:pt x="2882" y="455"/>
                </a:lnTo>
                <a:lnTo>
                  <a:pt x="2867" y="420"/>
                </a:lnTo>
                <a:lnTo>
                  <a:pt x="2850" y="386"/>
                </a:lnTo>
                <a:lnTo>
                  <a:pt x="2832" y="354"/>
                </a:lnTo>
                <a:lnTo>
                  <a:pt x="2813" y="322"/>
                </a:lnTo>
                <a:lnTo>
                  <a:pt x="2793" y="292"/>
                </a:lnTo>
                <a:lnTo>
                  <a:pt x="2771" y="263"/>
                </a:lnTo>
                <a:lnTo>
                  <a:pt x="2748" y="235"/>
                </a:lnTo>
                <a:lnTo>
                  <a:pt x="2724" y="208"/>
                </a:lnTo>
                <a:lnTo>
                  <a:pt x="2698" y="184"/>
                </a:lnTo>
                <a:lnTo>
                  <a:pt x="2672" y="160"/>
                </a:lnTo>
                <a:lnTo>
                  <a:pt x="2645" y="137"/>
                </a:lnTo>
                <a:lnTo>
                  <a:pt x="2618" y="116"/>
                </a:lnTo>
                <a:lnTo>
                  <a:pt x="2589" y="96"/>
                </a:lnTo>
                <a:lnTo>
                  <a:pt x="2559" y="79"/>
                </a:lnTo>
                <a:lnTo>
                  <a:pt x="2529" y="63"/>
                </a:lnTo>
                <a:lnTo>
                  <a:pt x="2498" y="49"/>
                </a:lnTo>
                <a:lnTo>
                  <a:pt x="2465" y="35"/>
                </a:lnTo>
                <a:lnTo>
                  <a:pt x="2432" y="25"/>
                </a:lnTo>
                <a:lnTo>
                  <a:pt x="2399" y="16"/>
                </a:lnTo>
                <a:lnTo>
                  <a:pt x="2366" y="9"/>
                </a:lnTo>
                <a:lnTo>
                  <a:pt x="2330" y="5"/>
                </a:lnTo>
                <a:lnTo>
                  <a:pt x="2295" y="1"/>
                </a:lnTo>
                <a:lnTo>
                  <a:pt x="2260" y="0"/>
                </a:lnTo>
                <a:lnTo>
                  <a:pt x="690" y="0"/>
                </a:lnTo>
                <a:lnTo>
                  <a:pt x="654" y="1"/>
                </a:lnTo>
                <a:lnTo>
                  <a:pt x="620" y="5"/>
                </a:lnTo>
                <a:lnTo>
                  <a:pt x="584" y="9"/>
                </a:lnTo>
                <a:lnTo>
                  <a:pt x="550" y="16"/>
                </a:lnTo>
                <a:lnTo>
                  <a:pt x="517" y="25"/>
                </a:lnTo>
                <a:lnTo>
                  <a:pt x="484" y="35"/>
                </a:lnTo>
                <a:lnTo>
                  <a:pt x="452" y="49"/>
                </a:lnTo>
                <a:lnTo>
                  <a:pt x="421" y="63"/>
                </a:lnTo>
                <a:lnTo>
                  <a:pt x="391" y="79"/>
                </a:lnTo>
                <a:lnTo>
                  <a:pt x="361" y="96"/>
                </a:lnTo>
                <a:lnTo>
                  <a:pt x="332" y="116"/>
                </a:lnTo>
                <a:lnTo>
                  <a:pt x="304" y="137"/>
                </a:lnTo>
                <a:lnTo>
                  <a:pt x="277" y="160"/>
                </a:lnTo>
                <a:lnTo>
                  <a:pt x="251" y="184"/>
                </a:lnTo>
                <a:lnTo>
                  <a:pt x="226" y="208"/>
                </a:lnTo>
                <a:lnTo>
                  <a:pt x="202" y="235"/>
                </a:lnTo>
                <a:lnTo>
                  <a:pt x="179" y="263"/>
                </a:lnTo>
                <a:lnTo>
                  <a:pt x="158" y="292"/>
                </a:lnTo>
                <a:lnTo>
                  <a:pt x="137" y="322"/>
                </a:lnTo>
                <a:lnTo>
                  <a:pt x="118" y="354"/>
                </a:lnTo>
                <a:lnTo>
                  <a:pt x="100" y="386"/>
                </a:lnTo>
                <a:lnTo>
                  <a:pt x="83" y="420"/>
                </a:lnTo>
                <a:lnTo>
                  <a:pt x="68" y="455"/>
                </a:lnTo>
                <a:lnTo>
                  <a:pt x="54" y="490"/>
                </a:lnTo>
                <a:lnTo>
                  <a:pt x="42" y="526"/>
                </a:lnTo>
                <a:lnTo>
                  <a:pt x="31" y="563"/>
                </a:lnTo>
                <a:lnTo>
                  <a:pt x="22" y="602"/>
                </a:lnTo>
                <a:lnTo>
                  <a:pt x="14" y="639"/>
                </a:lnTo>
                <a:lnTo>
                  <a:pt x="8" y="679"/>
                </a:lnTo>
                <a:lnTo>
                  <a:pt x="4" y="720"/>
                </a:lnTo>
                <a:lnTo>
                  <a:pt x="1" y="760"/>
                </a:lnTo>
                <a:lnTo>
                  <a:pt x="0" y="801"/>
                </a:lnTo>
                <a:lnTo>
                  <a:pt x="0" y="1157"/>
                </a:lnTo>
                <a:lnTo>
                  <a:pt x="1" y="1198"/>
                </a:lnTo>
                <a:lnTo>
                  <a:pt x="4" y="1239"/>
                </a:lnTo>
                <a:lnTo>
                  <a:pt x="8" y="1280"/>
                </a:lnTo>
                <a:lnTo>
                  <a:pt x="14" y="1319"/>
                </a:lnTo>
                <a:lnTo>
                  <a:pt x="22" y="1356"/>
                </a:lnTo>
                <a:lnTo>
                  <a:pt x="31" y="1395"/>
                </a:lnTo>
                <a:lnTo>
                  <a:pt x="42" y="1432"/>
                </a:lnTo>
                <a:lnTo>
                  <a:pt x="54" y="1468"/>
                </a:lnTo>
                <a:lnTo>
                  <a:pt x="68" y="1504"/>
                </a:lnTo>
                <a:lnTo>
                  <a:pt x="83" y="1538"/>
                </a:lnTo>
                <a:lnTo>
                  <a:pt x="100" y="1572"/>
                </a:lnTo>
                <a:lnTo>
                  <a:pt x="118" y="1605"/>
                </a:lnTo>
                <a:lnTo>
                  <a:pt x="137" y="1635"/>
                </a:lnTo>
                <a:lnTo>
                  <a:pt x="158" y="1666"/>
                </a:lnTo>
                <a:lnTo>
                  <a:pt x="179" y="1695"/>
                </a:lnTo>
                <a:lnTo>
                  <a:pt x="202" y="1723"/>
                </a:lnTo>
                <a:lnTo>
                  <a:pt x="226" y="1750"/>
                </a:lnTo>
                <a:lnTo>
                  <a:pt x="251" y="1775"/>
                </a:lnTo>
                <a:lnTo>
                  <a:pt x="277" y="1798"/>
                </a:lnTo>
                <a:lnTo>
                  <a:pt x="304" y="1821"/>
                </a:lnTo>
                <a:lnTo>
                  <a:pt x="332" y="1842"/>
                </a:lnTo>
                <a:lnTo>
                  <a:pt x="361" y="1862"/>
                </a:lnTo>
                <a:lnTo>
                  <a:pt x="391" y="1879"/>
                </a:lnTo>
                <a:lnTo>
                  <a:pt x="421" y="1895"/>
                </a:lnTo>
                <a:lnTo>
                  <a:pt x="452" y="1909"/>
                </a:lnTo>
                <a:lnTo>
                  <a:pt x="484" y="1922"/>
                </a:lnTo>
                <a:lnTo>
                  <a:pt x="517" y="1933"/>
                </a:lnTo>
                <a:lnTo>
                  <a:pt x="550" y="1942"/>
                </a:lnTo>
                <a:lnTo>
                  <a:pt x="584" y="1948"/>
                </a:lnTo>
                <a:lnTo>
                  <a:pt x="620" y="1953"/>
                </a:lnTo>
                <a:lnTo>
                  <a:pt x="654" y="1957"/>
                </a:lnTo>
                <a:lnTo>
                  <a:pt x="690" y="1958"/>
                </a:lnTo>
                <a:lnTo>
                  <a:pt x="2260" y="1958"/>
                </a:lnTo>
                <a:close/>
              </a:path>
            </a:pathLst>
          </a:custGeom>
          <a:solidFill>
            <a:srgbClr val="8E85BD"/>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fr-FR"/>
          </a:p>
        </p:txBody>
      </p:sp>
      <p:sp>
        <p:nvSpPr>
          <p:cNvPr id="31752" name="Freeform 13"/>
          <p:cNvSpPr>
            <a:spLocks/>
          </p:cNvSpPr>
          <p:nvPr/>
        </p:nvSpPr>
        <p:spPr bwMode="auto">
          <a:xfrm rot="5400000">
            <a:off x="5182394" y="2375694"/>
            <a:ext cx="3733800" cy="2795588"/>
          </a:xfrm>
          <a:custGeom>
            <a:avLst/>
            <a:gdLst>
              <a:gd name="T0" fmla="*/ 3034819 w 2954"/>
              <a:gd name="T1" fmla="*/ 2772837 h 1966"/>
              <a:gd name="T2" fmla="*/ 3237056 w 2954"/>
              <a:gd name="T3" fmla="*/ 2683253 h 1966"/>
              <a:gd name="T4" fmla="*/ 3382413 w 2954"/>
              <a:gd name="T5" fmla="*/ 2568073 h 1966"/>
              <a:gd name="T6" fmla="*/ 3507547 w 2954"/>
              <a:gd name="T7" fmla="*/ 2420189 h 1966"/>
              <a:gd name="T8" fmla="*/ 3628890 w 2954"/>
              <a:gd name="T9" fmla="*/ 2195518 h 1966"/>
              <a:gd name="T10" fmla="*/ 3694617 w 2954"/>
              <a:gd name="T11" fmla="*/ 1989333 h 1966"/>
              <a:gd name="T12" fmla="*/ 3732536 w 2954"/>
              <a:gd name="T13" fmla="*/ 1710627 h 1966"/>
              <a:gd name="T14" fmla="*/ 3730008 w 2954"/>
              <a:gd name="T15" fmla="*/ 1026661 h 1966"/>
              <a:gd name="T16" fmla="*/ 3680713 w 2954"/>
              <a:gd name="T17" fmla="*/ 753643 h 1966"/>
              <a:gd name="T18" fmla="*/ 3607402 w 2954"/>
              <a:gd name="T19" fmla="*/ 553145 h 1966"/>
              <a:gd name="T20" fmla="*/ 3478476 w 2954"/>
              <a:gd name="T21" fmla="*/ 337006 h 1966"/>
              <a:gd name="T22" fmla="*/ 3348286 w 2954"/>
              <a:gd name="T23" fmla="*/ 196232 h 1966"/>
              <a:gd name="T24" fmla="*/ 3199136 w 2954"/>
              <a:gd name="T25" fmla="*/ 91006 h 1966"/>
              <a:gd name="T26" fmla="*/ 2993107 w 2954"/>
              <a:gd name="T27" fmla="*/ 12798 h 1966"/>
              <a:gd name="T28" fmla="*/ 875939 w 2954"/>
              <a:gd name="T29" fmla="*/ 0 h 1966"/>
              <a:gd name="T30" fmla="*/ 657270 w 2954"/>
              <a:gd name="T31" fmla="*/ 35549 h 1966"/>
              <a:gd name="T32" fmla="*/ 496745 w 2954"/>
              <a:gd name="T33" fmla="*/ 113757 h 1966"/>
              <a:gd name="T34" fmla="*/ 319787 w 2954"/>
              <a:gd name="T35" fmla="*/ 261642 h 1966"/>
              <a:gd name="T36" fmla="*/ 199709 w 2954"/>
              <a:gd name="T37" fmla="*/ 418058 h 1966"/>
              <a:gd name="T38" fmla="*/ 87215 w 2954"/>
              <a:gd name="T39" fmla="*/ 649839 h 1966"/>
              <a:gd name="T40" fmla="*/ 27808 w 2954"/>
              <a:gd name="T41" fmla="*/ 860290 h 1966"/>
              <a:gd name="T42" fmla="*/ 0 w 2954"/>
              <a:gd name="T43" fmla="*/ 1144684 h 1966"/>
              <a:gd name="T44" fmla="*/ 10112 w 2954"/>
              <a:gd name="T45" fmla="*/ 1825806 h 1966"/>
              <a:gd name="T46" fmla="*/ 69519 w 2954"/>
              <a:gd name="T47" fmla="*/ 2095980 h 1966"/>
              <a:gd name="T48" fmla="*/ 151678 w 2954"/>
              <a:gd name="T49" fmla="*/ 2290790 h 1966"/>
              <a:gd name="T50" fmla="*/ 257852 w 2954"/>
              <a:gd name="T51" fmla="*/ 2461426 h 1966"/>
              <a:gd name="T52" fmla="*/ 422170 w 2954"/>
              <a:gd name="T53" fmla="*/ 2629218 h 1966"/>
              <a:gd name="T54" fmla="*/ 576375 w 2954"/>
              <a:gd name="T55" fmla="*/ 2725912 h 1966"/>
              <a:gd name="T56" fmla="*/ 786196 w 2954"/>
              <a:gd name="T57" fmla="*/ 2791322 h 1966"/>
              <a:gd name="T58" fmla="*/ 2860389 w 2954"/>
              <a:gd name="T59" fmla="*/ 2785634 h 1966"/>
              <a:gd name="T60" fmla="*/ 700246 w 2954"/>
              <a:gd name="T61" fmla="*/ 2762883 h 1966"/>
              <a:gd name="T62" fmla="*/ 498009 w 2954"/>
              <a:gd name="T63" fmla="*/ 2673299 h 1966"/>
              <a:gd name="T64" fmla="*/ 324843 w 2954"/>
              <a:gd name="T65" fmla="*/ 2525414 h 1966"/>
              <a:gd name="T66" fmla="*/ 182013 w 2954"/>
              <a:gd name="T67" fmla="*/ 2330605 h 1966"/>
              <a:gd name="T68" fmla="*/ 77103 w 2954"/>
              <a:gd name="T69" fmla="*/ 2093136 h 1966"/>
              <a:gd name="T70" fmla="*/ 17696 w 2954"/>
              <a:gd name="T71" fmla="*/ 1825806 h 1966"/>
              <a:gd name="T72" fmla="*/ 8848 w 2954"/>
              <a:gd name="T73" fmla="*/ 1086383 h 1966"/>
              <a:gd name="T74" fmla="*/ 46767 w 2954"/>
              <a:gd name="T75" fmla="*/ 807678 h 1966"/>
              <a:gd name="T76" fmla="*/ 135246 w 2954"/>
              <a:gd name="T77" fmla="*/ 557411 h 1966"/>
              <a:gd name="T78" fmla="*/ 261644 w 2954"/>
              <a:gd name="T79" fmla="*/ 342694 h 1966"/>
              <a:gd name="T80" fmla="*/ 425962 w 2954"/>
              <a:gd name="T81" fmla="*/ 174902 h 1966"/>
              <a:gd name="T82" fmla="*/ 616823 w 2954"/>
              <a:gd name="T83" fmla="*/ 61145 h 1966"/>
              <a:gd name="T84" fmla="*/ 830436 w 2954"/>
              <a:gd name="T85" fmla="*/ 11376 h 1966"/>
              <a:gd name="T86" fmla="*/ 2991843 w 2954"/>
              <a:gd name="T87" fmla="*/ 22751 h 1966"/>
              <a:gd name="T88" fmla="*/ 3197872 w 2954"/>
              <a:gd name="T89" fmla="*/ 100960 h 1966"/>
              <a:gd name="T90" fmla="*/ 3378621 w 2954"/>
              <a:gd name="T91" fmla="*/ 237469 h 1966"/>
              <a:gd name="T92" fmla="*/ 3527771 w 2954"/>
              <a:gd name="T93" fmla="*/ 423746 h 1966"/>
              <a:gd name="T94" fmla="*/ 3640265 w 2954"/>
              <a:gd name="T95" fmla="*/ 652683 h 1966"/>
              <a:gd name="T96" fmla="*/ 3708520 w 2954"/>
              <a:gd name="T97" fmla="*/ 915747 h 1966"/>
              <a:gd name="T98" fmla="*/ 3726216 w 2954"/>
              <a:gd name="T99" fmla="*/ 1652326 h 1966"/>
              <a:gd name="T100" fmla="*/ 3699673 w 2954"/>
              <a:gd name="T101" fmla="*/ 1935298 h 1966"/>
              <a:gd name="T102" fmla="*/ 3622570 w 2954"/>
              <a:gd name="T103" fmla="*/ 2191252 h 1966"/>
              <a:gd name="T104" fmla="*/ 3501228 w 2954"/>
              <a:gd name="T105" fmla="*/ 2414501 h 1966"/>
              <a:gd name="T106" fmla="*/ 3344494 w 2954"/>
              <a:gd name="T107" fmla="*/ 2592247 h 1966"/>
              <a:gd name="T108" fmla="*/ 3157425 w 2954"/>
              <a:gd name="T109" fmla="*/ 2717380 h 1966"/>
              <a:gd name="T110" fmla="*/ 2947604 w 2954"/>
              <a:gd name="T111" fmla="*/ 2781368 h 196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954"/>
              <a:gd name="T169" fmla="*/ 0 h 1966"/>
              <a:gd name="T170" fmla="*/ 2954 w 2954"/>
              <a:gd name="T171" fmla="*/ 1966 h 196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954" h="1966">
                <a:moveTo>
                  <a:pt x="2297" y="1965"/>
                </a:moveTo>
                <a:lnTo>
                  <a:pt x="2298" y="1965"/>
                </a:lnTo>
                <a:lnTo>
                  <a:pt x="2333" y="1963"/>
                </a:lnTo>
                <a:lnTo>
                  <a:pt x="2368" y="1957"/>
                </a:lnTo>
                <a:lnTo>
                  <a:pt x="2401" y="1950"/>
                </a:lnTo>
                <a:lnTo>
                  <a:pt x="2435" y="1941"/>
                </a:lnTo>
                <a:lnTo>
                  <a:pt x="2467" y="1930"/>
                </a:lnTo>
                <a:lnTo>
                  <a:pt x="2499" y="1917"/>
                </a:lnTo>
                <a:lnTo>
                  <a:pt x="2531" y="1903"/>
                </a:lnTo>
                <a:lnTo>
                  <a:pt x="2561" y="1887"/>
                </a:lnTo>
                <a:lnTo>
                  <a:pt x="2562" y="1887"/>
                </a:lnTo>
                <a:lnTo>
                  <a:pt x="2592" y="1869"/>
                </a:lnTo>
                <a:lnTo>
                  <a:pt x="2621" y="1849"/>
                </a:lnTo>
                <a:lnTo>
                  <a:pt x="2649" y="1829"/>
                </a:lnTo>
                <a:lnTo>
                  <a:pt x="2676" y="1806"/>
                </a:lnTo>
                <a:lnTo>
                  <a:pt x="2702" y="1782"/>
                </a:lnTo>
                <a:lnTo>
                  <a:pt x="2727" y="1758"/>
                </a:lnTo>
                <a:lnTo>
                  <a:pt x="2751" y="1731"/>
                </a:lnTo>
                <a:lnTo>
                  <a:pt x="2752" y="1729"/>
                </a:lnTo>
                <a:lnTo>
                  <a:pt x="2775" y="1702"/>
                </a:lnTo>
                <a:lnTo>
                  <a:pt x="2796" y="1673"/>
                </a:lnTo>
                <a:lnTo>
                  <a:pt x="2817" y="1642"/>
                </a:lnTo>
                <a:lnTo>
                  <a:pt x="2836" y="1611"/>
                </a:lnTo>
                <a:lnTo>
                  <a:pt x="2854" y="1578"/>
                </a:lnTo>
                <a:lnTo>
                  <a:pt x="2871" y="1544"/>
                </a:lnTo>
                <a:lnTo>
                  <a:pt x="2886" y="1509"/>
                </a:lnTo>
                <a:lnTo>
                  <a:pt x="2900" y="1474"/>
                </a:lnTo>
                <a:lnTo>
                  <a:pt x="2912" y="1436"/>
                </a:lnTo>
                <a:lnTo>
                  <a:pt x="2923" y="1399"/>
                </a:lnTo>
                <a:lnTo>
                  <a:pt x="2933" y="1361"/>
                </a:lnTo>
                <a:lnTo>
                  <a:pt x="2940" y="1323"/>
                </a:lnTo>
                <a:lnTo>
                  <a:pt x="2946" y="1284"/>
                </a:lnTo>
                <a:lnTo>
                  <a:pt x="2951" y="1244"/>
                </a:lnTo>
                <a:lnTo>
                  <a:pt x="2953" y="1203"/>
                </a:lnTo>
                <a:lnTo>
                  <a:pt x="2953" y="1202"/>
                </a:lnTo>
                <a:lnTo>
                  <a:pt x="2954" y="1161"/>
                </a:lnTo>
                <a:lnTo>
                  <a:pt x="2954" y="805"/>
                </a:lnTo>
                <a:lnTo>
                  <a:pt x="2953" y="763"/>
                </a:lnTo>
                <a:lnTo>
                  <a:pt x="2951" y="722"/>
                </a:lnTo>
                <a:lnTo>
                  <a:pt x="2946" y="682"/>
                </a:lnTo>
                <a:lnTo>
                  <a:pt x="2940" y="643"/>
                </a:lnTo>
                <a:lnTo>
                  <a:pt x="2933" y="605"/>
                </a:lnTo>
                <a:lnTo>
                  <a:pt x="2923" y="567"/>
                </a:lnTo>
                <a:lnTo>
                  <a:pt x="2912" y="530"/>
                </a:lnTo>
                <a:lnTo>
                  <a:pt x="2900" y="494"/>
                </a:lnTo>
                <a:lnTo>
                  <a:pt x="2886" y="457"/>
                </a:lnTo>
                <a:lnTo>
                  <a:pt x="2871" y="422"/>
                </a:lnTo>
                <a:lnTo>
                  <a:pt x="2854" y="389"/>
                </a:lnTo>
                <a:lnTo>
                  <a:pt x="2836" y="357"/>
                </a:lnTo>
                <a:lnTo>
                  <a:pt x="2817" y="325"/>
                </a:lnTo>
                <a:lnTo>
                  <a:pt x="2796" y="294"/>
                </a:lnTo>
                <a:lnTo>
                  <a:pt x="2775" y="265"/>
                </a:lnTo>
                <a:lnTo>
                  <a:pt x="2752" y="237"/>
                </a:lnTo>
                <a:lnTo>
                  <a:pt x="2751" y="237"/>
                </a:lnTo>
                <a:lnTo>
                  <a:pt x="2727" y="209"/>
                </a:lnTo>
                <a:lnTo>
                  <a:pt x="2702" y="184"/>
                </a:lnTo>
                <a:lnTo>
                  <a:pt x="2676" y="160"/>
                </a:lnTo>
                <a:lnTo>
                  <a:pt x="2649" y="138"/>
                </a:lnTo>
                <a:lnTo>
                  <a:pt x="2621" y="117"/>
                </a:lnTo>
                <a:lnTo>
                  <a:pt x="2592" y="97"/>
                </a:lnTo>
                <a:lnTo>
                  <a:pt x="2562" y="80"/>
                </a:lnTo>
                <a:lnTo>
                  <a:pt x="2561" y="79"/>
                </a:lnTo>
                <a:lnTo>
                  <a:pt x="2531" y="64"/>
                </a:lnTo>
                <a:lnTo>
                  <a:pt x="2499" y="49"/>
                </a:lnTo>
                <a:lnTo>
                  <a:pt x="2467" y="36"/>
                </a:lnTo>
                <a:lnTo>
                  <a:pt x="2435" y="25"/>
                </a:lnTo>
                <a:lnTo>
                  <a:pt x="2401" y="16"/>
                </a:lnTo>
                <a:lnTo>
                  <a:pt x="2368" y="9"/>
                </a:lnTo>
                <a:lnTo>
                  <a:pt x="2333" y="5"/>
                </a:lnTo>
                <a:lnTo>
                  <a:pt x="2298" y="1"/>
                </a:lnTo>
                <a:lnTo>
                  <a:pt x="2297" y="1"/>
                </a:lnTo>
                <a:lnTo>
                  <a:pt x="2262" y="0"/>
                </a:lnTo>
                <a:lnTo>
                  <a:pt x="693" y="0"/>
                </a:lnTo>
                <a:lnTo>
                  <a:pt x="656" y="1"/>
                </a:lnTo>
                <a:lnTo>
                  <a:pt x="622" y="5"/>
                </a:lnTo>
                <a:lnTo>
                  <a:pt x="587" y="9"/>
                </a:lnTo>
                <a:lnTo>
                  <a:pt x="553" y="16"/>
                </a:lnTo>
                <a:lnTo>
                  <a:pt x="520" y="25"/>
                </a:lnTo>
                <a:lnTo>
                  <a:pt x="487" y="36"/>
                </a:lnTo>
                <a:lnTo>
                  <a:pt x="456" y="49"/>
                </a:lnTo>
                <a:lnTo>
                  <a:pt x="424" y="64"/>
                </a:lnTo>
                <a:lnTo>
                  <a:pt x="393" y="79"/>
                </a:lnTo>
                <a:lnTo>
                  <a:pt x="393" y="80"/>
                </a:lnTo>
                <a:lnTo>
                  <a:pt x="363" y="97"/>
                </a:lnTo>
                <a:lnTo>
                  <a:pt x="334" y="117"/>
                </a:lnTo>
                <a:lnTo>
                  <a:pt x="307" y="138"/>
                </a:lnTo>
                <a:lnTo>
                  <a:pt x="280" y="160"/>
                </a:lnTo>
                <a:lnTo>
                  <a:pt x="253" y="184"/>
                </a:lnTo>
                <a:lnTo>
                  <a:pt x="228" y="209"/>
                </a:lnTo>
                <a:lnTo>
                  <a:pt x="204" y="237"/>
                </a:lnTo>
                <a:lnTo>
                  <a:pt x="203" y="237"/>
                </a:lnTo>
                <a:lnTo>
                  <a:pt x="180" y="265"/>
                </a:lnTo>
                <a:lnTo>
                  <a:pt x="158" y="294"/>
                </a:lnTo>
                <a:lnTo>
                  <a:pt x="138" y="325"/>
                </a:lnTo>
                <a:lnTo>
                  <a:pt x="120" y="357"/>
                </a:lnTo>
                <a:lnTo>
                  <a:pt x="101" y="389"/>
                </a:lnTo>
                <a:lnTo>
                  <a:pt x="84" y="422"/>
                </a:lnTo>
                <a:lnTo>
                  <a:pt x="69" y="457"/>
                </a:lnTo>
                <a:lnTo>
                  <a:pt x="68" y="457"/>
                </a:lnTo>
                <a:lnTo>
                  <a:pt x="55" y="494"/>
                </a:lnTo>
                <a:lnTo>
                  <a:pt x="42" y="530"/>
                </a:lnTo>
                <a:lnTo>
                  <a:pt x="31" y="567"/>
                </a:lnTo>
                <a:lnTo>
                  <a:pt x="22" y="605"/>
                </a:lnTo>
                <a:lnTo>
                  <a:pt x="14" y="643"/>
                </a:lnTo>
                <a:lnTo>
                  <a:pt x="8" y="682"/>
                </a:lnTo>
                <a:lnTo>
                  <a:pt x="4" y="722"/>
                </a:lnTo>
                <a:lnTo>
                  <a:pt x="1" y="763"/>
                </a:lnTo>
                <a:lnTo>
                  <a:pt x="0" y="805"/>
                </a:lnTo>
                <a:lnTo>
                  <a:pt x="0" y="1161"/>
                </a:lnTo>
                <a:lnTo>
                  <a:pt x="1" y="1202"/>
                </a:lnTo>
                <a:lnTo>
                  <a:pt x="1" y="1203"/>
                </a:lnTo>
                <a:lnTo>
                  <a:pt x="4" y="1244"/>
                </a:lnTo>
                <a:lnTo>
                  <a:pt x="8" y="1284"/>
                </a:lnTo>
                <a:lnTo>
                  <a:pt x="14" y="1323"/>
                </a:lnTo>
                <a:lnTo>
                  <a:pt x="22" y="1361"/>
                </a:lnTo>
                <a:lnTo>
                  <a:pt x="31" y="1399"/>
                </a:lnTo>
                <a:lnTo>
                  <a:pt x="42" y="1436"/>
                </a:lnTo>
                <a:lnTo>
                  <a:pt x="55" y="1474"/>
                </a:lnTo>
                <a:lnTo>
                  <a:pt x="68" y="1509"/>
                </a:lnTo>
                <a:lnTo>
                  <a:pt x="69" y="1509"/>
                </a:lnTo>
                <a:lnTo>
                  <a:pt x="84" y="1544"/>
                </a:lnTo>
                <a:lnTo>
                  <a:pt x="101" y="1578"/>
                </a:lnTo>
                <a:lnTo>
                  <a:pt x="120" y="1611"/>
                </a:lnTo>
                <a:lnTo>
                  <a:pt x="138" y="1642"/>
                </a:lnTo>
                <a:lnTo>
                  <a:pt x="158" y="1673"/>
                </a:lnTo>
                <a:lnTo>
                  <a:pt x="180" y="1702"/>
                </a:lnTo>
                <a:lnTo>
                  <a:pt x="203" y="1729"/>
                </a:lnTo>
                <a:lnTo>
                  <a:pt x="204" y="1731"/>
                </a:lnTo>
                <a:lnTo>
                  <a:pt x="228" y="1758"/>
                </a:lnTo>
                <a:lnTo>
                  <a:pt x="253" y="1782"/>
                </a:lnTo>
                <a:lnTo>
                  <a:pt x="280" y="1806"/>
                </a:lnTo>
                <a:lnTo>
                  <a:pt x="307" y="1829"/>
                </a:lnTo>
                <a:lnTo>
                  <a:pt x="334" y="1849"/>
                </a:lnTo>
                <a:lnTo>
                  <a:pt x="363" y="1869"/>
                </a:lnTo>
                <a:lnTo>
                  <a:pt x="393" y="1887"/>
                </a:lnTo>
                <a:lnTo>
                  <a:pt x="424" y="1903"/>
                </a:lnTo>
                <a:lnTo>
                  <a:pt x="456" y="1917"/>
                </a:lnTo>
                <a:lnTo>
                  <a:pt x="487" y="1930"/>
                </a:lnTo>
                <a:lnTo>
                  <a:pt x="520" y="1941"/>
                </a:lnTo>
                <a:lnTo>
                  <a:pt x="553" y="1950"/>
                </a:lnTo>
                <a:lnTo>
                  <a:pt x="587" y="1957"/>
                </a:lnTo>
                <a:lnTo>
                  <a:pt x="622" y="1963"/>
                </a:lnTo>
                <a:lnTo>
                  <a:pt x="656" y="1965"/>
                </a:lnTo>
                <a:lnTo>
                  <a:pt x="693" y="1966"/>
                </a:lnTo>
                <a:lnTo>
                  <a:pt x="2262" y="1966"/>
                </a:lnTo>
                <a:lnTo>
                  <a:pt x="2297" y="1965"/>
                </a:lnTo>
                <a:lnTo>
                  <a:pt x="2263" y="1959"/>
                </a:lnTo>
                <a:lnTo>
                  <a:pt x="693" y="1959"/>
                </a:lnTo>
                <a:lnTo>
                  <a:pt x="657" y="1958"/>
                </a:lnTo>
                <a:lnTo>
                  <a:pt x="623" y="1956"/>
                </a:lnTo>
                <a:lnTo>
                  <a:pt x="588" y="1950"/>
                </a:lnTo>
                <a:lnTo>
                  <a:pt x="554" y="1943"/>
                </a:lnTo>
                <a:lnTo>
                  <a:pt x="522" y="1935"/>
                </a:lnTo>
                <a:lnTo>
                  <a:pt x="488" y="1923"/>
                </a:lnTo>
                <a:lnTo>
                  <a:pt x="456" y="1911"/>
                </a:lnTo>
                <a:lnTo>
                  <a:pt x="426" y="1896"/>
                </a:lnTo>
                <a:lnTo>
                  <a:pt x="394" y="1880"/>
                </a:lnTo>
                <a:lnTo>
                  <a:pt x="367" y="1864"/>
                </a:lnTo>
                <a:lnTo>
                  <a:pt x="337" y="1844"/>
                </a:lnTo>
                <a:lnTo>
                  <a:pt x="310" y="1823"/>
                </a:lnTo>
                <a:lnTo>
                  <a:pt x="282" y="1801"/>
                </a:lnTo>
                <a:lnTo>
                  <a:pt x="257" y="1776"/>
                </a:lnTo>
                <a:lnTo>
                  <a:pt x="231" y="1752"/>
                </a:lnTo>
                <a:lnTo>
                  <a:pt x="207" y="1725"/>
                </a:lnTo>
                <a:lnTo>
                  <a:pt x="185" y="1698"/>
                </a:lnTo>
                <a:lnTo>
                  <a:pt x="164" y="1669"/>
                </a:lnTo>
                <a:lnTo>
                  <a:pt x="144" y="1639"/>
                </a:lnTo>
                <a:lnTo>
                  <a:pt x="124" y="1608"/>
                </a:lnTo>
                <a:lnTo>
                  <a:pt x="107" y="1574"/>
                </a:lnTo>
                <a:lnTo>
                  <a:pt x="90" y="1541"/>
                </a:lnTo>
                <a:lnTo>
                  <a:pt x="74" y="1507"/>
                </a:lnTo>
                <a:lnTo>
                  <a:pt x="61" y="1472"/>
                </a:lnTo>
                <a:lnTo>
                  <a:pt x="48" y="1435"/>
                </a:lnTo>
                <a:lnTo>
                  <a:pt x="37" y="1398"/>
                </a:lnTo>
                <a:lnTo>
                  <a:pt x="28" y="1361"/>
                </a:lnTo>
                <a:lnTo>
                  <a:pt x="20" y="1322"/>
                </a:lnTo>
                <a:lnTo>
                  <a:pt x="14" y="1284"/>
                </a:lnTo>
                <a:lnTo>
                  <a:pt x="10" y="1243"/>
                </a:lnTo>
                <a:lnTo>
                  <a:pt x="7" y="1202"/>
                </a:lnTo>
                <a:lnTo>
                  <a:pt x="6" y="1162"/>
                </a:lnTo>
                <a:lnTo>
                  <a:pt x="6" y="806"/>
                </a:lnTo>
                <a:lnTo>
                  <a:pt x="7" y="764"/>
                </a:lnTo>
                <a:lnTo>
                  <a:pt x="10" y="724"/>
                </a:lnTo>
                <a:lnTo>
                  <a:pt x="14" y="684"/>
                </a:lnTo>
                <a:lnTo>
                  <a:pt x="20" y="644"/>
                </a:lnTo>
                <a:lnTo>
                  <a:pt x="28" y="607"/>
                </a:lnTo>
                <a:lnTo>
                  <a:pt x="37" y="568"/>
                </a:lnTo>
                <a:lnTo>
                  <a:pt x="48" y="531"/>
                </a:lnTo>
                <a:lnTo>
                  <a:pt x="61" y="495"/>
                </a:lnTo>
                <a:lnTo>
                  <a:pt x="74" y="459"/>
                </a:lnTo>
                <a:lnTo>
                  <a:pt x="90" y="426"/>
                </a:lnTo>
                <a:lnTo>
                  <a:pt x="107" y="392"/>
                </a:lnTo>
                <a:lnTo>
                  <a:pt x="124" y="360"/>
                </a:lnTo>
                <a:lnTo>
                  <a:pt x="144" y="328"/>
                </a:lnTo>
                <a:lnTo>
                  <a:pt x="164" y="298"/>
                </a:lnTo>
                <a:lnTo>
                  <a:pt x="185" y="269"/>
                </a:lnTo>
                <a:lnTo>
                  <a:pt x="207" y="241"/>
                </a:lnTo>
                <a:lnTo>
                  <a:pt x="231" y="215"/>
                </a:lnTo>
                <a:lnTo>
                  <a:pt x="257" y="190"/>
                </a:lnTo>
                <a:lnTo>
                  <a:pt x="282" y="167"/>
                </a:lnTo>
                <a:lnTo>
                  <a:pt x="310" y="144"/>
                </a:lnTo>
                <a:lnTo>
                  <a:pt x="337" y="123"/>
                </a:lnTo>
                <a:lnTo>
                  <a:pt x="367" y="104"/>
                </a:lnTo>
                <a:lnTo>
                  <a:pt x="394" y="86"/>
                </a:lnTo>
                <a:lnTo>
                  <a:pt x="426" y="71"/>
                </a:lnTo>
                <a:lnTo>
                  <a:pt x="456" y="56"/>
                </a:lnTo>
                <a:lnTo>
                  <a:pt x="488" y="43"/>
                </a:lnTo>
                <a:lnTo>
                  <a:pt x="522" y="32"/>
                </a:lnTo>
                <a:lnTo>
                  <a:pt x="554" y="23"/>
                </a:lnTo>
                <a:lnTo>
                  <a:pt x="588" y="16"/>
                </a:lnTo>
                <a:lnTo>
                  <a:pt x="623" y="12"/>
                </a:lnTo>
                <a:lnTo>
                  <a:pt x="657" y="8"/>
                </a:lnTo>
                <a:lnTo>
                  <a:pt x="693" y="7"/>
                </a:lnTo>
                <a:lnTo>
                  <a:pt x="2263" y="7"/>
                </a:lnTo>
                <a:lnTo>
                  <a:pt x="2297" y="8"/>
                </a:lnTo>
                <a:lnTo>
                  <a:pt x="2332" y="12"/>
                </a:lnTo>
                <a:lnTo>
                  <a:pt x="2367" y="16"/>
                </a:lnTo>
                <a:lnTo>
                  <a:pt x="2400" y="23"/>
                </a:lnTo>
                <a:lnTo>
                  <a:pt x="2434" y="32"/>
                </a:lnTo>
                <a:lnTo>
                  <a:pt x="2466" y="43"/>
                </a:lnTo>
                <a:lnTo>
                  <a:pt x="2498" y="56"/>
                </a:lnTo>
                <a:lnTo>
                  <a:pt x="2530" y="71"/>
                </a:lnTo>
                <a:lnTo>
                  <a:pt x="2560" y="86"/>
                </a:lnTo>
                <a:lnTo>
                  <a:pt x="2589" y="104"/>
                </a:lnTo>
                <a:lnTo>
                  <a:pt x="2618" y="123"/>
                </a:lnTo>
                <a:lnTo>
                  <a:pt x="2646" y="144"/>
                </a:lnTo>
                <a:lnTo>
                  <a:pt x="2673" y="167"/>
                </a:lnTo>
                <a:lnTo>
                  <a:pt x="2699" y="190"/>
                </a:lnTo>
                <a:lnTo>
                  <a:pt x="2724" y="215"/>
                </a:lnTo>
                <a:lnTo>
                  <a:pt x="2747" y="241"/>
                </a:lnTo>
                <a:lnTo>
                  <a:pt x="2770" y="269"/>
                </a:lnTo>
                <a:lnTo>
                  <a:pt x="2791" y="298"/>
                </a:lnTo>
                <a:lnTo>
                  <a:pt x="2812" y="328"/>
                </a:lnTo>
                <a:lnTo>
                  <a:pt x="2831" y="360"/>
                </a:lnTo>
                <a:lnTo>
                  <a:pt x="2849" y="392"/>
                </a:lnTo>
                <a:lnTo>
                  <a:pt x="2866" y="426"/>
                </a:lnTo>
                <a:lnTo>
                  <a:pt x="2880" y="459"/>
                </a:lnTo>
                <a:lnTo>
                  <a:pt x="2894" y="495"/>
                </a:lnTo>
                <a:lnTo>
                  <a:pt x="2906" y="531"/>
                </a:lnTo>
                <a:lnTo>
                  <a:pt x="2917" y="568"/>
                </a:lnTo>
                <a:lnTo>
                  <a:pt x="2927" y="607"/>
                </a:lnTo>
                <a:lnTo>
                  <a:pt x="2934" y="644"/>
                </a:lnTo>
                <a:lnTo>
                  <a:pt x="2940" y="684"/>
                </a:lnTo>
                <a:lnTo>
                  <a:pt x="2945" y="724"/>
                </a:lnTo>
                <a:lnTo>
                  <a:pt x="2947" y="764"/>
                </a:lnTo>
                <a:lnTo>
                  <a:pt x="2948" y="806"/>
                </a:lnTo>
                <a:lnTo>
                  <a:pt x="2948" y="1162"/>
                </a:lnTo>
                <a:lnTo>
                  <a:pt x="2947" y="1202"/>
                </a:lnTo>
                <a:lnTo>
                  <a:pt x="2945" y="1243"/>
                </a:lnTo>
                <a:lnTo>
                  <a:pt x="2940" y="1284"/>
                </a:lnTo>
                <a:lnTo>
                  <a:pt x="2934" y="1322"/>
                </a:lnTo>
                <a:lnTo>
                  <a:pt x="2927" y="1361"/>
                </a:lnTo>
                <a:lnTo>
                  <a:pt x="2917" y="1398"/>
                </a:lnTo>
                <a:lnTo>
                  <a:pt x="2906" y="1435"/>
                </a:lnTo>
                <a:lnTo>
                  <a:pt x="2894" y="1472"/>
                </a:lnTo>
                <a:lnTo>
                  <a:pt x="2880" y="1507"/>
                </a:lnTo>
                <a:lnTo>
                  <a:pt x="2866" y="1541"/>
                </a:lnTo>
                <a:lnTo>
                  <a:pt x="2849" y="1574"/>
                </a:lnTo>
                <a:lnTo>
                  <a:pt x="2831" y="1608"/>
                </a:lnTo>
                <a:lnTo>
                  <a:pt x="2812" y="1639"/>
                </a:lnTo>
                <a:lnTo>
                  <a:pt x="2791" y="1669"/>
                </a:lnTo>
                <a:lnTo>
                  <a:pt x="2770" y="1698"/>
                </a:lnTo>
                <a:lnTo>
                  <a:pt x="2747" y="1725"/>
                </a:lnTo>
                <a:lnTo>
                  <a:pt x="2724" y="1752"/>
                </a:lnTo>
                <a:lnTo>
                  <a:pt x="2699" y="1776"/>
                </a:lnTo>
                <a:lnTo>
                  <a:pt x="2673" y="1801"/>
                </a:lnTo>
                <a:lnTo>
                  <a:pt x="2646" y="1823"/>
                </a:lnTo>
                <a:lnTo>
                  <a:pt x="2618" y="1844"/>
                </a:lnTo>
                <a:lnTo>
                  <a:pt x="2589" y="1864"/>
                </a:lnTo>
                <a:lnTo>
                  <a:pt x="2560" y="1880"/>
                </a:lnTo>
                <a:lnTo>
                  <a:pt x="2530" y="1896"/>
                </a:lnTo>
                <a:lnTo>
                  <a:pt x="2498" y="1911"/>
                </a:lnTo>
                <a:lnTo>
                  <a:pt x="2466" y="1923"/>
                </a:lnTo>
                <a:lnTo>
                  <a:pt x="2434" y="1935"/>
                </a:lnTo>
                <a:lnTo>
                  <a:pt x="2400" y="1943"/>
                </a:lnTo>
                <a:lnTo>
                  <a:pt x="2367" y="1950"/>
                </a:lnTo>
                <a:lnTo>
                  <a:pt x="2332" y="1956"/>
                </a:lnTo>
                <a:lnTo>
                  <a:pt x="2297" y="1958"/>
                </a:lnTo>
                <a:lnTo>
                  <a:pt x="2263" y="1959"/>
                </a:lnTo>
                <a:lnTo>
                  <a:pt x="2297" y="19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fr-FR"/>
          </a:p>
        </p:txBody>
      </p:sp>
      <p:sp>
        <p:nvSpPr>
          <p:cNvPr id="31753" name="Freeform 14"/>
          <p:cNvSpPr>
            <a:spLocks/>
          </p:cNvSpPr>
          <p:nvPr/>
        </p:nvSpPr>
        <p:spPr bwMode="auto">
          <a:xfrm rot="5400000">
            <a:off x="5445125" y="2700338"/>
            <a:ext cx="3173413" cy="2681287"/>
          </a:xfrm>
          <a:custGeom>
            <a:avLst/>
            <a:gdLst>
              <a:gd name="T0" fmla="*/ 2420185 w 2511"/>
              <a:gd name="T1" fmla="*/ 2677020 h 1885"/>
              <a:gd name="T2" fmla="*/ 2544038 w 2511"/>
              <a:gd name="T3" fmla="*/ 2645726 h 1885"/>
              <a:gd name="T4" fmla="*/ 2661572 w 2511"/>
              <a:gd name="T5" fmla="*/ 2595941 h 1885"/>
              <a:gd name="T6" fmla="*/ 2768996 w 2511"/>
              <a:gd name="T7" fmla="*/ 2521974 h 1885"/>
              <a:gd name="T8" fmla="*/ 2868836 w 2511"/>
              <a:gd name="T9" fmla="*/ 2429516 h 1885"/>
              <a:gd name="T10" fmla="*/ 2956039 w 2511"/>
              <a:gd name="T11" fmla="*/ 2322834 h 1885"/>
              <a:gd name="T12" fmla="*/ 3030603 w 2511"/>
              <a:gd name="T13" fmla="*/ 2196237 h 1885"/>
              <a:gd name="T14" fmla="*/ 3091266 w 2511"/>
              <a:gd name="T15" fmla="*/ 2058261 h 1885"/>
              <a:gd name="T16" fmla="*/ 3135499 w 2511"/>
              <a:gd name="T17" fmla="*/ 1910328 h 1885"/>
              <a:gd name="T18" fmla="*/ 3163303 w 2511"/>
              <a:gd name="T19" fmla="*/ 1751016 h 1885"/>
              <a:gd name="T20" fmla="*/ 3173413 w 2511"/>
              <a:gd name="T21" fmla="*/ 1583169 h 1885"/>
              <a:gd name="T22" fmla="*/ 3169622 w 2511"/>
              <a:gd name="T23" fmla="*/ 985746 h 1885"/>
              <a:gd name="T24" fmla="*/ 3146873 w 2511"/>
              <a:gd name="T25" fmla="*/ 822167 h 1885"/>
              <a:gd name="T26" fmla="*/ 3107695 w 2511"/>
              <a:gd name="T27" fmla="*/ 671389 h 1885"/>
              <a:gd name="T28" fmla="*/ 3052088 w 2511"/>
              <a:gd name="T29" fmla="*/ 530568 h 1885"/>
              <a:gd name="T30" fmla="*/ 2981315 w 2511"/>
              <a:gd name="T31" fmla="*/ 401126 h 1885"/>
              <a:gd name="T32" fmla="*/ 2899168 w 2511"/>
              <a:gd name="T33" fmla="*/ 284487 h 1885"/>
              <a:gd name="T34" fmla="*/ 2803118 w 2511"/>
              <a:gd name="T35" fmla="*/ 186339 h 1885"/>
              <a:gd name="T36" fmla="*/ 2698223 w 2511"/>
              <a:gd name="T37" fmla="*/ 106683 h 1885"/>
              <a:gd name="T38" fmla="*/ 2584480 w 2511"/>
              <a:gd name="T39" fmla="*/ 49785 h 1885"/>
              <a:gd name="T40" fmla="*/ 2461891 w 2511"/>
              <a:gd name="T41" fmla="*/ 14224 h 1885"/>
              <a:gd name="T42" fmla="*/ 2334247 w 2511"/>
              <a:gd name="T43" fmla="*/ 0 h 1885"/>
              <a:gd name="T44" fmla="*/ 753227 w 2511"/>
              <a:gd name="T45" fmla="*/ 4267 h 1885"/>
              <a:gd name="T46" fmla="*/ 629375 w 2511"/>
              <a:gd name="T47" fmla="*/ 35561 h 1885"/>
              <a:gd name="T48" fmla="*/ 513105 w 2511"/>
              <a:gd name="T49" fmla="*/ 85346 h 1885"/>
              <a:gd name="T50" fmla="*/ 404417 w 2511"/>
              <a:gd name="T51" fmla="*/ 159313 h 1885"/>
              <a:gd name="T52" fmla="*/ 307104 w 2511"/>
              <a:gd name="T53" fmla="*/ 251771 h 1885"/>
              <a:gd name="T54" fmla="*/ 218638 w 2511"/>
              <a:gd name="T55" fmla="*/ 359876 h 1885"/>
              <a:gd name="T56" fmla="*/ 142810 w 2511"/>
              <a:gd name="T57" fmla="*/ 485050 h 1885"/>
              <a:gd name="T58" fmla="*/ 82147 w 2511"/>
              <a:gd name="T59" fmla="*/ 623026 h 1885"/>
              <a:gd name="T60" fmla="*/ 37914 w 2511"/>
              <a:gd name="T61" fmla="*/ 772381 h 1885"/>
              <a:gd name="T62" fmla="*/ 10110 w 2511"/>
              <a:gd name="T63" fmla="*/ 931694 h 1885"/>
              <a:gd name="T64" fmla="*/ 0 w 2511"/>
              <a:gd name="T65" fmla="*/ 1098119 h 1885"/>
              <a:gd name="T66" fmla="*/ 3791 w 2511"/>
              <a:gd name="T67" fmla="*/ 1695541 h 1885"/>
              <a:gd name="T68" fmla="*/ 26540 w 2511"/>
              <a:gd name="T69" fmla="*/ 1856276 h 1885"/>
              <a:gd name="T70" fmla="*/ 65718 w 2511"/>
              <a:gd name="T71" fmla="*/ 2009899 h 1885"/>
              <a:gd name="T72" fmla="*/ 121325 w 2511"/>
              <a:gd name="T73" fmla="*/ 2152142 h 1885"/>
              <a:gd name="T74" fmla="*/ 192098 w 2511"/>
              <a:gd name="T75" fmla="*/ 2283006 h 1885"/>
              <a:gd name="T76" fmla="*/ 274246 w 2511"/>
              <a:gd name="T77" fmla="*/ 2396800 h 1885"/>
              <a:gd name="T78" fmla="*/ 370295 w 2511"/>
              <a:gd name="T79" fmla="*/ 2494948 h 1885"/>
              <a:gd name="T80" fmla="*/ 475190 w 2511"/>
              <a:gd name="T81" fmla="*/ 2574605 h 1885"/>
              <a:gd name="T82" fmla="*/ 588933 w 2511"/>
              <a:gd name="T83" fmla="*/ 2631502 h 1885"/>
              <a:gd name="T84" fmla="*/ 711522 w 2511"/>
              <a:gd name="T85" fmla="*/ 2668485 h 1885"/>
              <a:gd name="T86" fmla="*/ 837902 w 2511"/>
              <a:gd name="T87" fmla="*/ 2681287 h 188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511"/>
              <a:gd name="T133" fmla="*/ 0 h 1885"/>
              <a:gd name="T134" fmla="*/ 2511 w 2511"/>
              <a:gd name="T135" fmla="*/ 1885 h 188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511" h="1885">
                <a:moveTo>
                  <a:pt x="1847" y="1885"/>
                </a:moveTo>
                <a:lnTo>
                  <a:pt x="1881" y="1884"/>
                </a:lnTo>
                <a:lnTo>
                  <a:pt x="1915" y="1882"/>
                </a:lnTo>
                <a:lnTo>
                  <a:pt x="1948" y="1876"/>
                </a:lnTo>
                <a:lnTo>
                  <a:pt x="1981" y="1870"/>
                </a:lnTo>
                <a:lnTo>
                  <a:pt x="2013" y="1860"/>
                </a:lnTo>
                <a:lnTo>
                  <a:pt x="2045" y="1850"/>
                </a:lnTo>
                <a:lnTo>
                  <a:pt x="2075" y="1839"/>
                </a:lnTo>
                <a:lnTo>
                  <a:pt x="2106" y="1825"/>
                </a:lnTo>
                <a:lnTo>
                  <a:pt x="2135" y="1810"/>
                </a:lnTo>
                <a:lnTo>
                  <a:pt x="2164" y="1792"/>
                </a:lnTo>
                <a:lnTo>
                  <a:pt x="2191" y="1773"/>
                </a:lnTo>
                <a:lnTo>
                  <a:pt x="2218" y="1754"/>
                </a:lnTo>
                <a:lnTo>
                  <a:pt x="2244" y="1731"/>
                </a:lnTo>
                <a:lnTo>
                  <a:pt x="2270" y="1708"/>
                </a:lnTo>
                <a:lnTo>
                  <a:pt x="2294" y="1685"/>
                </a:lnTo>
                <a:lnTo>
                  <a:pt x="2317" y="1659"/>
                </a:lnTo>
                <a:lnTo>
                  <a:pt x="2339" y="1633"/>
                </a:lnTo>
                <a:lnTo>
                  <a:pt x="2359" y="1605"/>
                </a:lnTo>
                <a:lnTo>
                  <a:pt x="2379" y="1575"/>
                </a:lnTo>
                <a:lnTo>
                  <a:pt x="2398" y="1544"/>
                </a:lnTo>
                <a:lnTo>
                  <a:pt x="2415" y="1513"/>
                </a:lnTo>
                <a:lnTo>
                  <a:pt x="2431" y="1481"/>
                </a:lnTo>
                <a:lnTo>
                  <a:pt x="2446" y="1447"/>
                </a:lnTo>
                <a:lnTo>
                  <a:pt x="2459" y="1413"/>
                </a:lnTo>
                <a:lnTo>
                  <a:pt x="2471" y="1378"/>
                </a:lnTo>
                <a:lnTo>
                  <a:pt x="2481" y="1343"/>
                </a:lnTo>
                <a:lnTo>
                  <a:pt x="2490" y="1305"/>
                </a:lnTo>
                <a:lnTo>
                  <a:pt x="2498" y="1269"/>
                </a:lnTo>
                <a:lnTo>
                  <a:pt x="2503" y="1231"/>
                </a:lnTo>
                <a:lnTo>
                  <a:pt x="2508" y="1192"/>
                </a:lnTo>
                <a:lnTo>
                  <a:pt x="2510" y="1153"/>
                </a:lnTo>
                <a:lnTo>
                  <a:pt x="2511" y="1113"/>
                </a:lnTo>
                <a:lnTo>
                  <a:pt x="2511" y="772"/>
                </a:lnTo>
                <a:lnTo>
                  <a:pt x="2510" y="732"/>
                </a:lnTo>
                <a:lnTo>
                  <a:pt x="2508" y="693"/>
                </a:lnTo>
                <a:lnTo>
                  <a:pt x="2503" y="655"/>
                </a:lnTo>
                <a:lnTo>
                  <a:pt x="2498" y="616"/>
                </a:lnTo>
                <a:lnTo>
                  <a:pt x="2490" y="578"/>
                </a:lnTo>
                <a:lnTo>
                  <a:pt x="2481" y="543"/>
                </a:lnTo>
                <a:lnTo>
                  <a:pt x="2471" y="508"/>
                </a:lnTo>
                <a:lnTo>
                  <a:pt x="2459" y="472"/>
                </a:lnTo>
                <a:lnTo>
                  <a:pt x="2446" y="438"/>
                </a:lnTo>
                <a:lnTo>
                  <a:pt x="2431" y="404"/>
                </a:lnTo>
                <a:lnTo>
                  <a:pt x="2415" y="373"/>
                </a:lnTo>
                <a:lnTo>
                  <a:pt x="2398" y="341"/>
                </a:lnTo>
                <a:lnTo>
                  <a:pt x="2379" y="311"/>
                </a:lnTo>
                <a:lnTo>
                  <a:pt x="2359" y="282"/>
                </a:lnTo>
                <a:lnTo>
                  <a:pt x="2339" y="253"/>
                </a:lnTo>
                <a:lnTo>
                  <a:pt x="2317" y="226"/>
                </a:lnTo>
                <a:lnTo>
                  <a:pt x="2294" y="200"/>
                </a:lnTo>
                <a:lnTo>
                  <a:pt x="2270" y="177"/>
                </a:lnTo>
                <a:lnTo>
                  <a:pt x="2244" y="154"/>
                </a:lnTo>
                <a:lnTo>
                  <a:pt x="2218" y="131"/>
                </a:lnTo>
                <a:lnTo>
                  <a:pt x="2191" y="112"/>
                </a:lnTo>
                <a:lnTo>
                  <a:pt x="2164" y="93"/>
                </a:lnTo>
                <a:lnTo>
                  <a:pt x="2135" y="75"/>
                </a:lnTo>
                <a:lnTo>
                  <a:pt x="2106" y="60"/>
                </a:lnTo>
                <a:lnTo>
                  <a:pt x="2075" y="46"/>
                </a:lnTo>
                <a:lnTo>
                  <a:pt x="2045" y="35"/>
                </a:lnTo>
                <a:lnTo>
                  <a:pt x="2013" y="25"/>
                </a:lnTo>
                <a:lnTo>
                  <a:pt x="1981" y="16"/>
                </a:lnTo>
                <a:lnTo>
                  <a:pt x="1948" y="10"/>
                </a:lnTo>
                <a:lnTo>
                  <a:pt x="1915" y="3"/>
                </a:lnTo>
                <a:lnTo>
                  <a:pt x="1881" y="1"/>
                </a:lnTo>
                <a:lnTo>
                  <a:pt x="1847" y="0"/>
                </a:lnTo>
                <a:lnTo>
                  <a:pt x="663" y="0"/>
                </a:lnTo>
                <a:lnTo>
                  <a:pt x="629" y="1"/>
                </a:lnTo>
                <a:lnTo>
                  <a:pt x="596" y="3"/>
                </a:lnTo>
                <a:lnTo>
                  <a:pt x="563" y="10"/>
                </a:lnTo>
                <a:lnTo>
                  <a:pt x="530" y="16"/>
                </a:lnTo>
                <a:lnTo>
                  <a:pt x="498" y="25"/>
                </a:lnTo>
                <a:lnTo>
                  <a:pt x="466" y="35"/>
                </a:lnTo>
                <a:lnTo>
                  <a:pt x="436" y="46"/>
                </a:lnTo>
                <a:lnTo>
                  <a:pt x="406" y="60"/>
                </a:lnTo>
                <a:lnTo>
                  <a:pt x="376" y="75"/>
                </a:lnTo>
                <a:lnTo>
                  <a:pt x="347" y="93"/>
                </a:lnTo>
                <a:lnTo>
                  <a:pt x="320" y="112"/>
                </a:lnTo>
                <a:lnTo>
                  <a:pt x="293" y="131"/>
                </a:lnTo>
                <a:lnTo>
                  <a:pt x="267" y="154"/>
                </a:lnTo>
                <a:lnTo>
                  <a:pt x="243" y="177"/>
                </a:lnTo>
                <a:lnTo>
                  <a:pt x="217" y="200"/>
                </a:lnTo>
                <a:lnTo>
                  <a:pt x="194" y="226"/>
                </a:lnTo>
                <a:lnTo>
                  <a:pt x="173" y="253"/>
                </a:lnTo>
                <a:lnTo>
                  <a:pt x="152" y="282"/>
                </a:lnTo>
                <a:lnTo>
                  <a:pt x="132" y="311"/>
                </a:lnTo>
                <a:lnTo>
                  <a:pt x="113" y="341"/>
                </a:lnTo>
                <a:lnTo>
                  <a:pt x="96" y="373"/>
                </a:lnTo>
                <a:lnTo>
                  <a:pt x="80" y="404"/>
                </a:lnTo>
                <a:lnTo>
                  <a:pt x="65" y="438"/>
                </a:lnTo>
                <a:lnTo>
                  <a:pt x="52" y="472"/>
                </a:lnTo>
                <a:lnTo>
                  <a:pt x="40" y="508"/>
                </a:lnTo>
                <a:lnTo>
                  <a:pt x="30" y="543"/>
                </a:lnTo>
                <a:lnTo>
                  <a:pt x="21" y="578"/>
                </a:lnTo>
                <a:lnTo>
                  <a:pt x="14" y="616"/>
                </a:lnTo>
                <a:lnTo>
                  <a:pt x="8" y="655"/>
                </a:lnTo>
                <a:lnTo>
                  <a:pt x="3" y="693"/>
                </a:lnTo>
                <a:lnTo>
                  <a:pt x="1" y="732"/>
                </a:lnTo>
                <a:lnTo>
                  <a:pt x="0" y="772"/>
                </a:lnTo>
                <a:lnTo>
                  <a:pt x="0" y="1113"/>
                </a:lnTo>
                <a:lnTo>
                  <a:pt x="1" y="1153"/>
                </a:lnTo>
                <a:lnTo>
                  <a:pt x="3" y="1192"/>
                </a:lnTo>
                <a:lnTo>
                  <a:pt x="8" y="1231"/>
                </a:lnTo>
                <a:lnTo>
                  <a:pt x="14" y="1269"/>
                </a:lnTo>
                <a:lnTo>
                  <a:pt x="21" y="1305"/>
                </a:lnTo>
                <a:lnTo>
                  <a:pt x="30" y="1343"/>
                </a:lnTo>
                <a:lnTo>
                  <a:pt x="40" y="1378"/>
                </a:lnTo>
                <a:lnTo>
                  <a:pt x="52" y="1413"/>
                </a:lnTo>
                <a:lnTo>
                  <a:pt x="65" y="1447"/>
                </a:lnTo>
                <a:lnTo>
                  <a:pt x="80" y="1481"/>
                </a:lnTo>
                <a:lnTo>
                  <a:pt x="96" y="1513"/>
                </a:lnTo>
                <a:lnTo>
                  <a:pt x="113" y="1544"/>
                </a:lnTo>
                <a:lnTo>
                  <a:pt x="132" y="1575"/>
                </a:lnTo>
                <a:lnTo>
                  <a:pt x="152" y="1605"/>
                </a:lnTo>
                <a:lnTo>
                  <a:pt x="173" y="1633"/>
                </a:lnTo>
                <a:lnTo>
                  <a:pt x="194" y="1659"/>
                </a:lnTo>
                <a:lnTo>
                  <a:pt x="217" y="1685"/>
                </a:lnTo>
                <a:lnTo>
                  <a:pt x="243" y="1708"/>
                </a:lnTo>
                <a:lnTo>
                  <a:pt x="267" y="1731"/>
                </a:lnTo>
                <a:lnTo>
                  <a:pt x="293" y="1754"/>
                </a:lnTo>
                <a:lnTo>
                  <a:pt x="320" y="1773"/>
                </a:lnTo>
                <a:lnTo>
                  <a:pt x="347" y="1792"/>
                </a:lnTo>
                <a:lnTo>
                  <a:pt x="376" y="1810"/>
                </a:lnTo>
                <a:lnTo>
                  <a:pt x="406" y="1825"/>
                </a:lnTo>
                <a:lnTo>
                  <a:pt x="436" y="1839"/>
                </a:lnTo>
                <a:lnTo>
                  <a:pt x="466" y="1850"/>
                </a:lnTo>
                <a:lnTo>
                  <a:pt x="498" y="1860"/>
                </a:lnTo>
                <a:lnTo>
                  <a:pt x="530" y="1870"/>
                </a:lnTo>
                <a:lnTo>
                  <a:pt x="563" y="1876"/>
                </a:lnTo>
                <a:lnTo>
                  <a:pt x="596" y="1882"/>
                </a:lnTo>
                <a:lnTo>
                  <a:pt x="629" y="1884"/>
                </a:lnTo>
                <a:lnTo>
                  <a:pt x="663" y="1885"/>
                </a:lnTo>
                <a:lnTo>
                  <a:pt x="1847" y="1885"/>
                </a:lnTo>
                <a:close/>
              </a:path>
            </a:pathLst>
          </a:custGeom>
          <a:solidFill>
            <a:srgbClr val="A7A0CC"/>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fr-FR"/>
          </a:p>
        </p:txBody>
      </p:sp>
      <p:sp>
        <p:nvSpPr>
          <p:cNvPr id="31754" name="Freeform 15"/>
          <p:cNvSpPr>
            <a:spLocks/>
          </p:cNvSpPr>
          <p:nvPr/>
        </p:nvSpPr>
        <p:spPr bwMode="auto">
          <a:xfrm rot="5400000">
            <a:off x="5436394" y="2696369"/>
            <a:ext cx="3179763" cy="2689225"/>
          </a:xfrm>
          <a:custGeom>
            <a:avLst/>
            <a:gdLst>
              <a:gd name="T0" fmla="*/ 2507679 w 2517"/>
              <a:gd name="T1" fmla="*/ 2667893 h 1891"/>
              <a:gd name="T2" fmla="*/ 2702230 w 2517"/>
              <a:gd name="T3" fmla="*/ 2582566 h 1891"/>
              <a:gd name="T4" fmla="*/ 2841195 w 2517"/>
              <a:gd name="T5" fmla="*/ 2471641 h 1891"/>
              <a:gd name="T6" fmla="*/ 2961210 w 2517"/>
              <a:gd name="T7" fmla="*/ 2326585 h 1891"/>
              <a:gd name="T8" fmla="*/ 3078698 w 2517"/>
              <a:gd name="T9" fmla="*/ 2111845 h 1891"/>
              <a:gd name="T10" fmla="*/ 3141864 w 2517"/>
              <a:gd name="T11" fmla="*/ 1914171 h 1891"/>
              <a:gd name="T12" fmla="*/ 3178500 w 2517"/>
              <a:gd name="T13" fmla="*/ 1645391 h 1891"/>
              <a:gd name="T14" fmla="*/ 3175973 w 2517"/>
              <a:gd name="T15" fmla="*/ 989794 h 1891"/>
              <a:gd name="T16" fmla="*/ 3129230 w 2517"/>
              <a:gd name="T17" fmla="*/ 725280 h 1891"/>
              <a:gd name="T18" fmla="*/ 3058485 w 2517"/>
              <a:gd name="T19" fmla="*/ 530450 h 1891"/>
              <a:gd name="T20" fmla="*/ 2933417 w 2517"/>
              <a:gd name="T21" fmla="*/ 324243 h 1891"/>
              <a:gd name="T22" fmla="*/ 2808349 w 2517"/>
              <a:gd name="T23" fmla="*/ 189142 h 1891"/>
              <a:gd name="T24" fmla="*/ 2664331 w 2517"/>
              <a:gd name="T25" fmla="*/ 85327 h 1891"/>
              <a:gd name="T26" fmla="*/ 2465990 w 2517"/>
              <a:gd name="T27" fmla="*/ 12799 h 1891"/>
              <a:gd name="T28" fmla="*/ 841368 w 2517"/>
              <a:gd name="T29" fmla="*/ 0 h 1891"/>
              <a:gd name="T30" fmla="*/ 632921 w 2517"/>
              <a:gd name="T31" fmla="*/ 35553 h 1891"/>
              <a:gd name="T32" fmla="*/ 478796 w 2517"/>
              <a:gd name="T33" fmla="*/ 109503 h 1891"/>
              <a:gd name="T34" fmla="*/ 306985 w 2517"/>
              <a:gd name="T35" fmla="*/ 251715 h 1891"/>
              <a:gd name="T36" fmla="*/ 192024 w 2517"/>
              <a:gd name="T37" fmla="*/ 402459 h 1891"/>
              <a:gd name="T38" fmla="*/ 83379 w 2517"/>
              <a:gd name="T39" fmla="*/ 625732 h 1891"/>
              <a:gd name="T40" fmla="*/ 26530 w 2517"/>
              <a:gd name="T41" fmla="*/ 827673 h 1891"/>
              <a:gd name="T42" fmla="*/ 0 w 2517"/>
              <a:gd name="T43" fmla="*/ 1102141 h 1891"/>
              <a:gd name="T44" fmla="*/ 10107 w 2517"/>
              <a:gd name="T45" fmla="*/ 1756316 h 1891"/>
              <a:gd name="T46" fmla="*/ 65692 w 2517"/>
              <a:gd name="T47" fmla="*/ 2013719 h 1891"/>
              <a:gd name="T48" fmla="*/ 144018 w 2517"/>
              <a:gd name="T49" fmla="*/ 2202861 h 1891"/>
              <a:gd name="T50" fmla="*/ 247610 w 2517"/>
              <a:gd name="T51" fmla="*/ 2366404 h 1891"/>
              <a:gd name="T52" fmla="*/ 405524 w 2517"/>
              <a:gd name="T53" fmla="*/ 2529948 h 1891"/>
              <a:gd name="T54" fmla="*/ 554595 w 2517"/>
              <a:gd name="T55" fmla="*/ 2622385 h 1891"/>
              <a:gd name="T56" fmla="*/ 756725 w 2517"/>
              <a:gd name="T57" fmla="*/ 2684959 h 1891"/>
              <a:gd name="T58" fmla="*/ 2338395 w 2517"/>
              <a:gd name="T59" fmla="*/ 2679270 h 1891"/>
              <a:gd name="T60" fmla="*/ 675873 w 2517"/>
              <a:gd name="T61" fmla="*/ 2657938 h 1891"/>
              <a:gd name="T62" fmla="*/ 480060 w 2517"/>
              <a:gd name="T63" fmla="*/ 2572611 h 1891"/>
              <a:gd name="T64" fmla="*/ 310775 w 2517"/>
              <a:gd name="T65" fmla="*/ 2430400 h 1891"/>
              <a:gd name="T66" fmla="*/ 174337 w 2517"/>
              <a:gd name="T67" fmla="*/ 2241258 h 1891"/>
              <a:gd name="T68" fmla="*/ 73272 w 2517"/>
              <a:gd name="T69" fmla="*/ 2012297 h 1891"/>
              <a:gd name="T70" fmla="*/ 17686 w 2517"/>
              <a:gd name="T71" fmla="*/ 1753472 h 1891"/>
              <a:gd name="T72" fmla="*/ 8843 w 2517"/>
              <a:gd name="T73" fmla="*/ 1048101 h 1891"/>
              <a:gd name="T74" fmla="*/ 45479 w 2517"/>
              <a:gd name="T75" fmla="*/ 777899 h 1891"/>
              <a:gd name="T76" fmla="*/ 128858 w 2517"/>
              <a:gd name="T77" fmla="*/ 536138 h 1891"/>
              <a:gd name="T78" fmla="*/ 252663 w 2517"/>
              <a:gd name="T79" fmla="*/ 331353 h 1891"/>
              <a:gd name="T80" fmla="*/ 409314 w 2517"/>
              <a:gd name="T81" fmla="*/ 167810 h 1891"/>
              <a:gd name="T82" fmla="*/ 593758 w 2517"/>
              <a:gd name="T83" fmla="*/ 59729 h 1891"/>
              <a:gd name="T84" fmla="*/ 799678 w 2517"/>
              <a:gd name="T85" fmla="*/ 11377 h 1891"/>
              <a:gd name="T86" fmla="*/ 2464727 w 2517"/>
              <a:gd name="T87" fmla="*/ 22754 h 1891"/>
              <a:gd name="T88" fmla="*/ 2663068 w 2517"/>
              <a:gd name="T89" fmla="*/ 95282 h 1891"/>
              <a:gd name="T90" fmla="*/ 2837405 w 2517"/>
              <a:gd name="T91" fmla="*/ 227539 h 1891"/>
              <a:gd name="T92" fmla="*/ 2981423 w 2517"/>
              <a:gd name="T93" fmla="*/ 406726 h 1891"/>
              <a:gd name="T94" fmla="*/ 3090068 w 2517"/>
              <a:gd name="T95" fmla="*/ 628576 h 1891"/>
              <a:gd name="T96" fmla="*/ 3155760 w 2517"/>
              <a:gd name="T97" fmla="*/ 881713 h 1891"/>
              <a:gd name="T98" fmla="*/ 3172183 w 2517"/>
              <a:gd name="T99" fmla="*/ 1588506 h 1891"/>
              <a:gd name="T100" fmla="*/ 3145654 w 2517"/>
              <a:gd name="T101" fmla="*/ 1860130 h 1891"/>
              <a:gd name="T102" fmla="*/ 3072381 w 2517"/>
              <a:gd name="T103" fmla="*/ 2106157 h 1891"/>
              <a:gd name="T104" fmla="*/ 2954893 w 2517"/>
              <a:gd name="T105" fmla="*/ 2322319 h 1891"/>
              <a:gd name="T106" fmla="*/ 2804559 w 2517"/>
              <a:gd name="T107" fmla="*/ 2492973 h 1891"/>
              <a:gd name="T108" fmla="*/ 2625168 w 2517"/>
              <a:gd name="T109" fmla="*/ 2613853 h 1891"/>
              <a:gd name="T110" fmla="*/ 2423037 w 2517"/>
              <a:gd name="T111" fmla="*/ 2675004 h 189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517"/>
              <a:gd name="T169" fmla="*/ 0 h 1891"/>
              <a:gd name="T170" fmla="*/ 2517 w 2517"/>
              <a:gd name="T171" fmla="*/ 1891 h 189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517" h="1891">
                <a:moveTo>
                  <a:pt x="1884" y="1890"/>
                </a:moveTo>
                <a:lnTo>
                  <a:pt x="1885" y="1890"/>
                </a:lnTo>
                <a:lnTo>
                  <a:pt x="1919" y="1888"/>
                </a:lnTo>
                <a:lnTo>
                  <a:pt x="1952" y="1883"/>
                </a:lnTo>
                <a:lnTo>
                  <a:pt x="1985" y="1876"/>
                </a:lnTo>
                <a:lnTo>
                  <a:pt x="2016" y="1867"/>
                </a:lnTo>
                <a:lnTo>
                  <a:pt x="2048" y="1856"/>
                </a:lnTo>
                <a:lnTo>
                  <a:pt x="2079" y="1844"/>
                </a:lnTo>
                <a:lnTo>
                  <a:pt x="2109" y="1831"/>
                </a:lnTo>
                <a:lnTo>
                  <a:pt x="2139" y="1816"/>
                </a:lnTo>
                <a:lnTo>
                  <a:pt x="2140" y="1814"/>
                </a:lnTo>
                <a:lnTo>
                  <a:pt x="2168" y="1798"/>
                </a:lnTo>
                <a:lnTo>
                  <a:pt x="2196" y="1779"/>
                </a:lnTo>
                <a:lnTo>
                  <a:pt x="2223" y="1759"/>
                </a:lnTo>
                <a:lnTo>
                  <a:pt x="2249" y="1738"/>
                </a:lnTo>
                <a:lnTo>
                  <a:pt x="2274" y="1714"/>
                </a:lnTo>
                <a:lnTo>
                  <a:pt x="2298" y="1690"/>
                </a:lnTo>
                <a:lnTo>
                  <a:pt x="2321" y="1664"/>
                </a:lnTo>
                <a:lnTo>
                  <a:pt x="2322" y="1663"/>
                </a:lnTo>
                <a:lnTo>
                  <a:pt x="2344" y="1636"/>
                </a:lnTo>
                <a:lnTo>
                  <a:pt x="2365" y="1608"/>
                </a:lnTo>
                <a:lnTo>
                  <a:pt x="2385" y="1579"/>
                </a:lnTo>
                <a:lnTo>
                  <a:pt x="2403" y="1549"/>
                </a:lnTo>
                <a:lnTo>
                  <a:pt x="2421" y="1518"/>
                </a:lnTo>
                <a:lnTo>
                  <a:pt x="2437" y="1485"/>
                </a:lnTo>
                <a:lnTo>
                  <a:pt x="2451" y="1453"/>
                </a:lnTo>
                <a:lnTo>
                  <a:pt x="2452" y="1451"/>
                </a:lnTo>
                <a:lnTo>
                  <a:pt x="2465" y="1416"/>
                </a:lnTo>
                <a:lnTo>
                  <a:pt x="2477" y="1381"/>
                </a:lnTo>
                <a:lnTo>
                  <a:pt x="2487" y="1346"/>
                </a:lnTo>
                <a:lnTo>
                  <a:pt x="2496" y="1309"/>
                </a:lnTo>
                <a:lnTo>
                  <a:pt x="2504" y="1273"/>
                </a:lnTo>
                <a:lnTo>
                  <a:pt x="2510" y="1235"/>
                </a:lnTo>
                <a:lnTo>
                  <a:pt x="2514" y="1196"/>
                </a:lnTo>
                <a:lnTo>
                  <a:pt x="2516" y="1157"/>
                </a:lnTo>
                <a:lnTo>
                  <a:pt x="2516" y="1156"/>
                </a:lnTo>
                <a:lnTo>
                  <a:pt x="2517" y="1116"/>
                </a:lnTo>
                <a:lnTo>
                  <a:pt x="2517" y="775"/>
                </a:lnTo>
                <a:lnTo>
                  <a:pt x="2516" y="735"/>
                </a:lnTo>
                <a:lnTo>
                  <a:pt x="2514" y="696"/>
                </a:lnTo>
                <a:lnTo>
                  <a:pt x="2510" y="658"/>
                </a:lnTo>
                <a:lnTo>
                  <a:pt x="2504" y="619"/>
                </a:lnTo>
                <a:lnTo>
                  <a:pt x="2496" y="582"/>
                </a:lnTo>
                <a:lnTo>
                  <a:pt x="2487" y="546"/>
                </a:lnTo>
                <a:lnTo>
                  <a:pt x="2477" y="510"/>
                </a:lnTo>
                <a:lnTo>
                  <a:pt x="2465" y="475"/>
                </a:lnTo>
                <a:lnTo>
                  <a:pt x="2452" y="441"/>
                </a:lnTo>
                <a:lnTo>
                  <a:pt x="2451" y="440"/>
                </a:lnTo>
                <a:lnTo>
                  <a:pt x="2437" y="406"/>
                </a:lnTo>
                <a:lnTo>
                  <a:pt x="2421" y="373"/>
                </a:lnTo>
                <a:lnTo>
                  <a:pt x="2403" y="342"/>
                </a:lnTo>
                <a:lnTo>
                  <a:pt x="2385" y="312"/>
                </a:lnTo>
                <a:lnTo>
                  <a:pt x="2365" y="283"/>
                </a:lnTo>
                <a:lnTo>
                  <a:pt x="2344" y="255"/>
                </a:lnTo>
                <a:lnTo>
                  <a:pt x="2322" y="228"/>
                </a:lnTo>
                <a:lnTo>
                  <a:pt x="2321" y="227"/>
                </a:lnTo>
                <a:lnTo>
                  <a:pt x="2298" y="201"/>
                </a:lnTo>
                <a:lnTo>
                  <a:pt x="2274" y="177"/>
                </a:lnTo>
                <a:lnTo>
                  <a:pt x="2249" y="155"/>
                </a:lnTo>
                <a:lnTo>
                  <a:pt x="2223" y="133"/>
                </a:lnTo>
                <a:lnTo>
                  <a:pt x="2196" y="113"/>
                </a:lnTo>
                <a:lnTo>
                  <a:pt x="2168" y="94"/>
                </a:lnTo>
                <a:lnTo>
                  <a:pt x="2140" y="77"/>
                </a:lnTo>
                <a:lnTo>
                  <a:pt x="2139" y="77"/>
                </a:lnTo>
                <a:lnTo>
                  <a:pt x="2109" y="60"/>
                </a:lnTo>
                <a:lnTo>
                  <a:pt x="2079" y="47"/>
                </a:lnTo>
                <a:lnTo>
                  <a:pt x="2048" y="35"/>
                </a:lnTo>
                <a:lnTo>
                  <a:pt x="2016" y="25"/>
                </a:lnTo>
                <a:lnTo>
                  <a:pt x="1985" y="16"/>
                </a:lnTo>
                <a:lnTo>
                  <a:pt x="1952" y="9"/>
                </a:lnTo>
                <a:lnTo>
                  <a:pt x="1919" y="5"/>
                </a:lnTo>
                <a:lnTo>
                  <a:pt x="1885" y="1"/>
                </a:lnTo>
                <a:lnTo>
                  <a:pt x="1884" y="1"/>
                </a:lnTo>
                <a:lnTo>
                  <a:pt x="1850" y="0"/>
                </a:lnTo>
                <a:lnTo>
                  <a:pt x="666" y="0"/>
                </a:lnTo>
                <a:lnTo>
                  <a:pt x="632" y="1"/>
                </a:lnTo>
                <a:lnTo>
                  <a:pt x="599" y="5"/>
                </a:lnTo>
                <a:lnTo>
                  <a:pt x="566" y="9"/>
                </a:lnTo>
                <a:lnTo>
                  <a:pt x="533" y="16"/>
                </a:lnTo>
                <a:lnTo>
                  <a:pt x="501" y="25"/>
                </a:lnTo>
                <a:lnTo>
                  <a:pt x="469" y="35"/>
                </a:lnTo>
                <a:lnTo>
                  <a:pt x="439" y="47"/>
                </a:lnTo>
                <a:lnTo>
                  <a:pt x="409" y="60"/>
                </a:lnTo>
                <a:lnTo>
                  <a:pt x="379" y="77"/>
                </a:lnTo>
                <a:lnTo>
                  <a:pt x="349" y="94"/>
                </a:lnTo>
                <a:lnTo>
                  <a:pt x="321" y="113"/>
                </a:lnTo>
                <a:lnTo>
                  <a:pt x="294" y="133"/>
                </a:lnTo>
                <a:lnTo>
                  <a:pt x="268" y="155"/>
                </a:lnTo>
                <a:lnTo>
                  <a:pt x="243" y="177"/>
                </a:lnTo>
                <a:lnTo>
                  <a:pt x="219" y="201"/>
                </a:lnTo>
                <a:lnTo>
                  <a:pt x="196" y="227"/>
                </a:lnTo>
                <a:lnTo>
                  <a:pt x="195" y="228"/>
                </a:lnTo>
                <a:lnTo>
                  <a:pt x="173" y="255"/>
                </a:lnTo>
                <a:lnTo>
                  <a:pt x="152" y="283"/>
                </a:lnTo>
                <a:lnTo>
                  <a:pt x="133" y="312"/>
                </a:lnTo>
                <a:lnTo>
                  <a:pt x="114" y="342"/>
                </a:lnTo>
                <a:lnTo>
                  <a:pt x="97" y="373"/>
                </a:lnTo>
                <a:lnTo>
                  <a:pt x="81" y="406"/>
                </a:lnTo>
                <a:lnTo>
                  <a:pt x="66" y="440"/>
                </a:lnTo>
                <a:lnTo>
                  <a:pt x="66" y="441"/>
                </a:lnTo>
                <a:lnTo>
                  <a:pt x="52" y="475"/>
                </a:lnTo>
                <a:lnTo>
                  <a:pt x="41" y="510"/>
                </a:lnTo>
                <a:lnTo>
                  <a:pt x="30" y="546"/>
                </a:lnTo>
                <a:lnTo>
                  <a:pt x="21" y="582"/>
                </a:lnTo>
                <a:lnTo>
                  <a:pt x="14" y="619"/>
                </a:lnTo>
                <a:lnTo>
                  <a:pt x="8" y="658"/>
                </a:lnTo>
                <a:lnTo>
                  <a:pt x="4" y="696"/>
                </a:lnTo>
                <a:lnTo>
                  <a:pt x="1" y="735"/>
                </a:lnTo>
                <a:lnTo>
                  <a:pt x="0" y="775"/>
                </a:lnTo>
                <a:lnTo>
                  <a:pt x="0" y="1116"/>
                </a:lnTo>
                <a:lnTo>
                  <a:pt x="1" y="1156"/>
                </a:lnTo>
                <a:lnTo>
                  <a:pt x="1" y="1157"/>
                </a:lnTo>
                <a:lnTo>
                  <a:pt x="4" y="1196"/>
                </a:lnTo>
                <a:lnTo>
                  <a:pt x="8" y="1235"/>
                </a:lnTo>
                <a:lnTo>
                  <a:pt x="14" y="1273"/>
                </a:lnTo>
                <a:lnTo>
                  <a:pt x="21" y="1309"/>
                </a:lnTo>
                <a:lnTo>
                  <a:pt x="30" y="1346"/>
                </a:lnTo>
                <a:lnTo>
                  <a:pt x="41" y="1381"/>
                </a:lnTo>
                <a:lnTo>
                  <a:pt x="52" y="1416"/>
                </a:lnTo>
                <a:lnTo>
                  <a:pt x="66" y="1451"/>
                </a:lnTo>
                <a:lnTo>
                  <a:pt x="66" y="1453"/>
                </a:lnTo>
                <a:lnTo>
                  <a:pt x="81" y="1485"/>
                </a:lnTo>
                <a:lnTo>
                  <a:pt x="97" y="1518"/>
                </a:lnTo>
                <a:lnTo>
                  <a:pt x="114" y="1549"/>
                </a:lnTo>
                <a:lnTo>
                  <a:pt x="133" y="1579"/>
                </a:lnTo>
                <a:lnTo>
                  <a:pt x="152" y="1608"/>
                </a:lnTo>
                <a:lnTo>
                  <a:pt x="173" y="1636"/>
                </a:lnTo>
                <a:lnTo>
                  <a:pt x="195" y="1663"/>
                </a:lnTo>
                <a:lnTo>
                  <a:pt x="196" y="1664"/>
                </a:lnTo>
                <a:lnTo>
                  <a:pt x="219" y="1690"/>
                </a:lnTo>
                <a:lnTo>
                  <a:pt x="243" y="1714"/>
                </a:lnTo>
                <a:lnTo>
                  <a:pt x="268" y="1738"/>
                </a:lnTo>
                <a:lnTo>
                  <a:pt x="294" y="1759"/>
                </a:lnTo>
                <a:lnTo>
                  <a:pt x="321" y="1779"/>
                </a:lnTo>
                <a:lnTo>
                  <a:pt x="349" y="1798"/>
                </a:lnTo>
                <a:lnTo>
                  <a:pt x="379" y="1814"/>
                </a:lnTo>
                <a:lnTo>
                  <a:pt x="379" y="1816"/>
                </a:lnTo>
                <a:lnTo>
                  <a:pt x="409" y="1831"/>
                </a:lnTo>
                <a:lnTo>
                  <a:pt x="439" y="1844"/>
                </a:lnTo>
                <a:lnTo>
                  <a:pt x="469" y="1856"/>
                </a:lnTo>
                <a:lnTo>
                  <a:pt x="501" y="1867"/>
                </a:lnTo>
                <a:lnTo>
                  <a:pt x="533" y="1876"/>
                </a:lnTo>
                <a:lnTo>
                  <a:pt x="566" y="1883"/>
                </a:lnTo>
                <a:lnTo>
                  <a:pt x="599" y="1888"/>
                </a:lnTo>
                <a:lnTo>
                  <a:pt x="632" y="1890"/>
                </a:lnTo>
                <a:lnTo>
                  <a:pt x="666" y="1891"/>
                </a:lnTo>
                <a:lnTo>
                  <a:pt x="1850" y="1891"/>
                </a:lnTo>
                <a:lnTo>
                  <a:pt x="1884" y="1890"/>
                </a:lnTo>
                <a:lnTo>
                  <a:pt x="1851" y="1884"/>
                </a:lnTo>
                <a:lnTo>
                  <a:pt x="667" y="1884"/>
                </a:lnTo>
                <a:lnTo>
                  <a:pt x="633" y="1883"/>
                </a:lnTo>
                <a:lnTo>
                  <a:pt x="599" y="1881"/>
                </a:lnTo>
                <a:lnTo>
                  <a:pt x="567" y="1876"/>
                </a:lnTo>
                <a:lnTo>
                  <a:pt x="535" y="1869"/>
                </a:lnTo>
                <a:lnTo>
                  <a:pt x="502" y="1860"/>
                </a:lnTo>
                <a:lnTo>
                  <a:pt x="470" y="1849"/>
                </a:lnTo>
                <a:lnTo>
                  <a:pt x="439" y="1838"/>
                </a:lnTo>
                <a:lnTo>
                  <a:pt x="409" y="1824"/>
                </a:lnTo>
                <a:lnTo>
                  <a:pt x="380" y="1809"/>
                </a:lnTo>
                <a:lnTo>
                  <a:pt x="353" y="1792"/>
                </a:lnTo>
                <a:lnTo>
                  <a:pt x="324" y="1774"/>
                </a:lnTo>
                <a:lnTo>
                  <a:pt x="297" y="1753"/>
                </a:lnTo>
                <a:lnTo>
                  <a:pt x="271" y="1732"/>
                </a:lnTo>
                <a:lnTo>
                  <a:pt x="246" y="1709"/>
                </a:lnTo>
                <a:lnTo>
                  <a:pt x="223" y="1684"/>
                </a:lnTo>
                <a:lnTo>
                  <a:pt x="200" y="1659"/>
                </a:lnTo>
                <a:lnTo>
                  <a:pt x="178" y="1633"/>
                </a:lnTo>
                <a:lnTo>
                  <a:pt x="157" y="1605"/>
                </a:lnTo>
                <a:lnTo>
                  <a:pt x="138" y="1576"/>
                </a:lnTo>
                <a:lnTo>
                  <a:pt x="120" y="1546"/>
                </a:lnTo>
                <a:lnTo>
                  <a:pt x="102" y="1514"/>
                </a:lnTo>
                <a:lnTo>
                  <a:pt x="86" y="1481"/>
                </a:lnTo>
                <a:lnTo>
                  <a:pt x="72" y="1450"/>
                </a:lnTo>
                <a:lnTo>
                  <a:pt x="58" y="1415"/>
                </a:lnTo>
                <a:lnTo>
                  <a:pt x="47" y="1381"/>
                </a:lnTo>
                <a:lnTo>
                  <a:pt x="36" y="1344"/>
                </a:lnTo>
                <a:lnTo>
                  <a:pt x="27" y="1308"/>
                </a:lnTo>
                <a:lnTo>
                  <a:pt x="20" y="1272"/>
                </a:lnTo>
                <a:lnTo>
                  <a:pt x="14" y="1233"/>
                </a:lnTo>
                <a:lnTo>
                  <a:pt x="10" y="1195"/>
                </a:lnTo>
                <a:lnTo>
                  <a:pt x="7" y="1156"/>
                </a:lnTo>
                <a:lnTo>
                  <a:pt x="6" y="1117"/>
                </a:lnTo>
                <a:lnTo>
                  <a:pt x="6" y="776"/>
                </a:lnTo>
                <a:lnTo>
                  <a:pt x="7" y="737"/>
                </a:lnTo>
                <a:lnTo>
                  <a:pt x="10" y="697"/>
                </a:lnTo>
                <a:lnTo>
                  <a:pt x="14" y="659"/>
                </a:lnTo>
                <a:lnTo>
                  <a:pt x="20" y="620"/>
                </a:lnTo>
                <a:lnTo>
                  <a:pt x="27" y="583"/>
                </a:lnTo>
                <a:lnTo>
                  <a:pt x="36" y="547"/>
                </a:lnTo>
                <a:lnTo>
                  <a:pt x="47" y="511"/>
                </a:lnTo>
                <a:lnTo>
                  <a:pt x="58" y="476"/>
                </a:lnTo>
                <a:lnTo>
                  <a:pt x="72" y="442"/>
                </a:lnTo>
                <a:lnTo>
                  <a:pt x="86" y="410"/>
                </a:lnTo>
                <a:lnTo>
                  <a:pt x="102" y="377"/>
                </a:lnTo>
                <a:lnTo>
                  <a:pt x="120" y="345"/>
                </a:lnTo>
                <a:lnTo>
                  <a:pt x="138" y="315"/>
                </a:lnTo>
                <a:lnTo>
                  <a:pt x="157" y="286"/>
                </a:lnTo>
                <a:lnTo>
                  <a:pt x="178" y="258"/>
                </a:lnTo>
                <a:lnTo>
                  <a:pt x="200" y="233"/>
                </a:lnTo>
                <a:lnTo>
                  <a:pt x="223" y="207"/>
                </a:lnTo>
                <a:lnTo>
                  <a:pt x="246" y="183"/>
                </a:lnTo>
                <a:lnTo>
                  <a:pt x="271" y="160"/>
                </a:lnTo>
                <a:lnTo>
                  <a:pt x="297" y="138"/>
                </a:lnTo>
                <a:lnTo>
                  <a:pt x="324" y="118"/>
                </a:lnTo>
                <a:lnTo>
                  <a:pt x="353" y="100"/>
                </a:lnTo>
                <a:lnTo>
                  <a:pt x="380" y="83"/>
                </a:lnTo>
                <a:lnTo>
                  <a:pt x="409" y="67"/>
                </a:lnTo>
                <a:lnTo>
                  <a:pt x="439" y="55"/>
                </a:lnTo>
                <a:lnTo>
                  <a:pt x="470" y="42"/>
                </a:lnTo>
                <a:lnTo>
                  <a:pt x="502" y="31"/>
                </a:lnTo>
                <a:lnTo>
                  <a:pt x="535" y="23"/>
                </a:lnTo>
                <a:lnTo>
                  <a:pt x="567" y="16"/>
                </a:lnTo>
                <a:lnTo>
                  <a:pt x="599" y="12"/>
                </a:lnTo>
                <a:lnTo>
                  <a:pt x="633" y="8"/>
                </a:lnTo>
                <a:lnTo>
                  <a:pt x="667" y="7"/>
                </a:lnTo>
                <a:lnTo>
                  <a:pt x="1851" y="7"/>
                </a:lnTo>
                <a:lnTo>
                  <a:pt x="1884" y="8"/>
                </a:lnTo>
                <a:lnTo>
                  <a:pt x="1918" y="12"/>
                </a:lnTo>
                <a:lnTo>
                  <a:pt x="1951" y="16"/>
                </a:lnTo>
                <a:lnTo>
                  <a:pt x="1984" y="23"/>
                </a:lnTo>
                <a:lnTo>
                  <a:pt x="2016" y="31"/>
                </a:lnTo>
                <a:lnTo>
                  <a:pt x="2046" y="42"/>
                </a:lnTo>
                <a:lnTo>
                  <a:pt x="2078" y="55"/>
                </a:lnTo>
                <a:lnTo>
                  <a:pt x="2108" y="67"/>
                </a:lnTo>
                <a:lnTo>
                  <a:pt x="2138" y="83"/>
                </a:lnTo>
                <a:lnTo>
                  <a:pt x="2165" y="100"/>
                </a:lnTo>
                <a:lnTo>
                  <a:pt x="2193" y="118"/>
                </a:lnTo>
                <a:lnTo>
                  <a:pt x="2220" y="138"/>
                </a:lnTo>
                <a:lnTo>
                  <a:pt x="2246" y="160"/>
                </a:lnTo>
                <a:lnTo>
                  <a:pt x="2271" y="183"/>
                </a:lnTo>
                <a:lnTo>
                  <a:pt x="2295" y="207"/>
                </a:lnTo>
                <a:lnTo>
                  <a:pt x="2318" y="233"/>
                </a:lnTo>
                <a:lnTo>
                  <a:pt x="2339" y="258"/>
                </a:lnTo>
                <a:lnTo>
                  <a:pt x="2360" y="286"/>
                </a:lnTo>
                <a:lnTo>
                  <a:pt x="2380" y="315"/>
                </a:lnTo>
                <a:lnTo>
                  <a:pt x="2398" y="345"/>
                </a:lnTo>
                <a:lnTo>
                  <a:pt x="2416" y="377"/>
                </a:lnTo>
                <a:lnTo>
                  <a:pt x="2432" y="410"/>
                </a:lnTo>
                <a:lnTo>
                  <a:pt x="2446" y="442"/>
                </a:lnTo>
                <a:lnTo>
                  <a:pt x="2459" y="476"/>
                </a:lnTo>
                <a:lnTo>
                  <a:pt x="2471" y="511"/>
                </a:lnTo>
                <a:lnTo>
                  <a:pt x="2481" y="547"/>
                </a:lnTo>
                <a:lnTo>
                  <a:pt x="2490" y="583"/>
                </a:lnTo>
                <a:lnTo>
                  <a:pt x="2498" y="620"/>
                </a:lnTo>
                <a:lnTo>
                  <a:pt x="2504" y="659"/>
                </a:lnTo>
                <a:lnTo>
                  <a:pt x="2508" y="697"/>
                </a:lnTo>
                <a:lnTo>
                  <a:pt x="2510" y="737"/>
                </a:lnTo>
                <a:lnTo>
                  <a:pt x="2511" y="776"/>
                </a:lnTo>
                <a:lnTo>
                  <a:pt x="2511" y="1117"/>
                </a:lnTo>
                <a:lnTo>
                  <a:pt x="2510" y="1156"/>
                </a:lnTo>
                <a:lnTo>
                  <a:pt x="2508" y="1195"/>
                </a:lnTo>
                <a:lnTo>
                  <a:pt x="2504" y="1233"/>
                </a:lnTo>
                <a:lnTo>
                  <a:pt x="2498" y="1272"/>
                </a:lnTo>
                <a:lnTo>
                  <a:pt x="2490" y="1308"/>
                </a:lnTo>
                <a:lnTo>
                  <a:pt x="2481" y="1344"/>
                </a:lnTo>
                <a:lnTo>
                  <a:pt x="2471" y="1381"/>
                </a:lnTo>
                <a:lnTo>
                  <a:pt x="2459" y="1415"/>
                </a:lnTo>
                <a:lnTo>
                  <a:pt x="2446" y="1450"/>
                </a:lnTo>
                <a:lnTo>
                  <a:pt x="2432" y="1481"/>
                </a:lnTo>
                <a:lnTo>
                  <a:pt x="2416" y="1514"/>
                </a:lnTo>
                <a:lnTo>
                  <a:pt x="2398" y="1546"/>
                </a:lnTo>
                <a:lnTo>
                  <a:pt x="2380" y="1576"/>
                </a:lnTo>
                <a:lnTo>
                  <a:pt x="2360" y="1605"/>
                </a:lnTo>
                <a:lnTo>
                  <a:pt x="2339" y="1633"/>
                </a:lnTo>
                <a:lnTo>
                  <a:pt x="2318" y="1659"/>
                </a:lnTo>
                <a:lnTo>
                  <a:pt x="2295" y="1684"/>
                </a:lnTo>
                <a:lnTo>
                  <a:pt x="2271" y="1709"/>
                </a:lnTo>
                <a:lnTo>
                  <a:pt x="2246" y="1732"/>
                </a:lnTo>
                <a:lnTo>
                  <a:pt x="2220" y="1753"/>
                </a:lnTo>
                <a:lnTo>
                  <a:pt x="2193" y="1774"/>
                </a:lnTo>
                <a:lnTo>
                  <a:pt x="2165" y="1792"/>
                </a:lnTo>
                <a:lnTo>
                  <a:pt x="2138" y="1809"/>
                </a:lnTo>
                <a:lnTo>
                  <a:pt x="2108" y="1824"/>
                </a:lnTo>
                <a:lnTo>
                  <a:pt x="2078" y="1838"/>
                </a:lnTo>
                <a:lnTo>
                  <a:pt x="2046" y="1849"/>
                </a:lnTo>
                <a:lnTo>
                  <a:pt x="2016" y="1860"/>
                </a:lnTo>
                <a:lnTo>
                  <a:pt x="1984" y="1869"/>
                </a:lnTo>
                <a:lnTo>
                  <a:pt x="1951" y="1876"/>
                </a:lnTo>
                <a:lnTo>
                  <a:pt x="1918" y="1881"/>
                </a:lnTo>
                <a:lnTo>
                  <a:pt x="1884" y="1883"/>
                </a:lnTo>
                <a:lnTo>
                  <a:pt x="1851" y="1884"/>
                </a:lnTo>
                <a:lnTo>
                  <a:pt x="1884" y="18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fr-FR"/>
          </a:p>
        </p:txBody>
      </p:sp>
      <p:sp>
        <p:nvSpPr>
          <p:cNvPr id="31755" name="Freeform 16"/>
          <p:cNvSpPr>
            <a:spLocks/>
          </p:cNvSpPr>
          <p:nvPr/>
        </p:nvSpPr>
        <p:spPr bwMode="auto">
          <a:xfrm rot="5400000">
            <a:off x="5665788" y="3084513"/>
            <a:ext cx="2701925" cy="2390775"/>
          </a:xfrm>
          <a:custGeom>
            <a:avLst/>
            <a:gdLst>
              <a:gd name="T0" fmla="*/ 2029917 w 2139"/>
              <a:gd name="T1" fmla="*/ 2385083 h 1680"/>
              <a:gd name="T2" fmla="*/ 2139813 w 2139"/>
              <a:gd name="T3" fmla="*/ 2359467 h 1680"/>
              <a:gd name="T4" fmla="*/ 2243393 w 2139"/>
              <a:gd name="T5" fmla="*/ 2313929 h 1680"/>
              <a:gd name="T6" fmla="*/ 2340657 w 2139"/>
              <a:gd name="T7" fmla="*/ 2247044 h 1680"/>
              <a:gd name="T8" fmla="*/ 2429079 w 2139"/>
              <a:gd name="T9" fmla="*/ 2165928 h 1680"/>
              <a:gd name="T10" fmla="*/ 2507396 w 2139"/>
              <a:gd name="T11" fmla="*/ 2069159 h 1680"/>
              <a:gd name="T12" fmla="*/ 2574344 w 2139"/>
              <a:gd name="T13" fmla="*/ 1958159 h 1680"/>
              <a:gd name="T14" fmla="*/ 2628661 w 2139"/>
              <a:gd name="T15" fmla="*/ 1835774 h 1680"/>
              <a:gd name="T16" fmla="*/ 2667819 w 2139"/>
              <a:gd name="T17" fmla="*/ 1702004 h 1680"/>
              <a:gd name="T18" fmla="*/ 2693083 w 2139"/>
              <a:gd name="T19" fmla="*/ 1559696 h 1680"/>
              <a:gd name="T20" fmla="*/ 2701925 w 2139"/>
              <a:gd name="T21" fmla="*/ 1411696 h 1680"/>
              <a:gd name="T22" fmla="*/ 2696872 w 2139"/>
              <a:gd name="T23" fmla="*/ 878041 h 1680"/>
              <a:gd name="T24" fmla="*/ 2676662 w 2139"/>
              <a:gd name="T25" fmla="*/ 734310 h 1680"/>
              <a:gd name="T26" fmla="*/ 2642556 w 2139"/>
              <a:gd name="T27" fmla="*/ 599117 h 1680"/>
              <a:gd name="T28" fmla="*/ 2592029 w 2139"/>
              <a:gd name="T29" fmla="*/ 472463 h 1680"/>
              <a:gd name="T30" fmla="*/ 2531396 w 2139"/>
              <a:gd name="T31" fmla="*/ 357193 h 1680"/>
              <a:gd name="T32" fmla="*/ 2455606 w 2139"/>
              <a:gd name="T33" fmla="*/ 254731 h 1680"/>
              <a:gd name="T34" fmla="*/ 2372237 w 2139"/>
              <a:gd name="T35" fmla="*/ 167923 h 1680"/>
              <a:gd name="T36" fmla="*/ 2277499 w 2139"/>
              <a:gd name="T37" fmla="*/ 96769 h 1680"/>
              <a:gd name="T38" fmla="*/ 2175182 w 2139"/>
              <a:gd name="T39" fmla="*/ 44115 h 1680"/>
              <a:gd name="T40" fmla="*/ 2066549 w 2139"/>
              <a:gd name="T41" fmla="*/ 11385 h 1680"/>
              <a:gd name="T42" fmla="*/ 1952864 w 2139"/>
              <a:gd name="T43" fmla="*/ 0 h 1680"/>
              <a:gd name="T44" fmla="*/ 669481 w 2139"/>
              <a:gd name="T45" fmla="*/ 4269 h 1680"/>
              <a:gd name="T46" fmla="*/ 559585 w 2139"/>
              <a:gd name="T47" fmla="*/ 32731 h 1680"/>
              <a:gd name="T48" fmla="*/ 456005 w 2139"/>
              <a:gd name="T49" fmla="*/ 78269 h 1680"/>
              <a:gd name="T50" fmla="*/ 358741 w 2139"/>
              <a:gd name="T51" fmla="*/ 142308 h 1680"/>
              <a:gd name="T52" fmla="*/ 270319 w 2139"/>
              <a:gd name="T53" fmla="*/ 224847 h 1680"/>
              <a:gd name="T54" fmla="*/ 194528 w 2139"/>
              <a:gd name="T55" fmla="*/ 321616 h 1680"/>
              <a:gd name="T56" fmla="*/ 127580 w 2139"/>
              <a:gd name="T57" fmla="*/ 432616 h 1680"/>
              <a:gd name="T58" fmla="*/ 73264 w 2139"/>
              <a:gd name="T59" fmla="*/ 555001 h 1680"/>
              <a:gd name="T60" fmla="*/ 34106 w 2139"/>
              <a:gd name="T61" fmla="*/ 687348 h 1680"/>
              <a:gd name="T62" fmla="*/ 8842 w 2139"/>
              <a:gd name="T63" fmla="*/ 829656 h 1680"/>
              <a:gd name="T64" fmla="*/ 0 w 2139"/>
              <a:gd name="T65" fmla="*/ 979079 h 1680"/>
              <a:gd name="T66" fmla="*/ 3790 w 2139"/>
              <a:gd name="T67" fmla="*/ 1512735 h 1680"/>
              <a:gd name="T68" fmla="*/ 24000 w 2139"/>
              <a:gd name="T69" fmla="*/ 1656466 h 1680"/>
              <a:gd name="T70" fmla="*/ 59369 w 2139"/>
              <a:gd name="T71" fmla="*/ 1791658 h 1680"/>
              <a:gd name="T72" fmla="*/ 108633 w 2139"/>
              <a:gd name="T73" fmla="*/ 1918312 h 1680"/>
              <a:gd name="T74" fmla="*/ 170528 w 2139"/>
              <a:gd name="T75" fmla="*/ 2033582 h 1680"/>
              <a:gd name="T76" fmla="*/ 245055 w 2139"/>
              <a:gd name="T77" fmla="*/ 2136044 h 1680"/>
              <a:gd name="T78" fmla="*/ 328425 w 2139"/>
              <a:gd name="T79" fmla="*/ 2222852 h 1680"/>
              <a:gd name="T80" fmla="*/ 421899 w 2139"/>
              <a:gd name="T81" fmla="*/ 2294006 h 1680"/>
              <a:gd name="T82" fmla="*/ 524216 w 2139"/>
              <a:gd name="T83" fmla="*/ 2346660 h 1680"/>
              <a:gd name="T84" fmla="*/ 632849 w 2139"/>
              <a:gd name="T85" fmla="*/ 2379390 h 1680"/>
              <a:gd name="T86" fmla="*/ 746535 w 2139"/>
              <a:gd name="T87" fmla="*/ 2390775 h 16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139"/>
              <a:gd name="T133" fmla="*/ 0 h 1680"/>
              <a:gd name="T134" fmla="*/ 2139 w 2139"/>
              <a:gd name="T135" fmla="*/ 1680 h 16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139" h="1680">
                <a:moveTo>
                  <a:pt x="1546" y="1680"/>
                </a:moveTo>
                <a:lnTo>
                  <a:pt x="1576" y="1679"/>
                </a:lnTo>
                <a:lnTo>
                  <a:pt x="1607" y="1676"/>
                </a:lnTo>
                <a:lnTo>
                  <a:pt x="1636" y="1672"/>
                </a:lnTo>
                <a:lnTo>
                  <a:pt x="1665" y="1666"/>
                </a:lnTo>
                <a:lnTo>
                  <a:pt x="1694" y="1658"/>
                </a:lnTo>
                <a:lnTo>
                  <a:pt x="1722" y="1649"/>
                </a:lnTo>
                <a:lnTo>
                  <a:pt x="1750" y="1638"/>
                </a:lnTo>
                <a:lnTo>
                  <a:pt x="1776" y="1626"/>
                </a:lnTo>
                <a:lnTo>
                  <a:pt x="1803" y="1612"/>
                </a:lnTo>
                <a:lnTo>
                  <a:pt x="1829" y="1597"/>
                </a:lnTo>
                <a:lnTo>
                  <a:pt x="1853" y="1579"/>
                </a:lnTo>
                <a:lnTo>
                  <a:pt x="1878" y="1562"/>
                </a:lnTo>
                <a:lnTo>
                  <a:pt x="1900" y="1542"/>
                </a:lnTo>
                <a:lnTo>
                  <a:pt x="1923" y="1522"/>
                </a:lnTo>
                <a:lnTo>
                  <a:pt x="1944" y="1501"/>
                </a:lnTo>
                <a:lnTo>
                  <a:pt x="1966" y="1479"/>
                </a:lnTo>
                <a:lnTo>
                  <a:pt x="1985" y="1454"/>
                </a:lnTo>
                <a:lnTo>
                  <a:pt x="2004" y="1429"/>
                </a:lnTo>
                <a:lnTo>
                  <a:pt x="2021" y="1403"/>
                </a:lnTo>
                <a:lnTo>
                  <a:pt x="2038" y="1376"/>
                </a:lnTo>
                <a:lnTo>
                  <a:pt x="2052" y="1348"/>
                </a:lnTo>
                <a:lnTo>
                  <a:pt x="2068" y="1319"/>
                </a:lnTo>
                <a:lnTo>
                  <a:pt x="2081" y="1290"/>
                </a:lnTo>
                <a:lnTo>
                  <a:pt x="2092" y="1259"/>
                </a:lnTo>
                <a:lnTo>
                  <a:pt x="2102" y="1228"/>
                </a:lnTo>
                <a:lnTo>
                  <a:pt x="2112" y="1196"/>
                </a:lnTo>
                <a:lnTo>
                  <a:pt x="2119" y="1164"/>
                </a:lnTo>
                <a:lnTo>
                  <a:pt x="2127" y="1130"/>
                </a:lnTo>
                <a:lnTo>
                  <a:pt x="2132" y="1096"/>
                </a:lnTo>
                <a:lnTo>
                  <a:pt x="2135" y="1063"/>
                </a:lnTo>
                <a:lnTo>
                  <a:pt x="2138" y="1027"/>
                </a:lnTo>
                <a:lnTo>
                  <a:pt x="2139" y="992"/>
                </a:lnTo>
                <a:lnTo>
                  <a:pt x="2139" y="688"/>
                </a:lnTo>
                <a:lnTo>
                  <a:pt x="2138" y="653"/>
                </a:lnTo>
                <a:lnTo>
                  <a:pt x="2135" y="617"/>
                </a:lnTo>
                <a:lnTo>
                  <a:pt x="2132" y="583"/>
                </a:lnTo>
                <a:lnTo>
                  <a:pt x="2127" y="550"/>
                </a:lnTo>
                <a:lnTo>
                  <a:pt x="2119" y="516"/>
                </a:lnTo>
                <a:lnTo>
                  <a:pt x="2112" y="483"/>
                </a:lnTo>
                <a:lnTo>
                  <a:pt x="2102" y="451"/>
                </a:lnTo>
                <a:lnTo>
                  <a:pt x="2092" y="421"/>
                </a:lnTo>
                <a:lnTo>
                  <a:pt x="2081" y="390"/>
                </a:lnTo>
                <a:lnTo>
                  <a:pt x="2068" y="361"/>
                </a:lnTo>
                <a:lnTo>
                  <a:pt x="2052" y="332"/>
                </a:lnTo>
                <a:lnTo>
                  <a:pt x="2038" y="304"/>
                </a:lnTo>
                <a:lnTo>
                  <a:pt x="2021" y="277"/>
                </a:lnTo>
                <a:lnTo>
                  <a:pt x="2004" y="251"/>
                </a:lnTo>
                <a:lnTo>
                  <a:pt x="1985" y="226"/>
                </a:lnTo>
                <a:lnTo>
                  <a:pt x="1966" y="201"/>
                </a:lnTo>
                <a:lnTo>
                  <a:pt x="1944" y="179"/>
                </a:lnTo>
                <a:lnTo>
                  <a:pt x="1923" y="158"/>
                </a:lnTo>
                <a:lnTo>
                  <a:pt x="1900" y="138"/>
                </a:lnTo>
                <a:lnTo>
                  <a:pt x="1878" y="118"/>
                </a:lnTo>
                <a:lnTo>
                  <a:pt x="1853" y="100"/>
                </a:lnTo>
                <a:lnTo>
                  <a:pt x="1829" y="83"/>
                </a:lnTo>
                <a:lnTo>
                  <a:pt x="1803" y="68"/>
                </a:lnTo>
                <a:lnTo>
                  <a:pt x="1776" y="55"/>
                </a:lnTo>
                <a:lnTo>
                  <a:pt x="1750" y="42"/>
                </a:lnTo>
                <a:lnTo>
                  <a:pt x="1722" y="31"/>
                </a:lnTo>
                <a:lnTo>
                  <a:pt x="1694" y="23"/>
                </a:lnTo>
                <a:lnTo>
                  <a:pt x="1665" y="14"/>
                </a:lnTo>
                <a:lnTo>
                  <a:pt x="1636" y="8"/>
                </a:lnTo>
                <a:lnTo>
                  <a:pt x="1607" y="3"/>
                </a:lnTo>
                <a:lnTo>
                  <a:pt x="1576" y="1"/>
                </a:lnTo>
                <a:lnTo>
                  <a:pt x="1546" y="0"/>
                </a:lnTo>
                <a:lnTo>
                  <a:pt x="591" y="0"/>
                </a:lnTo>
                <a:lnTo>
                  <a:pt x="561" y="1"/>
                </a:lnTo>
                <a:lnTo>
                  <a:pt x="530" y="3"/>
                </a:lnTo>
                <a:lnTo>
                  <a:pt x="501" y="8"/>
                </a:lnTo>
                <a:lnTo>
                  <a:pt x="472" y="14"/>
                </a:lnTo>
                <a:lnTo>
                  <a:pt x="443" y="23"/>
                </a:lnTo>
                <a:lnTo>
                  <a:pt x="415" y="31"/>
                </a:lnTo>
                <a:lnTo>
                  <a:pt x="387" y="42"/>
                </a:lnTo>
                <a:lnTo>
                  <a:pt x="361" y="55"/>
                </a:lnTo>
                <a:lnTo>
                  <a:pt x="334" y="68"/>
                </a:lnTo>
                <a:lnTo>
                  <a:pt x="309" y="83"/>
                </a:lnTo>
                <a:lnTo>
                  <a:pt x="284" y="100"/>
                </a:lnTo>
                <a:lnTo>
                  <a:pt x="260" y="118"/>
                </a:lnTo>
                <a:lnTo>
                  <a:pt x="237" y="138"/>
                </a:lnTo>
                <a:lnTo>
                  <a:pt x="214" y="158"/>
                </a:lnTo>
                <a:lnTo>
                  <a:pt x="194" y="179"/>
                </a:lnTo>
                <a:lnTo>
                  <a:pt x="173" y="201"/>
                </a:lnTo>
                <a:lnTo>
                  <a:pt x="154" y="226"/>
                </a:lnTo>
                <a:lnTo>
                  <a:pt x="135" y="251"/>
                </a:lnTo>
                <a:lnTo>
                  <a:pt x="118" y="277"/>
                </a:lnTo>
                <a:lnTo>
                  <a:pt x="101" y="304"/>
                </a:lnTo>
                <a:lnTo>
                  <a:pt x="86" y="332"/>
                </a:lnTo>
                <a:lnTo>
                  <a:pt x="71" y="361"/>
                </a:lnTo>
                <a:lnTo>
                  <a:pt x="58" y="390"/>
                </a:lnTo>
                <a:lnTo>
                  <a:pt x="47" y="421"/>
                </a:lnTo>
                <a:lnTo>
                  <a:pt x="36" y="451"/>
                </a:lnTo>
                <a:lnTo>
                  <a:pt x="27" y="483"/>
                </a:lnTo>
                <a:lnTo>
                  <a:pt x="19" y="516"/>
                </a:lnTo>
                <a:lnTo>
                  <a:pt x="12" y="550"/>
                </a:lnTo>
                <a:lnTo>
                  <a:pt x="7" y="583"/>
                </a:lnTo>
                <a:lnTo>
                  <a:pt x="3" y="617"/>
                </a:lnTo>
                <a:lnTo>
                  <a:pt x="1" y="653"/>
                </a:lnTo>
                <a:lnTo>
                  <a:pt x="0" y="688"/>
                </a:lnTo>
                <a:lnTo>
                  <a:pt x="0" y="992"/>
                </a:lnTo>
                <a:lnTo>
                  <a:pt x="1" y="1027"/>
                </a:lnTo>
                <a:lnTo>
                  <a:pt x="3" y="1063"/>
                </a:lnTo>
                <a:lnTo>
                  <a:pt x="7" y="1096"/>
                </a:lnTo>
                <a:lnTo>
                  <a:pt x="12" y="1130"/>
                </a:lnTo>
                <a:lnTo>
                  <a:pt x="19" y="1164"/>
                </a:lnTo>
                <a:lnTo>
                  <a:pt x="27" y="1196"/>
                </a:lnTo>
                <a:lnTo>
                  <a:pt x="36" y="1228"/>
                </a:lnTo>
                <a:lnTo>
                  <a:pt x="47" y="1259"/>
                </a:lnTo>
                <a:lnTo>
                  <a:pt x="58" y="1290"/>
                </a:lnTo>
                <a:lnTo>
                  <a:pt x="71" y="1319"/>
                </a:lnTo>
                <a:lnTo>
                  <a:pt x="86" y="1348"/>
                </a:lnTo>
                <a:lnTo>
                  <a:pt x="101" y="1376"/>
                </a:lnTo>
                <a:lnTo>
                  <a:pt x="118" y="1403"/>
                </a:lnTo>
                <a:lnTo>
                  <a:pt x="135" y="1429"/>
                </a:lnTo>
                <a:lnTo>
                  <a:pt x="154" y="1454"/>
                </a:lnTo>
                <a:lnTo>
                  <a:pt x="173" y="1479"/>
                </a:lnTo>
                <a:lnTo>
                  <a:pt x="194" y="1501"/>
                </a:lnTo>
                <a:lnTo>
                  <a:pt x="214" y="1522"/>
                </a:lnTo>
                <a:lnTo>
                  <a:pt x="237" y="1542"/>
                </a:lnTo>
                <a:lnTo>
                  <a:pt x="260" y="1562"/>
                </a:lnTo>
                <a:lnTo>
                  <a:pt x="284" y="1579"/>
                </a:lnTo>
                <a:lnTo>
                  <a:pt x="309" y="1597"/>
                </a:lnTo>
                <a:lnTo>
                  <a:pt x="334" y="1612"/>
                </a:lnTo>
                <a:lnTo>
                  <a:pt x="361" y="1626"/>
                </a:lnTo>
                <a:lnTo>
                  <a:pt x="387" y="1638"/>
                </a:lnTo>
                <a:lnTo>
                  <a:pt x="415" y="1649"/>
                </a:lnTo>
                <a:lnTo>
                  <a:pt x="443" y="1658"/>
                </a:lnTo>
                <a:lnTo>
                  <a:pt x="472" y="1666"/>
                </a:lnTo>
                <a:lnTo>
                  <a:pt x="501" y="1672"/>
                </a:lnTo>
                <a:lnTo>
                  <a:pt x="530" y="1676"/>
                </a:lnTo>
                <a:lnTo>
                  <a:pt x="561" y="1679"/>
                </a:lnTo>
                <a:lnTo>
                  <a:pt x="591" y="1680"/>
                </a:lnTo>
                <a:lnTo>
                  <a:pt x="1546" y="1680"/>
                </a:lnTo>
                <a:close/>
              </a:path>
            </a:pathLst>
          </a:custGeom>
          <a:solidFill>
            <a:srgbClr val="C8C3DF"/>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fr-FR"/>
          </a:p>
        </p:txBody>
      </p:sp>
      <p:sp>
        <p:nvSpPr>
          <p:cNvPr id="31756" name="Freeform 17"/>
          <p:cNvSpPr>
            <a:spLocks/>
          </p:cNvSpPr>
          <p:nvPr/>
        </p:nvSpPr>
        <p:spPr bwMode="auto">
          <a:xfrm rot="5400000">
            <a:off x="5659437" y="3078163"/>
            <a:ext cx="2709863" cy="2401888"/>
          </a:xfrm>
          <a:custGeom>
            <a:avLst/>
            <a:gdLst>
              <a:gd name="T0" fmla="*/ 2108513 w 2145"/>
              <a:gd name="T1" fmla="*/ 2381979 h 1689"/>
              <a:gd name="T2" fmla="*/ 2281591 w 2145"/>
              <a:gd name="T3" fmla="*/ 2305187 h 1689"/>
              <a:gd name="T4" fmla="*/ 2406661 w 2145"/>
              <a:gd name="T5" fmla="*/ 2205641 h 1689"/>
              <a:gd name="T6" fmla="*/ 2515308 w 2145"/>
              <a:gd name="T7" fmla="*/ 2077655 h 1689"/>
              <a:gd name="T8" fmla="*/ 2618903 w 2145"/>
              <a:gd name="T9" fmla="*/ 1885674 h 1689"/>
              <a:gd name="T10" fmla="*/ 2675753 w 2145"/>
              <a:gd name="T11" fmla="*/ 1709337 h 1689"/>
              <a:gd name="T12" fmla="*/ 2709863 w 2145"/>
              <a:gd name="T13" fmla="*/ 1467584 h 1689"/>
              <a:gd name="T14" fmla="*/ 2706073 w 2145"/>
              <a:gd name="T15" fmla="*/ 884532 h 1689"/>
              <a:gd name="T16" fmla="*/ 2663119 w 2145"/>
              <a:gd name="T17" fmla="*/ 647045 h 1689"/>
              <a:gd name="T18" fmla="*/ 2599953 w 2145"/>
              <a:gd name="T19" fmla="*/ 476396 h 1689"/>
              <a:gd name="T20" fmla="*/ 2490041 w 2145"/>
              <a:gd name="T21" fmla="*/ 290104 h 1689"/>
              <a:gd name="T22" fmla="*/ 2377604 w 2145"/>
              <a:gd name="T23" fmla="*/ 169227 h 1689"/>
              <a:gd name="T24" fmla="*/ 2248744 w 2145"/>
              <a:gd name="T25" fmla="*/ 78214 h 1689"/>
              <a:gd name="T26" fmla="*/ 2071876 w 2145"/>
              <a:gd name="T27" fmla="*/ 11377 h 1689"/>
              <a:gd name="T28" fmla="*/ 750424 w 2145"/>
              <a:gd name="T29" fmla="*/ 0 h 1689"/>
              <a:gd name="T30" fmla="*/ 563449 w 2145"/>
              <a:gd name="T31" fmla="*/ 32708 h 1689"/>
              <a:gd name="T32" fmla="*/ 424482 w 2145"/>
              <a:gd name="T33" fmla="*/ 98123 h 1689"/>
              <a:gd name="T34" fmla="*/ 272881 w 2145"/>
              <a:gd name="T35" fmla="*/ 226110 h 1689"/>
              <a:gd name="T36" fmla="*/ 171814 w 2145"/>
              <a:gd name="T37" fmla="*/ 359785 h 1689"/>
              <a:gd name="T38" fmla="*/ 74537 w 2145"/>
              <a:gd name="T39" fmla="*/ 558876 h 1689"/>
              <a:gd name="T40" fmla="*/ 24003 w 2145"/>
              <a:gd name="T41" fmla="*/ 739480 h 1689"/>
              <a:gd name="T42" fmla="*/ 0 w 2145"/>
              <a:gd name="T43" fmla="*/ 984077 h 1689"/>
              <a:gd name="T44" fmla="*/ 7580 w 2145"/>
              <a:gd name="T45" fmla="*/ 1568551 h 1689"/>
              <a:gd name="T46" fmla="*/ 58114 w 2145"/>
              <a:gd name="T47" fmla="*/ 1797505 h 1689"/>
              <a:gd name="T48" fmla="*/ 128861 w 2145"/>
              <a:gd name="T49" fmla="*/ 1968155 h 1689"/>
              <a:gd name="T50" fmla="*/ 221084 w 2145"/>
              <a:gd name="T51" fmla="*/ 2113206 h 1689"/>
              <a:gd name="T52" fmla="*/ 361315 w 2145"/>
              <a:gd name="T53" fmla="*/ 2259680 h 1689"/>
              <a:gd name="T54" fmla="*/ 492702 w 2145"/>
              <a:gd name="T55" fmla="*/ 2342161 h 1689"/>
              <a:gd name="T56" fmla="*/ 673360 w 2145"/>
              <a:gd name="T57" fmla="*/ 2397622 h 1689"/>
              <a:gd name="T58" fmla="*/ 1958176 w 2145"/>
              <a:gd name="T59" fmla="*/ 2390511 h 1689"/>
              <a:gd name="T60" fmla="*/ 600086 w 2145"/>
              <a:gd name="T61" fmla="*/ 2372024 h 1689"/>
              <a:gd name="T62" fmla="*/ 427009 w 2145"/>
              <a:gd name="T63" fmla="*/ 2295232 h 1689"/>
              <a:gd name="T64" fmla="*/ 276671 w 2145"/>
              <a:gd name="T65" fmla="*/ 2170090 h 1689"/>
              <a:gd name="T66" fmla="*/ 155391 w 2145"/>
              <a:gd name="T67" fmla="*/ 2000862 h 1689"/>
              <a:gd name="T68" fmla="*/ 66957 w 2145"/>
              <a:gd name="T69" fmla="*/ 1797505 h 1689"/>
              <a:gd name="T70" fmla="*/ 16423 w 2145"/>
              <a:gd name="T71" fmla="*/ 1565707 h 1689"/>
              <a:gd name="T72" fmla="*/ 7580 w 2145"/>
              <a:gd name="T73" fmla="*/ 934305 h 1689"/>
              <a:gd name="T74" fmla="*/ 41690 w 2145"/>
              <a:gd name="T75" fmla="*/ 695396 h 1689"/>
              <a:gd name="T76" fmla="*/ 114964 w 2145"/>
              <a:gd name="T77" fmla="*/ 480662 h 1689"/>
              <a:gd name="T78" fmla="*/ 226138 w 2145"/>
              <a:gd name="T79" fmla="*/ 295792 h 1689"/>
              <a:gd name="T80" fmla="*/ 365105 w 2145"/>
              <a:gd name="T81" fmla="*/ 150740 h 1689"/>
              <a:gd name="T82" fmla="*/ 529339 w 2145"/>
              <a:gd name="T83" fmla="*/ 54039 h 1689"/>
              <a:gd name="T84" fmla="*/ 712523 w 2145"/>
              <a:gd name="T85" fmla="*/ 11377 h 1689"/>
              <a:gd name="T86" fmla="*/ 2070613 w 2145"/>
              <a:gd name="T87" fmla="*/ 21331 h 1689"/>
              <a:gd name="T88" fmla="*/ 2247480 w 2145"/>
              <a:gd name="T89" fmla="*/ 88169 h 1689"/>
              <a:gd name="T90" fmla="*/ 2402871 w 2145"/>
              <a:gd name="T91" fmla="*/ 203357 h 1689"/>
              <a:gd name="T92" fmla="*/ 2532995 w 2145"/>
              <a:gd name="T93" fmla="*/ 364052 h 1689"/>
              <a:gd name="T94" fmla="*/ 2629009 w 2145"/>
              <a:gd name="T95" fmla="*/ 561720 h 1689"/>
              <a:gd name="T96" fmla="*/ 2687123 w 2145"/>
              <a:gd name="T97" fmla="*/ 787831 h 1689"/>
              <a:gd name="T98" fmla="*/ 2701020 w 2145"/>
              <a:gd name="T99" fmla="*/ 1417811 h 1689"/>
              <a:gd name="T100" fmla="*/ 2679543 w 2145"/>
              <a:gd name="T101" fmla="*/ 1662408 h 1689"/>
              <a:gd name="T102" fmla="*/ 2612586 w 2145"/>
              <a:gd name="T103" fmla="*/ 1881408 h 1689"/>
              <a:gd name="T104" fmla="*/ 2507728 w 2145"/>
              <a:gd name="T105" fmla="*/ 2073388 h 1689"/>
              <a:gd name="T106" fmla="*/ 2373814 w 2145"/>
              <a:gd name="T107" fmla="*/ 2226973 h 1689"/>
              <a:gd name="T108" fmla="*/ 2213370 w 2145"/>
              <a:gd name="T109" fmla="*/ 2332206 h 1689"/>
              <a:gd name="T110" fmla="*/ 2032713 w 2145"/>
              <a:gd name="T111" fmla="*/ 2386245 h 168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145"/>
              <a:gd name="T169" fmla="*/ 0 h 1689"/>
              <a:gd name="T170" fmla="*/ 2145 w 2145"/>
              <a:gd name="T171" fmla="*/ 1689 h 168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145" h="1689">
                <a:moveTo>
                  <a:pt x="1579" y="1689"/>
                </a:moveTo>
                <a:lnTo>
                  <a:pt x="1580" y="1689"/>
                </a:lnTo>
                <a:lnTo>
                  <a:pt x="1610" y="1686"/>
                </a:lnTo>
                <a:lnTo>
                  <a:pt x="1640" y="1681"/>
                </a:lnTo>
                <a:lnTo>
                  <a:pt x="1669" y="1675"/>
                </a:lnTo>
                <a:lnTo>
                  <a:pt x="1698" y="1668"/>
                </a:lnTo>
                <a:lnTo>
                  <a:pt x="1726" y="1658"/>
                </a:lnTo>
                <a:lnTo>
                  <a:pt x="1753" y="1647"/>
                </a:lnTo>
                <a:lnTo>
                  <a:pt x="1780" y="1635"/>
                </a:lnTo>
                <a:lnTo>
                  <a:pt x="1806" y="1621"/>
                </a:lnTo>
                <a:lnTo>
                  <a:pt x="1807" y="1620"/>
                </a:lnTo>
                <a:lnTo>
                  <a:pt x="1833" y="1605"/>
                </a:lnTo>
                <a:lnTo>
                  <a:pt x="1859" y="1589"/>
                </a:lnTo>
                <a:lnTo>
                  <a:pt x="1882" y="1571"/>
                </a:lnTo>
                <a:lnTo>
                  <a:pt x="1905" y="1551"/>
                </a:lnTo>
                <a:lnTo>
                  <a:pt x="1928" y="1531"/>
                </a:lnTo>
                <a:lnTo>
                  <a:pt x="1949" y="1509"/>
                </a:lnTo>
                <a:lnTo>
                  <a:pt x="1969" y="1486"/>
                </a:lnTo>
                <a:lnTo>
                  <a:pt x="1971" y="1485"/>
                </a:lnTo>
                <a:lnTo>
                  <a:pt x="1991" y="1461"/>
                </a:lnTo>
                <a:lnTo>
                  <a:pt x="2009" y="1436"/>
                </a:lnTo>
                <a:lnTo>
                  <a:pt x="2026" y="1410"/>
                </a:lnTo>
                <a:lnTo>
                  <a:pt x="2044" y="1384"/>
                </a:lnTo>
                <a:lnTo>
                  <a:pt x="2058" y="1356"/>
                </a:lnTo>
                <a:lnTo>
                  <a:pt x="2073" y="1326"/>
                </a:lnTo>
                <a:lnTo>
                  <a:pt x="2085" y="1296"/>
                </a:lnTo>
                <a:lnTo>
                  <a:pt x="2087" y="1295"/>
                </a:lnTo>
                <a:lnTo>
                  <a:pt x="2098" y="1264"/>
                </a:lnTo>
                <a:lnTo>
                  <a:pt x="2108" y="1233"/>
                </a:lnTo>
                <a:lnTo>
                  <a:pt x="2118" y="1202"/>
                </a:lnTo>
                <a:lnTo>
                  <a:pt x="2127" y="1170"/>
                </a:lnTo>
                <a:lnTo>
                  <a:pt x="2132" y="1136"/>
                </a:lnTo>
                <a:lnTo>
                  <a:pt x="2138" y="1103"/>
                </a:lnTo>
                <a:lnTo>
                  <a:pt x="2142" y="1068"/>
                </a:lnTo>
                <a:lnTo>
                  <a:pt x="2145" y="1032"/>
                </a:lnTo>
                <a:lnTo>
                  <a:pt x="2145" y="997"/>
                </a:lnTo>
                <a:lnTo>
                  <a:pt x="2145" y="692"/>
                </a:lnTo>
                <a:lnTo>
                  <a:pt x="2145" y="657"/>
                </a:lnTo>
                <a:lnTo>
                  <a:pt x="2142" y="622"/>
                </a:lnTo>
                <a:lnTo>
                  <a:pt x="2138" y="587"/>
                </a:lnTo>
                <a:lnTo>
                  <a:pt x="2132" y="552"/>
                </a:lnTo>
                <a:lnTo>
                  <a:pt x="2127" y="520"/>
                </a:lnTo>
                <a:lnTo>
                  <a:pt x="2118" y="487"/>
                </a:lnTo>
                <a:lnTo>
                  <a:pt x="2108" y="455"/>
                </a:lnTo>
                <a:lnTo>
                  <a:pt x="2098" y="425"/>
                </a:lnTo>
                <a:lnTo>
                  <a:pt x="2087" y="394"/>
                </a:lnTo>
                <a:lnTo>
                  <a:pt x="2085" y="393"/>
                </a:lnTo>
                <a:lnTo>
                  <a:pt x="2073" y="364"/>
                </a:lnTo>
                <a:lnTo>
                  <a:pt x="2058" y="335"/>
                </a:lnTo>
                <a:lnTo>
                  <a:pt x="2044" y="307"/>
                </a:lnTo>
                <a:lnTo>
                  <a:pt x="2026" y="280"/>
                </a:lnTo>
                <a:lnTo>
                  <a:pt x="2009" y="253"/>
                </a:lnTo>
                <a:lnTo>
                  <a:pt x="1991" y="228"/>
                </a:lnTo>
                <a:lnTo>
                  <a:pt x="1971" y="204"/>
                </a:lnTo>
                <a:lnTo>
                  <a:pt x="1969" y="203"/>
                </a:lnTo>
                <a:lnTo>
                  <a:pt x="1949" y="181"/>
                </a:lnTo>
                <a:lnTo>
                  <a:pt x="1928" y="159"/>
                </a:lnTo>
                <a:lnTo>
                  <a:pt x="1905" y="138"/>
                </a:lnTo>
                <a:lnTo>
                  <a:pt x="1882" y="119"/>
                </a:lnTo>
                <a:lnTo>
                  <a:pt x="1859" y="100"/>
                </a:lnTo>
                <a:lnTo>
                  <a:pt x="1833" y="84"/>
                </a:lnTo>
                <a:lnTo>
                  <a:pt x="1807" y="69"/>
                </a:lnTo>
                <a:lnTo>
                  <a:pt x="1806" y="69"/>
                </a:lnTo>
                <a:lnTo>
                  <a:pt x="1780" y="55"/>
                </a:lnTo>
                <a:lnTo>
                  <a:pt x="1753" y="42"/>
                </a:lnTo>
                <a:lnTo>
                  <a:pt x="1726" y="32"/>
                </a:lnTo>
                <a:lnTo>
                  <a:pt x="1698" y="23"/>
                </a:lnTo>
                <a:lnTo>
                  <a:pt x="1669" y="14"/>
                </a:lnTo>
                <a:lnTo>
                  <a:pt x="1640" y="8"/>
                </a:lnTo>
                <a:lnTo>
                  <a:pt x="1610" y="3"/>
                </a:lnTo>
                <a:lnTo>
                  <a:pt x="1580" y="1"/>
                </a:lnTo>
                <a:lnTo>
                  <a:pt x="1579" y="1"/>
                </a:lnTo>
                <a:lnTo>
                  <a:pt x="1549" y="0"/>
                </a:lnTo>
                <a:lnTo>
                  <a:pt x="594" y="0"/>
                </a:lnTo>
                <a:lnTo>
                  <a:pt x="563" y="1"/>
                </a:lnTo>
                <a:lnTo>
                  <a:pt x="533" y="3"/>
                </a:lnTo>
                <a:lnTo>
                  <a:pt x="504" y="8"/>
                </a:lnTo>
                <a:lnTo>
                  <a:pt x="474" y="14"/>
                </a:lnTo>
                <a:lnTo>
                  <a:pt x="446" y="23"/>
                </a:lnTo>
                <a:lnTo>
                  <a:pt x="418" y="32"/>
                </a:lnTo>
                <a:lnTo>
                  <a:pt x="390" y="42"/>
                </a:lnTo>
                <a:lnTo>
                  <a:pt x="363" y="55"/>
                </a:lnTo>
                <a:lnTo>
                  <a:pt x="337" y="69"/>
                </a:lnTo>
                <a:lnTo>
                  <a:pt x="336" y="69"/>
                </a:lnTo>
                <a:lnTo>
                  <a:pt x="311" y="84"/>
                </a:lnTo>
                <a:lnTo>
                  <a:pt x="286" y="100"/>
                </a:lnTo>
                <a:lnTo>
                  <a:pt x="262" y="119"/>
                </a:lnTo>
                <a:lnTo>
                  <a:pt x="239" y="138"/>
                </a:lnTo>
                <a:lnTo>
                  <a:pt x="216" y="159"/>
                </a:lnTo>
                <a:lnTo>
                  <a:pt x="196" y="181"/>
                </a:lnTo>
                <a:lnTo>
                  <a:pt x="175" y="203"/>
                </a:lnTo>
                <a:lnTo>
                  <a:pt x="174" y="204"/>
                </a:lnTo>
                <a:lnTo>
                  <a:pt x="155" y="228"/>
                </a:lnTo>
                <a:lnTo>
                  <a:pt x="136" y="253"/>
                </a:lnTo>
                <a:lnTo>
                  <a:pt x="118" y="280"/>
                </a:lnTo>
                <a:lnTo>
                  <a:pt x="102" y="307"/>
                </a:lnTo>
                <a:lnTo>
                  <a:pt x="86" y="335"/>
                </a:lnTo>
                <a:lnTo>
                  <a:pt x="72" y="364"/>
                </a:lnTo>
                <a:lnTo>
                  <a:pt x="59" y="393"/>
                </a:lnTo>
                <a:lnTo>
                  <a:pt x="59" y="394"/>
                </a:lnTo>
                <a:lnTo>
                  <a:pt x="46" y="425"/>
                </a:lnTo>
                <a:lnTo>
                  <a:pt x="36" y="455"/>
                </a:lnTo>
                <a:lnTo>
                  <a:pt x="27" y="487"/>
                </a:lnTo>
                <a:lnTo>
                  <a:pt x="19" y="520"/>
                </a:lnTo>
                <a:lnTo>
                  <a:pt x="12" y="552"/>
                </a:lnTo>
                <a:lnTo>
                  <a:pt x="6" y="587"/>
                </a:lnTo>
                <a:lnTo>
                  <a:pt x="3" y="622"/>
                </a:lnTo>
                <a:lnTo>
                  <a:pt x="1" y="657"/>
                </a:lnTo>
                <a:lnTo>
                  <a:pt x="0" y="692"/>
                </a:lnTo>
                <a:lnTo>
                  <a:pt x="0" y="997"/>
                </a:lnTo>
                <a:lnTo>
                  <a:pt x="1" y="1032"/>
                </a:lnTo>
                <a:lnTo>
                  <a:pt x="3" y="1068"/>
                </a:lnTo>
                <a:lnTo>
                  <a:pt x="6" y="1103"/>
                </a:lnTo>
                <a:lnTo>
                  <a:pt x="12" y="1136"/>
                </a:lnTo>
                <a:lnTo>
                  <a:pt x="19" y="1170"/>
                </a:lnTo>
                <a:lnTo>
                  <a:pt x="27" y="1202"/>
                </a:lnTo>
                <a:lnTo>
                  <a:pt x="36" y="1233"/>
                </a:lnTo>
                <a:lnTo>
                  <a:pt x="46" y="1264"/>
                </a:lnTo>
                <a:lnTo>
                  <a:pt x="59" y="1295"/>
                </a:lnTo>
                <a:lnTo>
                  <a:pt x="59" y="1296"/>
                </a:lnTo>
                <a:lnTo>
                  <a:pt x="72" y="1326"/>
                </a:lnTo>
                <a:lnTo>
                  <a:pt x="86" y="1356"/>
                </a:lnTo>
                <a:lnTo>
                  <a:pt x="102" y="1384"/>
                </a:lnTo>
                <a:lnTo>
                  <a:pt x="118" y="1410"/>
                </a:lnTo>
                <a:lnTo>
                  <a:pt x="136" y="1436"/>
                </a:lnTo>
                <a:lnTo>
                  <a:pt x="155" y="1461"/>
                </a:lnTo>
                <a:lnTo>
                  <a:pt x="174" y="1485"/>
                </a:lnTo>
                <a:lnTo>
                  <a:pt x="175" y="1486"/>
                </a:lnTo>
                <a:lnTo>
                  <a:pt x="196" y="1509"/>
                </a:lnTo>
                <a:lnTo>
                  <a:pt x="216" y="1531"/>
                </a:lnTo>
                <a:lnTo>
                  <a:pt x="239" y="1551"/>
                </a:lnTo>
                <a:lnTo>
                  <a:pt x="262" y="1571"/>
                </a:lnTo>
                <a:lnTo>
                  <a:pt x="286" y="1589"/>
                </a:lnTo>
                <a:lnTo>
                  <a:pt x="311" y="1605"/>
                </a:lnTo>
                <a:lnTo>
                  <a:pt x="336" y="1620"/>
                </a:lnTo>
                <a:lnTo>
                  <a:pt x="337" y="1621"/>
                </a:lnTo>
                <a:lnTo>
                  <a:pt x="363" y="1635"/>
                </a:lnTo>
                <a:lnTo>
                  <a:pt x="390" y="1647"/>
                </a:lnTo>
                <a:lnTo>
                  <a:pt x="418" y="1658"/>
                </a:lnTo>
                <a:lnTo>
                  <a:pt x="446" y="1668"/>
                </a:lnTo>
                <a:lnTo>
                  <a:pt x="474" y="1675"/>
                </a:lnTo>
                <a:lnTo>
                  <a:pt x="504" y="1681"/>
                </a:lnTo>
                <a:lnTo>
                  <a:pt x="533" y="1686"/>
                </a:lnTo>
                <a:lnTo>
                  <a:pt x="563" y="1689"/>
                </a:lnTo>
                <a:lnTo>
                  <a:pt x="594" y="1689"/>
                </a:lnTo>
                <a:lnTo>
                  <a:pt x="1549" y="1689"/>
                </a:lnTo>
                <a:lnTo>
                  <a:pt x="1579" y="1689"/>
                </a:lnTo>
                <a:lnTo>
                  <a:pt x="1550" y="1681"/>
                </a:lnTo>
                <a:lnTo>
                  <a:pt x="595" y="1681"/>
                </a:lnTo>
                <a:lnTo>
                  <a:pt x="564" y="1681"/>
                </a:lnTo>
                <a:lnTo>
                  <a:pt x="534" y="1678"/>
                </a:lnTo>
                <a:lnTo>
                  <a:pt x="505" y="1674"/>
                </a:lnTo>
                <a:lnTo>
                  <a:pt x="475" y="1668"/>
                </a:lnTo>
                <a:lnTo>
                  <a:pt x="447" y="1661"/>
                </a:lnTo>
                <a:lnTo>
                  <a:pt x="419" y="1651"/>
                </a:lnTo>
                <a:lnTo>
                  <a:pt x="391" y="1640"/>
                </a:lnTo>
                <a:lnTo>
                  <a:pt x="364" y="1628"/>
                </a:lnTo>
                <a:lnTo>
                  <a:pt x="338" y="1614"/>
                </a:lnTo>
                <a:lnTo>
                  <a:pt x="314" y="1599"/>
                </a:lnTo>
                <a:lnTo>
                  <a:pt x="289" y="1583"/>
                </a:lnTo>
                <a:lnTo>
                  <a:pt x="265" y="1566"/>
                </a:lnTo>
                <a:lnTo>
                  <a:pt x="242" y="1546"/>
                </a:lnTo>
                <a:lnTo>
                  <a:pt x="219" y="1526"/>
                </a:lnTo>
                <a:lnTo>
                  <a:pt x="199" y="1504"/>
                </a:lnTo>
                <a:lnTo>
                  <a:pt x="179" y="1481"/>
                </a:lnTo>
                <a:lnTo>
                  <a:pt x="160" y="1458"/>
                </a:lnTo>
                <a:lnTo>
                  <a:pt x="141" y="1433"/>
                </a:lnTo>
                <a:lnTo>
                  <a:pt x="123" y="1407"/>
                </a:lnTo>
                <a:lnTo>
                  <a:pt x="106" y="1380"/>
                </a:lnTo>
                <a:lnTo>
                  <a:pt x="91" y="1352"/>
                </a:lnTo>
                <a:lnTo>
                  <a:pt x="76" y="1323"/>
                </a:lnTo>
                <a:lnTo>
                  <a:pt x="65" y="1294"/>
                </a:lnTo>
                <a:lnTo>
                  <a:pt x="53" y="1264"/>
                </a:lnTo>
                <a:lnTo>
                  <a:pt x="42" y="1232"/>
                </a:lnTo>
                <a:lnTo>
                  <a:pt x="33" y="1201"/>
                </a:lnTo>
                <a:lnTo>
                  <a:pt x="25" y="1169"/>
                </a:lnTo>
                <a:lnTo>
                  <a:pt x="18" y="1135"/>
                </a:lnTo>
                <a:lnTo>
                  <a:pt x="13" y="1101"/>
                </a:lnTo>
                <a:lnTo>
                  <a:pt x="9" y="1067"/>
                </a:lnTo>
                <a:lnTo>
                  <a:pt x="6" y="1032"/>
                </a:lnTo>
                <a:lnTo>
                  <a:pt x="6" y="997"/>
                </a:lnTo>
                <a:lnTo>
                  <a:pt x="6" y="694"/>
                </a:lnTo>
                <a:lnTo>
                  <a:pt x="6" y="657"/>
                </a:lnTo>
                <a:lnTo>
                  <a:pt x="9" y="622"/>
                </a:lnTo>
                <a:lnTo>
                  <a:pt x="13" y="589"/>
                </a:lnTo>
                <a:lnTo>
                  <a:pt x="18" y="554"/>
                </a:lnTo>
                <a:lnTo>
                  <a:pt x="25" y="521"/>
                </a:lnTo>
                <a:lnTo>
                  <a:pt x="33" y="489"/>
                </a:lnTo>
                <a:lnTo>
                  <a:pt x="42" y="457"/>
                </a:lnTo>
                <a:lnTo>
                  <a:pt x="53" y="425"/>
                </a:lnTo>
                <a:lnTo>
                  <a:pt x="65" y="395"/>
                </a:lnTo>
                <a:lnTo>
                  <a:pt x="76" y="367"/>
                </a:lnTo>
                <a:lnTo>
                  <a:pt x="91" y="338"/>
                </a:lnTo>
                <a:lnTo>
                  <a:pt x="106" y="310"/>
                </a:lnTo>
                <a:lnTo>
                  <a:pt x="123" y="283"/>
                </a:lnTo>
                <a:lnTo>
                  <a:pt x="141" y="256"/>
                </a:lnTo>
                <a:lnTo>
                  <a:pt x="160" y="232"/>
                </a:lnTo>
                <a:lnTo>
                  <a:pt x="179" y="208"/>
                </a:lnTo>
                <a:lnTo>
                  <a:pt x="199" y="187"/>
                </a:lnTo>
                <a:lnTo>
                  <a:pt x="219" y="165"/>
                </a:lnTo>
                <a:lnTo>
                  <a:pt x="242" y="143"/>
                </a:lnTo>
                <a:lnTo>
                  <a:pt x="265" y="125"/>
                </a:lnTo>
                <a:lnTo>
                  <a:pt x="289" y="106"/>
                </a:lnTo>
                <a:lnTo>
                  <a:pt x="314" y="90"/>
                </a:lnTo>
                <a:lnTo>
                  <a:pt x="338" y="76"/>
                </a:lnTo>
                <a:lnTo>
                  <a:pt x="364" y="62"/>
                </a:lnTo>
                <a:lnTo>
                  <a:pt x="391" y="49"/>
                </a:lnTo>
                <a:lnTo>
                  <a:pt x="419" y="38"/>
                </a:lnTo>
                <a:lnTo>
                  <a:pt x="447" y="29"/>
                </a:lnTo>
                <a:lnTo>
                  <a:pt x="475" y="21"/>
                </a:lnTo>
                <a:lnTo>
                  <a:pt x="505" y="15"/>
                </a:lnTo>
                <a:lnTo>
                  <a:pt x="534" y="11"/>
                </a:lnTo>
                <a:lnTo>
                  <a:pt x="564" y="8"/>
                </a:lnTo>
                <a:lnTo>
                  <a:pt x="595" y="7"/>
                </a:lnTo>
                <a:lnTo>
                  <a:pt x="1550" y="7"/>
                </a:lnTo>
                <a:lnTo>
                  <a:pt x="1579" y="8"/>
                </a:lnTo>
                <a:lnTo>
                  <a:pt x="1609" y="11"/>
                </a:lnTo>
                <a:lnTo>
                  <a:pt x="1639" y="15"/>
                </a:lnTo>
                <a:lnTo>
                  <a:pt x="1668" y="21"/>
                </a:lnTo>
                <a:lnTo>
                  <a:pt x="1697" y="29"/>
                </a:lnTo>
                <a:lnTo>
                  <a:pt x="1725" y="38"/>
                </a:lnTo>
                <a:lnTo>
                  <a:pt x="1752" y="49"/>
                </a:lnTo>
                <a:lnTo>
                  <a:pt x="1779" y="62"/>
                </a:lnTo>
                <a:lnTo>
                  <a:pt x="1806" y="76"/>
                </a:lnTo>
                <a:lnTo>
                  <a:pt x="1830" y="90"/>
                </a:lnTo>
                <a:lnTo>
                  <a:pt x="1855" y="106"/>
                </a:lnTo>
                <a:lnTo>
                  <a:pt x="1879" y="125"/>
                </a:lnTo>
                <a:lnTo>
                  <a:pt x="1902" y="143"/>
                </a:lnTo>
                <a:lnTo>
                  <a:pt x="1925" y="165"/>
                </a:lnTo>
                <a:lnTo>
                  <a:pt x="1947" y="187"/>
                </a:lnTo>
                <a:lnTo>
                  <a:pt x="1966" y="208"/>
                </a:lnTo>
                <a:lnTo>
                  <a:pt x="1985" y="232"/>
                </a:lnTo>
                <a:lnTo>
                  <a:pt x="2005" y="256"/>
                </a:lnTo>
                <a:lnTo>
                  <a:pt x="2022" y="283"/>
                </a:lnTo>
                <a:lnTo>
                  <a:pt x="2039" y="310"/>
                </a:lnTo>
                <a:lnTo>
                  <a:pt x="2054" y="338"/>
                </a:lnTo>
                <a:lnTo>
                  <a:pt x="2068" y="367"/>
                </a:lnTo>
                <a:lnTo>
                  <a:pt x="2081" y="395"/>
                </a:lnTo>
                <a:lnTo>
                  <a:pt x="2092" y="425"/>
                </a:lnTo>
                <a:lnTo>
                  <a:pt x="2103" y="457"/>
                </a:lnTo>
                <a:lnTo>
                  <a:pt x="2113" y="489"/>
                </a:lnTo>
                <a:lnTo>
                  <a:pt x="2121" y="521"/>
                </a:lnTo>
                <a:lnTo>
                  <a:pt x="2127" y="554"/>
                </a:lnTo>
                <a:lnTo>
                  <a:pt x="2132" y="589"/>
                </a:lnTo>
                <a:lnTo>
                  <a:pt x="2135" y="622"/>
                </a:lnTo>
                <a:lnTo>
                  <a:pt x="2138" y="657"/>
                </a:lnTo>
                <a:lnTo>
                  <a:pt x="2138" y="694"/>
                </a:lnTo>
                <a:lnTo>
                  <a:pt x="2138" y="997"/>
                </a:lnTo>
                <a:lnTo>
                  <a:pt x="2138" y="1032"/>
                </a:lnTo>
                <a:lnTo>
                  <a:pt x="2135" y="1067"/>
                </a:lnTo>
                <a:lnTo>
                  <a:pt x="2132" y="1101"/>
                </a:lnTo>
                <a:lnTo>
                  <a:pt x="2127" y="1135"/>
                </a:lnTo>
                <a:lnTo>
                  <a:pt x="2121" y="1169"/>
                </a:lnTo>
                <a:lnTo>
                  <a:pt x="2113" y="1201"/>
                </a:lnTo>
                <a:lnTo>
                  <a:pt x="2103" y="1232"/>
                </a:lnTo>
                <a:lnTo>
                  <a:pt x="2092" y="1264"/>
                </a:lnTo>
                <a:lnTo>
                  <a:pt x="2081" y="1294"/>
                </a:lnTo>
                <a:lnTo>
                  <a:pt x="2068" y="1323"/>
                </a:lnTo>
                <a:lnTo>
                  <a:pt x="2054" y="1352"/>
                </a:lnTo>
                <a:lnTo>
                  <a:pt x="2039" y="1380"/>
                </a:lnTo>
                <a:lnTo>
                  <a:pt x="2022" y="1407"/>
                </a:lnTo>
                <a:lnTo>
                  <a:pt x="2005" y="1433"/>
                </a:lnTo>
                <a:lnTo>
                  <a:pt x="1985" y="1458"/>
                </a:lnTo>
                <a:lnTo>
                  <a:pt x="1966" y="1481"/>
                </a:lnTo>
                <a:lnTo>
                  <a:pt x="1947" y="1504"/>
                </a:lnTo>
                <a:lnTo>
                  <a:pt x="1925" y="1526"/>
                </a:lnTo>
                <a:lnTo>
                  <a:pt x="1902" y="1546"/>
                </a:lnTo>
                <a:lnTo>
                  <a:pt x="1879" y="1566"/>
                </a:lnTo>
                <a:lnTo>
                  <a:pt x="1855" y="1583"/>
                </a:lnTo>
                <a:lnTo>
                  <a:pt x="1830" y="1599"/>
                </a:lnTo>
                <a:lnTo>
                  <a:pt x="1806" y="1614"/>
                </a:lnTo>
                <a:lnTo>
                  <a:pt x="1779" y="1628"/>
                </a:lnTo>
                <a:lnTo>
                  <a:pt x="1752" y="1640"/>
                </a:lnTo>
                <a:lnTo>
                  <a:pt x="1725" y="1651"/>
                </a:lnTo>
                <a:lnTo>
                  <a:pt x="1697" y="1661"/>
                </a:lnTo>
                <a:lnTo>
                  <a:pt x="1668" y="1668"/>
                </a:lnTo>
                <a:lnTo>
                  <a:pt x="1639" y="1674"/>
                </a:lnTo>
                <a:lnTo>
                  <a:pt x="1609" y="1678"/>
                </a:lnTo>
                <a:lnTo>
                  <a:pt x="1579" y="1681"/>
                </a:lnTo>
                <a:lnTo>
                  <a:pt x="1550" y="1681"/>
                </a:lnTo>
                <a:lnTo>
                  <a:pt x="1579" y="16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fr-FR"/>
          </a:p>
        </p:txBody>
      </p:sp>
      <p:sp>
        <p:nvSpPr>
          <p:cNvPr id="31757" name="Freeform 18"/>
          <p:cNvSpPr>
            <a:spLocks/>
          </p:cNvSpPr>
          <p:nvPr/>
        </p:nvSpPr>
        <p:spPr bwMode="auto">
          <a:xfrm rot="5400000">
            <a:off x="5976144" y="3553619"/>
            <a:ext cx="2111375" cy="2011363"/>
          </a:xfrm>
          <a:custGeom>
            <a:avLst/>
            <a:gdLst>
              <a:gd name="T0" fmla="*/ 1514078 w 1672"/>
              <a:gd name="T1" fmla="*/ 2009941 h 1414"/>
              <a:gd name="T2" fmla="*/ 1577217 w 1672"/>
              <a:gd name="T3" fmla="*/ 2001406 h 1414"/>
              <a:gd name="T4" fmla="*/ 1639094 w 1672"/>
              <a:gd name="T5" fmla="*/ 1985759 h 1414"/>
              <a:gd name="T6" fmla="*/ 1698445 w 1672"/>
              <a:gd name="T7" fmla="*/ 1961577 h 1414"/>
              <a:gd name="T8" fmla="*/ 1755270 w 1672"/>
              <a:gd name="T9" fmla="*/ 1930283 h 1414"/>
              <a:gd name="T10" fmla="*/ 1833563 w 1672"/>
              <a:gd name="T11" fmla="*/ 1870539 h 1414"/>
              <a:gd name="T12" fmla="*/ 1927009 w 1672"/>
              <a:gd name="T13" fmla="*/ 1769544 h 1414"/>
              <a:gd name="T14" fmla="*/ 2004038 w 1672"/>
              <a:gd name="T15" fmla="*/ 1647213 h 1414"/>
              <a:gd name="T16" fmla="*/ 2049499 w 1672"/>
              <a:gd name="T17" fmla="*/ 1544795 h 1414"/>
              <a:gd name="T18" fmla="*/ 2073491 w 1672"/>
              <a:gd name="T19" fmla="*/ 1470827 h 1414"/>
              <a:gd name="T20" fmla="*/ 2091170 w 1672"/>
              <a:gd name="T21" fmla="*/ 1392591 h 1414"/>
              <a:gd name="T22" fmla="*/ 2103798 w 1672"/>
              <a:gd name="T23" fmla="*/ 1314356 h 1414"/>
              <a:gd name="T24" fmla="*/ 2110112 w 1672"/>
              <a:gd name="T25" fmla="*/ 1230431 h 1414"/>
              <a:gd name="T26" fmla="*/ 2111375 w 1672"/>
              <a:gd name="T27" fmla="*/ 823606 h 1414"/>
              <a:gd name="T28" fmla="*/ 2107587 w 1672"/>
              <a:gd name="T29" fmla="*/ 738259 h 1414"/>
              <a:gd name="T30" fmla="*/ 2098747 w 1672"/>
              <a:gd name="T31" fmla="*/ 657178 h 1414"/>
              <a:gd name="T32" fmla="*/ 2083594 w 1672"/>
              <a:gd name="T33" fmla="*/ 578943 h 1414"/>
              <a:gd name="T34" fmla="*/ 2062126 w 1672"/>
              <a:gd name="T35" fmla="*/ 500707 h 1414"/>
              <a:gd name="T36" fmla="*/ 2035608 w 1672"/>
              <a:gd name="T37" fmla="*/ 432429 h 1414"/>
              <a:gd name="T38" fmla="*/ 1967418 w 1672"/>
              <a:gd name="T39" fmla="*/ 298717 h 1414"/>
              <a:gd name="T40" fmla="*/ 1882811 w 1672"/>
              <a:gd name="T41" fmla="*/ 187765 h 1414"/>
              <a:gd name="T42" fmla="*/ 1781788 w 1672"/>
              <a:gd name="T43" fmla="*/ 99572 h 1414"/>
              <a:gd name="T44" fmla="*/ 1727489 w 1672"/>
              <a:gd name="T45" fmla="*/ 64011 h 1414"/>
              <a:gd name="T46" fmla="*/ 1669401 w 1672"/>
              <a:gd name="T47" fmla="*/ 35562 h 1414"/>
              <a:gd name="T48" fmla="*/ 1608787 w 1672"/>
              <a:gd name="T49" fmla="*/ 17070 h 1414"/>
              <a:gd name="T50" fmla="*/ 1546911 w 1672"/>
              <a:gd name="T51" fmla="*/ 4267 h 1414"/>
              <a:gd name="T52" fmla="*/ 1481246 w 1672"/>
              <a:gd name="T53" fmla="*/ 0 h 1414"/>
              <a:gd name="T54" fmla="*/ 596034 w 1672"/>
              <a:gd name="T55" fmla="*/ 1422 h 1414"/>
              <a:gd name="T56" fmla="*/ 532895 w 1672"/>
              <a:gd name="T57" fmla="*/ 9957 h 1414"/>
              <a:gd name="T58" fmla="*/ 473544 w 1672"/>
              <a:gd name="T59" fmla="*/ 25604 h 1414"/>
              <a:gd name="T60" fmla="*/ 412930 w 1672"/>
              <a:gd name="T61" fmla="*/ 49786 h 1414"/>
              <a:gd name="T62" fmla="*/ 357368 w 1672"/>
              <a:gd name="T63" fmla="*/ 81080 h 1414"/>
              <a:gd name="T64" fmla="*/ 277812 w 1672"/>
              <a:gd name="T65" fmla="*/ 140824 h 1414"/>
              <a:gd name="T66" fmla="*/ 184367 w 1672"/>
              <a:gd name="T67" fmla="*/ 241819 h 1414"/>
              <a:gd name="T68" fmla="*/ 107337 w 1672"/>
              <a:gd name="T69" fmla="*/ 364151 h 1414"/>
              <a:gd name="T70" fmla="*/ 63139 w 1672"/>
              <a:gd name="T71" fmla="*/ 466568 h 1414"/>
              <a:gd name="T72" fmla="*/ 37884 w 1672"/>
              <a:gd name="T73" fmla="*/ 539114 h 1414"/>
              <a:gd name="T74" fmla="*/ 20205 w 1672"/>
              <a:gd name="T75" fmla="*/ 617349 h 1414"/>
              <a:gd name="T76" fmla="*/ 7577 w 1672"/>
              <a:gd name="T77" fmla="*/ 697007 h 1414"/>
              <a:gd name="T78" fmla="*/ 1263 w 1672"/>
              <a:gd name="T79" fmla="*/ 780932 h 1414"/>
              <a:gd name="T80" fmla="*/ 0 w 1672"/>
              <a:gd name="T81" fmla="*/ 1187757 h 1414"/>
              <a:gd name="T82" fmla="*/ 3788 w 1672"/>
              <a:gd name="T83" fmla="*/ 1271682 h 1414"/>
              <a:gd name="T84" fmla="*/ 12628 w 1672"/>
              <a:gd name="T85" fmla="*/ 1354185 h 1414"/>
              <a:gd name="T86" fmla="*/ 27781 w 1672"/>
              <a:gd name="T87" fmla="*/ 1433843 h 1414"/>
              <a:gd name="T88" fmla="*/ 49249 w 1672"/>
              <a:gd name="T89" fmla="*/ 1507811 h 1414"/>
              <a:gd name="T90" fmla="*/ 75767 w 1672"/>
              <a:gd name="T91" fmla="*/ 1578934 h 1414"/>
              <a:gd name="T92" fmla="*/ 143957 w 1672"/>
              <a:gd name="T93" fmla="*/ 1711223 h 1414"/>
              <a:gd name="T94" fmla="*/ 229827 w 1672"/>
              <a:gd name="T95" fmla="*/ 1822175 h 1414"/>
              <a:gd name="T96" fmla="*/ 329587 w 1672"/>
              <a:gd name="T97" fmla="*/ 1911791 h 1414"/>
              <a:gd name="T98" fmla="*/ 385149 w 1672"/>
              <a:gd name="T99" fmla="*/ 1947352 h 1414"/>
              <a:gd name="T100" fmla="*/ 441974 w 1672"/>
              <a:gd name="T101" fmla="*/ 1975801 h 1414"/>
              <a:gd name="T102" fmla="*/ 503851 w 1672"/>
              <a:gd name="T103" fmla="*/ 1994293 h 1414"/>
              <a:gd name="T104" fmla="*/ 565727 w 1672"/>
              <a:gd name="T105" fmla="*/ 2007096 h 1414"/>
              <a:gd name="T106" fmla="*/ 630129 w 1672"/>
              <a:gd name="T107" fmla="*/ 2011363 h 14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672"/>
              <a:gd name="T163" fmla="*/ 0 h 1414"/>
              <a:gd name="T164" fmla="*/ 1672 w 1672"/>
              <a:gd name="T165" fmla="*/ 1414 h 14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672" h="1414">
                <a:moveTo>
                  <a:pt x="1173" y="1414"/>
                </a:moveTo>
                <a:lnTo>
                  <a:pt x="1199" y="1413"/>
                </a:lnTo>
                <a:lnTo>
                  <a:pt x="1225" y="1411"/>
                </a:lnTo>
                <a:lnTo>
                  <a:pt x="1249" y="1407"/>
                </a:lnTo>
                <a:lnTo>
                  <a:pt x="1274" y="1402"/>
                </a:lnTo>
                <a:lnTo>
                  <a:pt x="1298" y="1396"/>
                </a:lnTo>
                <a:lnTo>
                  <a:pt x="1322" y="1389"/>
                </a:lnTo>
                <a:lnTo>
                  <a:pt x="1345" y="1379"/>
                </a:lnTo>
                <a:lnTo>
                  <a:pt x="1368" y="1369"/>
                </a:lnTo>
                <a:lnTo>
                  <a:pt x="1390" y="1357"/>
                </a:lnTo>
                <a:lnTo>
                  <a:pt x="1411" y="1344"/>
                </a:lnTo>
                <a:lnTo>
                  <a:pt x="1452" y="1315"/>
                </a:lnTo>
                <a:lnTo>
                  <a:pt x="1491" y="1281"/>
                </a:lnTo>
                <a:lnTo>
                  <a:pt x="1526" y="1244"/>
                </a:lnTo>
                <a:lnTo>
                  <a:pt x="1558" y="1203"/>
                </a:lnTo>
                <a:lnTo>
                  <a:pt x="1587" y="1158"/>
                </a:lnTo>
                <a:lnTo>
                  <a:pt x="1612" y="1110"/>
                </a:lnTo>
                <a:lnTo>
                  <a:pt x="1623" y="1086"/>
                </a:lnTo>
                <a:lnTo>
                  <a:pt x="1633" y="1060"/>
                </a:lnTo>
                <a:lnTo>
                  <a:pt x="1642" y="1034"/>
                </a:lnTo>
                <a:lnTo>
                  <a:pt x="1650" y="1008"/>
                </a:lnTo>
                <a:lnTo>
                  <a:pt x="1656" y="979"/>
                </a:lnTo>
                <a:lnTo>
                  <a:pt x="1662" y="952"/>
                </a:lnTo>
                <a:lnTo>
                  <a:pt x="1666" y="924"/>
                </a:lnTo>
                <a:lnTo>
                  <a:pt x="1669" y="894"/>
                </a:lnTo>
                <a:lnTo>
                  <a:pt x="1671" y="865"/>
                </a:lnTo>
                <a:lnTo>
                  <a:pt x="1672" y="835"/>
                </a:lnTo>
                <a:lnTo>
                  <a:pt x="1672" y="579"/>
                </a:lnTo>
                <a:lnTo>
                  <a:pt x="1671" y="549"/>
                </a:lnTo>
                <a:lnTo>
                  <a:pt x="1669" y="519"/>
                </a:lnTo>
                <a:lnTo>
                  <a:pt x="1666" y="490"/>
                </a:lnTo>
                <a:lnTo>
                  <a:pt x="1662" y="462"/>
                </a:lnTo>
                <a:lnTo>
                  <a:pt x="1656" y="434"/>
                </a:lnTo>
                <a:lnTo>
                  <a:pt x="1650" y="407"/>
                </a:lnTo>
                <a:lnTo>
                  <a:pt x="1642" y="379"/>
                </a:lnTo>
                <a:lnTo>
                  <a:pt x="1633" y="352"/>
                </a:lnTo>
                <a:lnTo>
                  <a:pt x="1623" y="328"/>
                </a:lnTo>
                <a:lnTo>
                  <a:pt x="1612" y="304"/>
                </a:lnTo>
                <a:lnTo>
                  <a:pt x="1587" y="256"/>
                </a:lnTo>
                <a:lnTo>
                  <a:pt x="1558" y="210"/>
                </a:lnTo>
                <a:lnTo>
                  <a:pt x="1526" y="170"/>
                </a:lnTo>
                <a:lnTo>
                  <a:pt x="1491" y="132"/>
                </a:lnTo>
                <a:lnTo>
                  <a:pt x="1452" y="99"/>
                </a:lnTo>
                <a:lnTo>
                  <a:pt x="1411" y="70"/>
                </a:lnTo>
                <a:lnTo>
                  <a:pt x="1390" y="57"/>
                </a:lnTo>
                <a:lnTo>
                  <a:pt x="1368" y="45"/>
                </a:lnTo>
                <a:lnTo>
                  <a:pt x="1345" y="35"/>
                </a:lnTo>
                <a:lnTo>
                  <a:pt x="1322" y="25"/>
                </a:lnTo>
                <a:lnTo>
                  <a:pt x="1298" y="18"/>
                </a:lnTo>
                <a:lnTo>
                  <a:pt x="1274" y="12"/>
                </a:lnTo>
                <a:lnTo>
                  <a:pt x="1249" y="7"/>
                </a:lnTo>
                <a:lnTo>
                  <a:pt x="1225" y="3"/>
                </a:lnTo>
                <a:lnTo>
                  <a:pt x="1199" y="1"/>
                </a:lnTo>
                <a:lnTo>
                  <a:pt x="1173" y="0"/>
                </a:lnTo>
                <a:lnTo>
                  <a:pt x="499" y="0"/>
                </a:lnTo>
                <a:lnTo>
                  <a:pt x="472" y="1"/>
                </a:lnTo>
                <a:lnTo>
                  <a:pt x="448" y="3"/>
                </a:lnTo>
                <a:lnTo>
                  <a:pt x="422" y="7"/>
                </a:lnTo>
                <a:lnTo>
                  <a:pt x="399" y="12"/>
                </a:lnTo>
                <a:lnTo>
                  <a:pt x="375" y="18"/>
                </a:lnTo>
                <a:lnTo>
                  <a:pt x="350" y="25"/>
                </a:lnTo>
                <a:lnTo>
                  <a:pt x="327" y="35"/>
                </a:lnTo>
                <a:lnTo>
                  <a:pt x="305" y="45"/>
                </a:lnTo>
                <a:lnTo>
                  <a:pt x="283" y="57"/>
                </a:lnTo>
                <a:lnTo>
                  <a:pt x="261" y="70"/>
                </a:lnTo>
                <a:lnTo>
                  <a:pt x="220" y="99"/>
                </a:lnTo>
                <a:lnTo>
                  <a:pt x="182" y="132"/>
                </a:lnTo>
                <a:lnTo>
                  <a:pt x="146" y="170"/>
                </a:lnTo>
                <a:lnTo>
                  <a:pt x="114" y="210"/>
                </a:lnTo>
                <a:lnTo>
                  <a:pt x="85" y="256"/>
                </a:lnTo>
                <a:lnTo>
                  <a:pt x="60" y="304"/>
                </a:lnTo>
                <a:lnTo>
                  <a:pt x="50" y="328"/>
                </a:lnTo>
                <a:lnTo>
                  <a:pt x="39" y="352"/>
                </a:lnTo>
                <a:lnTo>
                  <a:pt x="30" y="379"/>
                </a:lnTo>
                <a:lnTo>
                  <a:pt x="22" y="407"/>
                </a:lnTo>
                <a:lnTo>
                  <a:pt x="16" y="434"/>
                </a:lnTo>
                <a:lnTo>
                  <a:pt x="10" y="462"/>
                </a:lnTo>
                <a:lnTo>
                  <a:pt x="6" y="490"/>
                </a:lnTo>
                <a:lnTo>
                  <a:pt x="3" y="519"/>
                </a:lnTo>
                <a:lnTo>
                  <a:pt x="1" y="549"/>
                </a:lnTo>
                <a:lnTo>
                  <a:pt x="0" y="579"/>
                </a:lnTo>
                <a:lnTo>
                  <a:pt x="0" y="835"/>
                </a:lnTo>
                <a:lnTo>
                  <a:pt x="1" y="865"/>
                </a:lnTo>
                <a:lnTo>
                  <a:pt x="3" y="894"/>
                </a:lnTo>
                <a:lnTo>
                  <a:pt x="6" y="924"/>
                </a:lnTo>
                <a:lnTo>
                  <a:pt x="10" y="952"/>
                </a:lnTo>
                <a:lnTo>
                  <a:pt x="16" y="979"/>
                </a:lnTo>
                <a:lnTo>
                  <a:pt x="22" y="1008"/>
                </a:lnTo>
                <a:lnTo>
                  <a:pt x="30" y="1034"/>
                </a:lnTo>
                <a:lnTo>
                  <a:pt x="39" y="1060"/>
                </a:lnTo>
                <a:lnTo>
                  <a:pt x="50" y="1086"/>
                </a:lnTo>
                <a:lnTo>
                  <a:pt x="60" y="1110"/>
                </a:lnTo>
                <a:lnTo>
                  <a:pt x="85" y="1158"/>
                </a:lnTo>
                <a:lnTo>
                  <a:pt x="114" y="1203"/>
                </a:lnTo>
                <a:lnTo>
                  <a:pt x="146" y="1244"/>
                </a:lnTo>
                <a:lnTo>
                  <a:pt x="182" y="1281"/>
                </a:lnTo>
                <a:lnTo>
                  <a:pt x="220" y="1315"/>
                </a:lnTo>
                <a:lnTo>
                  <a:pt x="261" y="1344"/>
                </a:lnTo>
                <a:lnTo>
                  <a:pt x="283" y="1357"/>
                </a:lnTo>
                <a:lnTo>
                  <a:pt x="305" y="1369"/>
                </a:lnTo>
                <a:lnTo>
                  <a:pt x="327" y="1379"/>
                </a:lnTo>
                <a:lnTo>
                  <a:pt x="350" y="1389"/>
                </a:lnTo>
                <a:lnTo>
                  <a:pt x="375" y="1396"/>
                </a:lnTo>
                <a:lnTo>
                  <a:pt x="399" y="1402"/>
                </a:lnTo>
                <a:lnTo>
                  <a:pt x="422" y="1407"/>
                </a:lnTo>
                <a:lnTo>
                  <a:pt x="448" y="1411"/>
                </a:lnTo>
                <a:lnTo>
                  <a:pt x="472" y="1413"/>
                </a:lnTo>
                <a:lnTo>
                  <a:pt x="499" y="1414"/>
                </a:lnTo>
                <a:lnTo>
                  <a:pt x="1173" y="14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fr-FR"/>
          </a:p>
        </p:txBody>
      </p:sp>
      <p:sp>
        <p:nvSpPr>
          <p:cNvPr id="31758" name="Freeform 19"/>
          <p:cNvSpPr>
            <a:spLocks/>
          </p:cNvSpPr>
          <p:nvPr/>
        </p:nvSpPr>
        <p:spPr bwMode="auto">
          <a:xfrm rot="5400000">
            <a:off x="5969794" y="3547269"/>
            <a:ext cx="2117725" cy="2020887"/>
          </a:xfrm>
          <a:custGeom>
            <a:avLst/>
            <a:gdLst>
              <a:gd name="T0" fmla="*/ 1581976 w 1676"/>
              <a:gd name="T1" fmla="*/ 2013776 h 1421"/>
              <a:gd name="T2" fmla="*/ 1702014 w 1676"/>
              <a:gd name="T3" fmla="*/ 1971111 h 1421"/>
              <a:gd name="T4" fmla="*/ 1786673 w 1676"/>
              <a:gd name="T5" fmla="*/ 1921336 h 1421"/>
              <a:gd name="T6" fmla="*/ 1931982 w 1676"/>
              <a:gd name="T7" fmla="*/ 1777698 h 1421"/>
              <a:gd name="T8" fmla="*/ 2054547 w 1676"/>
              <a:gd name="T9" fmla="*/ 1551575 h 1421"/>
              <a:gd name="T10" fmla="*/ 2089927 w 1676"/>
              <a:gd name="T11" fmla="*/ 1439224 h 1421"/>
              <a:gd name="T12" fmla="*/ 2113934 w 1676"/>
              <a:gd name="T13" fmla="*/ 1278520 h 1421"/>
              <a:gd name="T14" fmla="*/ 2117725 w 1676"/>
              <a:gd name="T15" fmla="*/ 827696 h 1421"/>
              <a:gd name="T16" fmla="*/ 2105089 w 1676"/>
              <a:gd name="T17" fmla="*/ 659881 h 1421"/>
              <a:gd name="T18" fmla="*/ 2067183 w 1676"/>
              <a:gd name="T19" fmla="*/ 506288 h 1421"/>
              <a:gd name="T20" fmla="*/ 2010323 w 1676"/>
              <a:gd name="T21" fmla="*/ 365495 h 1421"/>
              <a:gd name="T22" fmla="*/ 1886494 w 1676"/>
              <a:gd name="T23" fmla="*/ 190569 h 1421"/>
              <a:gd name="T24" fmla="*/ 1758874 w 1676"/>
              <a:gd name="T25" fmla="*/ 81063 h 1421"/>
              <a:gd name="T26" fmla="*/ 1642627 w 1676"/>
              <a:gd name="T27" fmla="*/ 25599 h 1421"/>
              <a:gd name="T28" fmla="*/ 1517535 w 1676"/>
              <a:gd name="T29" fmla="*/ 1422 h 1421"/>
              <a:gd name="T30" fmla="*/ 600191 w 1676"/>
              <a:gd name="T31" fmla="*/ 1422 h 1421"/>
              <a:gd name="T32" fmla="*/ 475098 w 1676"/>
              <a:gd name="T33" fmla="*/ 25599 h 1421"/>
              <a:gd name="T34" fmla="*/ 360114 w 1676"/>
              <a:gd name="T35" fmla="*/ 81063 h 1421"/>
              <a:gd name="T36" fmla="*/ 231231 w 1676"/>
              <a:gd name="T37" fmla="*/ 190569 h 1421"/>
              <a:gd name="T38" fmla="*/ 108666 w 1676"/>
              <a:gd name="T39" fmla="*/ 365495 h 1421"/>
              <a:gd name="T40" fmla="*/ 49279 w 1676"/>
              <a:gd name="T41" fmla="*/ 506288 h 1421"/>
              <a:gd name="T42" fmla="*/ 12636 w 1676"/>
              <a:gd name="T43" fmla="*/ 659881 h 1421"/>
              <a:gd name="T44" fmla="*/ 0 w 1676"/>
              <a:gd name="T45" fmla="*/ 827696 h 1421"/>
              <a:gd name="T46" fmla="*/ 3791 w 1676"/>
              <a:gd name="T47" fmla="*/ 1278520 h 1421"/>
              <a:gd name="T48" fmla="*/ 29062 w 1676"/>
              <a:gd name="T49" fmla="*/ 1439224 h 1421"/>
              <a:gd name="T50" fmla="*/ 63178 w 1676"/>
              <a:gd name="T51" fmla="*/ 1551575 h 1421"/>
              <a:gd name="T52" fmla="*/ 185743 w 1676"/>
              <a:gd name="T53" fmla="*/ 1777698 h 1421"/>
              <a:gd name="T54" fmla="*/ 331053 w 1676"/>
              <a:gd name="T55" fmla="*/ 1921336 h 1421"/>
              <a:gd name="T56" fmla="*/ 416975 w 1676"/>
              <a:gd name="T57" fmla="*/ 1971111 h 1421"/>
              <a:gd name="T58" fmla="*/ 537013 w 1676"/>
              <a:gd name="T59" fmla="*/ 2013776 h 1421"/>
              <a:gd name="T60" fmla="*/ 1484682 w 1676"/>
              <a:gd name="T61" fmla="*/ 2020887 h 1421"/>
              <a:gd name="T62" fmla="*/ 601454 w 1676"/>
              <a:gd name="T63" fmla="*/ 2010932 h 1421"/>
              <a:gd name="T64" fmla="*/ 476362 w 1676"/>
              <a:gd name="T65" fmla="*/ 1985333 h 1421"/>
              <a:gd name="T66" fmla="*/ 361378 w 1676"/>
              <a:gd name="T67" fmla="*/ 1929869 h 1421"/>
              <a:gd name="T68" fmla="*/ 190797 w 1676"/>
              <a:gd name="T69" fmla="*/ 1770587 h 1421"/>
              <a:gd name="T70" fmla="*/ 69496 w 1676"/>
              <a:gd name="T71" fmla="*/ 1547308 h 1421"/>
              <a:gd name="T72" fmla="*/ 27798 w 1676"/>
              <a:gd name="T73" fmla="*/ 1397982 h 1421"/>
              <a:gd name="T74" fmla="*/ 8845 w 1676"/>
              <a:gd name="T75" fmla="*/ 1234433 h 1421"/>
              <a:gd name="T76" fmla="*/ 11372 w 1676"/>
              <a:gd name="T77" fmla="*/ 745211 h 1421"/>
              <a:gd name="T78" fmla="*/ 36643 w 1676"/>
              <a:gd name="T79" fmla="*/ 584507 h 1421"/>
              <a:gd name="T80" fmla="*/ 83395 w 1676"/>
              <a:gd name="T81" fmla="*/ 439447 h 1421"/>
              <a:gd name="T82" fmla="*/ 235022 w 1676"/>
              <a:gd name="T83" fmla="*/ 197680 h 1421"/>
              <a:gd name="T84" fmla="*/ 389176 w 1676"/>
              <a:gd name="T85" fmla="*/ 73952 h 1421"/>
              <a:gd name="T86" fmla="*/ 506687 w 1676"/>
              <a:gd name="T87" fmla="*/ 25599 h 1421"/>
              <a:gd name="T88" fmla="*/ 634307 w 1676"/>
              <a:gd name="T89" fmla="*/ 9955 h 1421"/>
              <a:gd name="T90" fmla="*/ 1580713 w 1676"/>
              <a:gd name="T91" fmla="*/ 19910 h 1421"/>
              <a:gd name="T92" fmla="*/ 1700751 w 1676"/>
              <a:gd name="T93" fmla="*/ 59731 h 1421"/>
              <a:gd name="T94" fmla="*/ 1834688 w 1676"/>
              <a:gd name="T95" fmla="*/ 150749 h 1421"/>
              <a:gd name="T96" fmla="*/ 2004005 w 1676"/>
              <a:gd name="T97" fmla="*/ 371183 h 1421"/>
              <a:gd name="T98" fmla="*/ 2070973 w 1676"/>
              <a:gd name="T99" fmla="*/ 546109 h 1421"/>
              <a:gd name="T100" fmla="*/ 2103826 w 1676"/>
              <a:gd name="T101" fmla="*/ 703968 h 1421"/>
              <a:gd name="T102" fmla="*/ 2108880 w 1676"/>
              <a:gd name="T103" fmla="*/ 1194613 h 1421"/>
              <a:gd name="T104" fmla="*/ 2096245 w 1676"/>
              <a:gd name="T105" fmla="*/ 1359583 h 1421"/>
              <a:gd name="T106" fmla="*/ 2060865 w 1676"/>
              <a:gd name="T107" fmla="*/ 1513177 h 1421"/>
              <a:gd name="T108" fmla="*/ 1967362 w 1676"/>
              <a:gd name="T109" fmla="*/ 1715123 h 1421"/>
              <a:gd name="T110" fmla="*/ 1782882 w 1676"/>
              <a:gd name="T111" fmla="*/ 1914225 h 1421"/>
              <a:gd name="T112" fmla="*/ 1671689 w 1676"/>
              <a:gd name="T113" fmla="*/ 1973956 h 1421"/>
              <a:gd name="T114" fmla="*/ 1549124 w 1676"/>
              <a:gd name="T115" fmla="*/ 2008088 h 142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676"/>
              <a:gd name="T175" fmla="*/ 0 h 1421"/>
              <a:gd name="T176" fmla="*/ 1676 w 1676"/>
              <a:gd name="T177" fmla="*/ 1421 h 142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676" h="1421">
                <a:moveTo>
                  <a:pt x="1200" y="1421"/>
                </a:moveTo>
                <a:lnTo>
                  <a:pt x="1201" y="1421"/>
                </a:lnTo>
                <a:lnTo>
                  <a:pt x="1227" y="1419"/>
                </a:lnTo>
                <a:lnTo>
                  <a:pt x="1252" y="1416"/>
                </a:lnTo>
                <a:lnTo>
                  <a:pt x="1276" y="1409"/>
                </a:lnTo>
                <a:lnTo>
                  <a:pt x="1300" y="1404"/>
                </a:lnTo>
                <a:lnTo>
                  <a:pt x="1324" y="1396"/>
                </a:lnTo>
                <a:lnTo>
                  <a:pt x="1347" y="1386"/>
                </a:lnTo>
                <a:lnTo>
                  <a:pt x="1370" y="1376"/>
                </a:lnTo>
                <a:lnTo>
                  <a:pt x="1392" y="1364"/>
                </a:lnTo>
                <a:lnTo>
                  <a:pt x="1393" y="1364"/>
                </a:lnTo>
                <a:lnTo>
                  <a:pt x="1414" y="1351"/>
                </a:lnTo>
                <a:lnTo>
                  <a:pt x="1455" y="1322"/>
                </a:lnTo>
                <a:lnTo>
                  <a:pt x="1493" y="1288"/>
                </a:lnTo>
                <a:lnTo>
                  <a:pt x="1529" y="1251"/>
                </a:lnTo>
                <a:lnTo>
                  <a:pt x="1529" y="1250"/>
                </a:lnTo>
                <a:lnTo>
                  <a:pt x="1562" y="1209"/>
                </a:lnTo>
                <a:lnTo>
                  <a:pt x="1591" y="1164"/>
                </a:lnTo>
                <a:lnTo>
                  <a:pt x="1616" y="1116"/>
                </a:lnTo>
                <a:lnTo>
                  <a:pt x="1626" y="1091"/>
                </a:lnTo>
                <a:lnTo>
                  <a:pt x="1626" y="1090"/>
                </a:lnTo>
                <a:lnTo>
                  <a:pt x="1636" y="1064"/>
                </a:lnTo>
                <a:lnTo>
                  <a:pt x="1646" y="1039"/>
                </a:lnTo>
                <a:lnTo>
                  <a:pt x="1654" y="1012"/>
                </a:lnTo>
                <a:lnTo>
                  <a:pt x="1661" y="984"/>
                </a:lnTo>
                <a:lnTo>
                  <a:pt x="1666" y="956"/>
                </a:lnTo>
                <a:lnTo>
                  <a:pt x="1671" y="928"/>
                </a:lnTo>
                <a:lnTo>
                  <a:pt x="1673" y="899"/>
                </a:lnTo>
                <a:lnTo>
                  <a:pt x="1676" y="869"/>
                </a:lnTo>
                <a:lnTo>
                  <a:pt x="1676" y="868"/>
                </a:lnTo>
                <a:lnTo>
                  <a:pt x="1676" y="839"/>
                </a:lnTo>
                <a:lnTo>
                  <a:pt x="1676" y="582"/>
                </a:lnTo>
                <a:lnTo>
                  <a:pt x="1676" y="552"/>
                </a:lnTo>
                <a:lnTo>
                  <a:pt x="1673" y="522"/>
                </a:lnTo>
                <a:lnTo>
                  <a:pt x="1671" y="494"/>
                </a:lnTo>
                <a:lnTo>
                  <a:pt x="1666" y="464"/>
                </a:lnTo>
                <a:lnTo>
                  <a:pt x="1661" y="437"/>
                </a:lnTo>
                <a:lnTo>
                  <a:pt x="1654" y="410"/>
                </a:lnTo>
                <a:lnTo>
                  <a:pt x="1646" y="383"/>
                </a:lnTo>
                <a:lnTo>
                  <a:pt x="1636" y="356"/>
                </a:lnTo>
                <a:lnTo>
                  <a:pt x="1626" y="332"/>
                </a:lnTo>
                <a:lnTo>
                  <a:pt x="1626" y="330"/>
                </a:lnTo>
                <a:lnTo>
                  <a:pt x="1616" y="305"/>
                </a:lnTo>
                <a:lnTo>
                  <a:pt x="1591" y="257"/>
                </a:lnTo>
                <a:lnTo>
                  <a:pt x="1562" y="213"/>
                </a:lnTo>
                <a:lnTo>
                  <a:pt x="1529" y="172"/>
                </a:lnTo>
                <a:lnTo>
                  <a:pt x="1529" y="171"/>
                </a:lnTo>
                <a:lnTo>
                  <a:pt x="1493" y="134"/>
                </a:lnTo>
                <a:lnTo>
                  <a:pt x="1455" y="100"/>
                </a:lnTo>
                <a:lnTo>
                  <a:pt x="1414" y="71"/>
                </a:lnTo>
                <a:lnTo>
                  <a:pt x="1393" y="58"/>
                </a:lnTo>
                <a:lnTo>
                  <a:pt x="1392" y="57"/>
                </a:lnTo>
                <a:lnTo>
                  <a:pt x="1370" y="45"/>
                </a:lnTo>
                <a:lnTo>
                  <a:pt x="1347" y="36"/>
                </a:lnTo>
                <a:lnTo>
                  <a:pt x="1324" y="27"/>
                </a:lnTo>
                <a:lnTo>
                  <a:pt x="1300" y="18"/>
                </a:lnTo>
                <a:lnTo>
                  <a:pt x="1276" y="12"/>
                </a:lnTo>
                <a:lnTo>
                  <a:pt x="1252" y="7"/>
                </a:lnTo>
                <a:lnTo>
                  <a:pt x="1227" y="3"/>
                </a:lnTo>
                <a:lnTo>
                  <a:pt x="1201" y="1"/>
                </a:lnTo>
                <a:lnTo>
                  <a:pt x="1200" y="1"/>
                </a:lnTo>
                <a:lnTo>
                  <a:pt x="1175" y="0"/>
                </a:lnTo>
                <a:lnTo>
                  <a:pt x="501" y="0"/>
                </a:lnTo>
                <a:lnTo>
                  <a:pt x="475" y="1"/>
                </a:lnTo>
                <a:lnTo>
                  <a:pt x="450" y="3"/>
                </a:lnTo>
                <a:lnTo>
                  <a:pt x="425" y="7"/>
                </a:lnTo>
                <a:lnTo>
                  <a:pt x="400" y="12"/>
                </a:lnTo>
                <a:lnTo>
                  <a:pt x="376" y="18"/>
                </a:lnTo>
                <a:lnTo>
                  <a:pt x="353" y="27"/>
                </a:lnTo>
                <a:lnTo>
                  <a:pt x="330" y="36"/>
                </a:lnTo>
                <a:lnTo>
                  <a:pt x="307" y="45"/>
                </a:lnTo>
                <a:lnTo>
                  <a:pt x="285" y="57"/>
                </a:lnTo>
                <a:lnTo>
                  <a:pt x="284" y="58"/>
                </a:lnTo>
                <a:lnTo>
                  <a:pt x="262" y="71"/>
                </a:lnTo>
                <a:lnTo>
                  <a:pt x="221" y="100"/>
                </a:lnTo>
                <a:lnTo>
                  <a:pt x="183" y="134"/>
                </a:lnTo>
                <a:lnTo>
                  <a:pt x="148" y="171"/>
                </a:lnTo>
                <a:lnTo>
                  <a:pt x="147" y="172"/>
                </a:lnTo>
                <a:lnTo>
                  <a:pt x="115" y="213"/>
                </a:lnTo>
                <a:lnTo>
                  <a:pt x="86" y="257"/>
                </a:lnTo>
                <a:lnTo>
                  <a:pt x="61" y="305"/>
                </a:lnTo>
                <a:lnTo>
                  <a:pt x="50" y="330"/>
                </a:lnTo>
                <a:lnTo>
                  <a:pt x="49" y="332"/>
                </a:lnTo>
                <a:lnTo>
                  <a:pt x="39" y="356"/>
                </a:lnTo>
                <a:lnTo>
                  <a:pt x="31" y="383"/>
                </a:lnTo>
                <a:lnTo>
                  <a:pt x="23" y="410"/>
                </a:lnTo>
                <a:lnTo>
                  <a:pt x="16" y="437"/>
                </a:lnTo>
                <a:lnTo>
                  <a:pt x="10" y="464"/>
                </a:lnTo>
                <a:lnTo>
                  <a:pt x="6" y="494"/>
                </a:lnTo>
                <a:lnTo>
                  <a:pt x="3" y="522"/>
                </a:lnTo>
                <a:lnTo>
                  <a:pt x="1" y="552"/>
                </a:lnTo>
                <a:lnTo>
                  <a:pt x="0" y="582"/>
                </a:lnTo>
                <a:lnTo>
                  <a:pt x="0" y="839"/>
                </a:lnTo>
                <a:lnTo>
                  <a:pt x="1" y="868"/>
                </a:lnTo>
                <a:lnTo>
                  <a:pt x="1" y="869"/>
                </a:lnTo>
                <a:lnTo>
                  <a:pt x="3" y="899"/>
                </a:lnTo>
                <a:lnTo>
                  <a:pt x="6" y="928"/>
                </a:lnTo>
                <a:lnTo>
                  <a:pt x="10" y="956"/>
                </a:lnTo>
                <a:lnTo>
                  <a:pt x="16" y="984"/>
                </a:lnTo>
                <a:lnTo>
                  <a:pt x="23" y="1012"/>
                </a:lnTo>
                <a:lnTo>
                  <a:pt x="31" y="1039"/>
                </a:lnTo>
                <a:lnTo>
                  <a:pt x="39" y="1064"/>
                </a:lnTo>
                <a:lnTo>
                  <a:pt x="49" y="1090"/>
                </a:lnTo>
                <a:lnTo>
                  <a:pt x="50" y="1091"/>
                </a:lnTo>
                <a:lnTo>
                  <a:pt x="61" y="1116"/>
                </a:lnTo>
                <a:lnTo>
                  <a:pt x="86" y="1164"/>
                </a:lnTo>
                <a:lnTo>
                  <a:pt x="115" y="1209"/>
                </a:lnTo>
                <a:lnTo>
                  <a:pt x="147" y="1250"/>
                </a:lnTo>
                <a:lnTo>
                  <a:pt x="148" y="1251"/>
                </a:lnTo>
                <a:lnTo>
                  <a:pt x="183" y="1288"/>
                </a:lnTo>
                <a:lnTo>
                  <a:pt x="221" y="1322"/>
                </a:lnTo>
                <a:lnTo>
                  <a:pt x="262" y="1351"/>
                </a:lnTo>
                <a:lnTo>
                  <a:pt x="284" y="1364"/>
                </a:lnTo>
                <a:lnTo>
                  <a:pt x="285" y="1364"/>
                </a:lnTo>
                <a:lnTo>
                  <a:pt x="307" y="1376"/>
                </a:lnTo>
                <a:lnTo>
                  <a:pt x="330" y="1386"/>
                </a:lnTo>
                <a:lnTo>
                  <a:pt x="353" y="1396"/>
                </a:lnTo>
                <a:lnTo>
                  <a:pt x="376" y="1404"/>
                </a:lnTo>
                <a:lnTo>
                  <a:pt x="400" y="1409"/>
                </a:lnTo>
                <a:lnTo>
                  <a:pt x="425" y="1416"/>
                </a:lnTo>
                <a:lnTo>
                  <a:pt x="450" y="1419"/>
                </a:lnTo>
                <a:lnTo>
                  <a:pt x="475" y="1421"/>
                </a:lnTo>
                <a:lnTo>
                  <a:pt x="501" y="1421"/>
                </a:lnTo>
                <a:lnTo>
                  <a:pt x="1175" y="1421"/>
                </a:lnTo>
                <a:lnTo>
                  <a:pt x="1200" y="1421"/>
                </a:lnTo>
                <a:lnTo>
                  <a:pt x="1176" y="1414"/>
                </a:lnTo>
                <a:lnTo>
                  <a:pt x="502" y="1414"/>
                </a:lnTo>
                <a:lnTo>
                  <a:pt x="476" y="1414"/>
                </a:lnTo>
                <a:lnTo>
                  <a:pt x="451" y="1412"/>
                </a:lnTo>
                <a:lnTo>
                  <a:pt x="426" y="1408"/>
                </a:lnTo>
                <a:lnTo>
                  <a:pt x="401" y="1403"/>
                </a:lnTo>
                <a:lnTo>
                  <a:pt x="377" y="1396"/>
                </a:lnTo>
                <a:lnTo>
                  <a:pt x="354" y="1388"/>
                </a:lnTo>
                <a:lnTo>
                  <a:pt x="331" y="1379"/>
                </a:lnTo>
                <a:lnTo>
                  <a:pt x="308" y="1369"/>
                </a:lnTo>
                <a:lnTo>
                  <a:pt x="286" y="1357"/>
                </a:lnTo>
                <a:lnTo>
                  <a:pt x="265" y="1346"/>
                </a:lnTo>
                <a:lnTo>
                  <a:pt x="224" y="1316"/>
                </a:lnTo>
                <a:lnTo>
                  <a:pt x="186" y="1283"/>
                </a:lnTo>
                <a:lnTo>
                  <a:pt x="151" y="1245"/>
                </a:lnTo>
                <a:lnTo>
                  <a:pt x="120" y="1206"/>
                </a:lnTo>
                <a:lnTo>
                  <a:pt x="91" y="1160"/>
                </a:lnTo>
                <a:lnTo>
                  <a:pt x="66" y="1112"/>
                </a:lnTo>
                <a:lnTo>
                  <a:pt x="55" y="1088"/>
                </a:lnTo>
                <a:lnTo>
                  <a:pt x="45" y="1064"/>
                </a:lnTo>
                <a:lnTo>
                  <a:pt x="37" y="1038"/>
                </a:lnTo>
                <a:lnTo>
                  <a:pt x="29" y="1011"/>
                </a:lnTo>
                <a:lnTo>
                  <a:pt x="22" y="983"/>
                </a:lnTo>
                <a:lnTo>
                  <a:pt x="16" y="956"/>
                </a:lnTo>
                <a:lnTo>
                  <a:pt x="12" y="927"/>
                </a:lnTo>
                <a:lnTo>
                  <a:pt x="9" y="898"/>
                </a:lnTo>
                <a:lnTo>
                  <a:pt x="7" y="868"/>
                </a:lnTo>
                <a:lnTo>
                  <a:pt x="6" y="840"/>
                </a:lnTo>
                <a:lnTo>
                  <a:pt x="6" y="584"/>
                </a:lnTo>
                <a:lnTo>
                  <a:pt x="7" y="553"/>
                </a:lnTo>
                <a:lnTo>
                  <a:pt x="9" y="524"/>
                </a:lnTo>
                <a:lnTo>
                  <a:pt x="12" y="495"/>
                </a:lnTo>
                <a:lnTo>
                  <a:pt x="16" y="466"/>
                </a:lnTo>
                <a:lnTo>
                  <a:pt x="22" y="438"/>
                </a:lnTo>
                <a:lnTo>
                  <a:pt x="29" y="411"/>
                </a:lnTo>
                <a:lnTo>
                  <a:pt x="37" y="384"/>
                </a:lnTo>
                <a:lnTo>
                  <a:pt x="45" y="357"/>
                </a:lnTo>
                <a:lnTo>
                  <a:pt x="55" y="333"/>
                </a:lnTo>
                <a:lnTo>
                  <a:pt x="66" y="309"/>
                </a:lnTo>
                <a:lnTo>
                  <a:pt x="91" y="261"/>
                </a:lnTo>
                <a:lnTo>
                  <a:pt x="120" y="217"/>
                </a:lnTo>
                <a:lnTo>
                  <a:pt x="151" y="176"/>
                </a:lnTo>
                <a:lnTo>
                  <a:pt x="186" y="139"/>
                </a:lnTo>
                <a:lnTo>
                  <a:pt x="224" y="106"/>
                </a:lnTo>
                <a:lnTo>
                  <a:pt x="265" y="77"/>
                </a:lnTo>
                <a:lnTo>
                  <a:pt x="286" y="64"/>
                </a:lnTo>
                <a:lnTo>
                  <a:pt x="308" y="52"/>
                </a:lnTo>
                <a:lnTo>
                  <a:pt x="331" y="42"/>
                </a:lnTo>
                <a:lnTo>
                  <a:pt x="354" y="34"/>
                </a:lnTo>
                <a:lnTo>
                  <a:pt x="377" y="25"/>
                </a:lnTo>
                <a:lnTo>
                  <a:pt x="401" y="18"/>
                </a:lnTo>
                <a:lnTo>
                  <a:pt x="426" y="14"/>
                </a:lnTo>
                <a:lnTo>
                  <a:pt x="451" y="10"/>
                </a:lnTo>
                <a:lnTo>
                  <a:pt x="476" y="7"/>
                </a:lnTo>
                <a:lnTo>
                  <a:pt x="502" y="7"/>
                </a:lnTo>
                <a:lnTo>
                  <a:pt x="1176" y="7"/>
                </a:lnTo>
                <a:lnTo>
                  <a:pt x="1200" y="7"/>
                </a:lnTo>
                <a:lnTo>
                  <a:pt x="1226" y="10"/>
                </a:lnTo>
                <a:lnTo>
                  <a:pt x="1251" y="14"/>
                </a:lnTo>
                <a:lnTo>
                  <a:pt x="1275" y="18"/>
                </a:lnTo>
                <a:lnTo>
                  <a:pt x="1299" y="25"/>
                </a:lnTo>
                <a:lnTo>
                  <a:pt x="1323" y="34"/>
                </a:lnTo>
                <a:lnTo>
                  <a:pt x="1346" y="42"/>
                </a:lnTo>
                <a:lnTo>
                  <a:pt x="1369" y="52"/>
                </a:lnTo>
                <a:lnTo>
                  <a:pt x="1390" y="64"/>
                </a:lnTo>
                <a:lnTo>
                  <a:pt x="1411" y="77"/>
                </a:lnTo>
                <a:lnTo>
                  <a:pt x="1452" y="106"/>
                </a:lnTo>
                <a:lnTo>
                  <a:pt x="1491" y="139"/>
                </a:lnTo>
                <a:lnTo>
                  <a:pt x="1525" y="176"/>
                </a:lnTo>
                <a:lnTo>
                  <a:pt x="1557" y="217"/>
                </a:lnTo>
                <a:lnTo>
                  <a:pt x="1586" y="261"/>
                </a:lnTo>
                <a:lnTo>
                  <a:pt x="1611" y="309"/>
                </a:lnTo>
                <a:lnTo>
                  <a:pt x="1621" y="333"/>
                </a:lnTo>
                <a:lnTo>
                  <a:pt x="1631" y="357"/>
                </a:lnTo>
                <a:lnTo>
                  <a:pt x="1639" y="384"/>
                </a:lnTo>
                <a:lnTo>
                  <a:pt x="1648" y="411"/>
                </a:lnTo>
                <a:lnTo>
                  <a:pt x="1655" y="438"/>
                </a:lnTo>
                <a:lnTo>
                  <a:pt x="1659" y="466"/>
                </a:lnTo>
                <a:lnTo>
                  <a:pt x="1665" y="495"/>
                </a:lnTo>
                <a:lnTo>
                  <a:pt x="1668" y="524"/>
                </a:lnTo>
                <a:lnTo>
                  <a:pt x="1669" y="553"/>
                </a:lnTo>
                <a:lnTo>
                  <a:pt x="1669" y="584"/>
                </a:lnTo>
                <a:lnTo>
                  <a:pt x="1669" y="840"/>
                </a:lnTo>
                <a:lnTo>
                  <a:pt x="1669" y="868"/>
                </a:lnTo>
                <a:lnTo>
                  <a:pt x="1668" y="898"/>
                </a:lnTo>
                <a:lnTo>
                  <a:pt x="1665" y="927"/>
                </a:lnTo>
                <a:lnTo>
                  <a:pt x="1659" y="956"/>
                </a:lnTo>
                <a:lnTo>
                  <a:pt x="1655" y="983"/>
                </a:lnTo>
                <a:lnTo>
                  <a:pt x="1648" y="1011"/>
                </a:lnTo>
                <a:lnTo>
                  <a:pt x="1639" y="1038"/>
                </a:lnTo>
                <a:lnTo>
                  <a:pt x="1631" y="1064"/>
                </a:lnTo>
                <a:lnTo>
                  <a:pt x="1621" y="1088"/>
                </a:lnTo>
                <a:lnTo>
                  <a:pt x="1611" y="1112"/>
                </a:lnTo>
                <a:lnTo>
                  <a:pt x="1586" y="1160"/>
                </a:lnTo>
                <a:lnTo>
                  <a:pt x="1557" y="1206"/>
                </a:lnTo>
                <a:lnTo>
                  <a:pt x="1525" y="1245"/>
                </a:lnTo>
                <a:lnTo>
                  <a:pt x="1491" y="1283"/>
                </a:lnTo>
                <a:lnTo>
                  <a:pt x="1452" y="1316"/>
                </a:lnTo>
                <a:lnTo>
                  <a:pt x="1411" y="1346"/>
                </a:lnTo>
                <a:lnTo>
                  <a:pt x="1390" y="1357"/>
                </a:lnTo>
                <a:lnTo>
                  <a:pt x="1369" y="1369"/>
                </a:lnTo>
                <a:lnTo>
                  <a:pt x="1346" y="1379"/>
                </a:lnTo>
                <a:lnTo>
                  <a:pt x="1323" y="1388"/>
                </a:lnTo>
                <a:lnTo>
                  <a:pt x="1299" y="1396"/>
                </a:lnTo>
                <a:lnTo>
                  <a:pt x="1275" y="1403"/>
                </a:lnTo>
                <a:lnTo>
                  <a:pt x="1251" y="1408"/>
                </a:lnTo>
                <a:lnTo>
                  <a:pt x="1226" y="1412"/>
                </a:lnTo>
                <a:lnTo>
                  <a:pt x="1200" y="1414"/>
                </a:lnTo>
                <a:lnTo>
                  <a:pt x="1176" y="1414"/>
                </a:lnTo>
                <a:lnTo>
                  <a:pt x="1200" y="14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fr-FR"/>
          </a:p>
        </p:txBody>
      </p:sp>
      <p:sp>
        <p:nvSpPr>
          <p:cNvPr id="31759" name="Rectangle 20"/>
          <p:cNvSpPr>
            <a:spLocks noChangeArrowheads="1"/>
          </p:cNvSpPr>
          <p:nvPr/>
        </p:nvSpPr>
        <p:spPr bwMode="auto">
          <a:xfrm>
            <a:off x="6588125" y="3070225"/>
            <a:ext cx="381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fontAlgn="base">
              <a:spcBef>
                <a:spcPct val="0"/>
              </a:spcBef>
              <a:spcAft>
                <a:spcPct val="0"/>
              </a:spcAft>
              <a:defRPr>
                <a:solidFill>
                  <a:schemeClr val="tx1"/>
                </a:solidFill>
                <a:latin typeface="Arial" pitchFamily="34" charset="0"/>
                <a:ea typeface="ＭＳ Ｐゴシック" pitchFamily="34" charset="-128"/>
              </a:defRPr>
            </a:lvl6pPr>
            <a:lvl7pPr marL="2971800" indent="-228600" fontAlgn="base">
              <a:spcBef>
                <a:spcPct val="0"/>
              </a:spcBef>
              <a:spcAft>
                <a:spcPct val="0"/>
              </a:spcAft>
              <a:defRPr>
                <a:solidFill>
                  <a:schemeClr val="tx1"/>
                </a:solidFill>
                <a:latin typeface="Arial" pitchFamily="34" charset="0"/>
                <a:ea typeface="ＭＳ Ｐゴシック" pitchFamily="34" charset="-128"/>
              </a:defRPr>
            </a:lvl7pPr>
            <a:lvl8pPr marL="3429000" indent="-228600" fontAlgn="base">
              <a:spcBef>
                <a:spcPct val="0"/>
              </a:spcBef>
              <a:spcAft>
                <a:spcPct val="0"/>
              </a:spcAft>
              <a:defRPr>
                <a:solidFill>
                  <a:schemeClr val="tx1"/>
                </a:solidFill>
                <a:latin typeface="Arial" pitchFamily="34" charset="0"/>
                <a:ea typeface="ＭＳ Ｐゴシック" pitchFamily="34" charset="-128"/>
              </a:defRPr>
            </a:lvl8pPr>
            <a:lvl9pPr marL="3886200" indent="-228600" fontAlgn="base">
              <a:spcBef>
                <a:spcPct val="0"/>
              </a:spcBef>
              <a:spcAft>
                <a:spcPct val="0"/>
              </a:spcAft>
              <a:defRPr>
                <a:solidFill>
                  <a:schemeClr val="tx1"/>
                </a:solidFill>
                <a:latin typeface="Arial" pitchFamily="34" charset="0"/>
                <a:ea typeface="ＭＳ Ｐゴシック" pitchFamily="34" charset="-128"/>
              </a:defRPr>
            </a:lvl9pPr>
          </a:lstStyle>
          <a:p>
            <a:r>
              <a:rPr lang="fr-FR" altLang="fr-FR" sz="1500" b="1">
                <a:solidFill>
                  <a:srgbClr val="000000"/>
                </a:solidFill>
              </a:rPr>
              <a:t>Les </a:t>
            </a:r>
            <a:endParaRPr lang="fr-FR" altLang="fr-FR"/>
          </a:p>
        </p:txBody>
      </p:sp>
      <p:sp>
        <p:nvSpPr>
          <p:cNvPr id="31760" name="Rectangle 21"/>
          <p:cNvSpPr>
            <a:spLocks noChangeArrowheads="1"/>
          </p:cNvSpPr>
          <p:nvPr/>
        </p:nvSpPr>
        <p:spPr bwMode="auto">
          <a:xfrm>
            <a:off x="6931025" y="3070225"/>
            <a:ext cx="1063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fontAlgn="base">
              <a:spcBef>
                <a:spcPct val="0"/>
              </a:spcBef>
              <a:spcAft>
                <a:spcPct val="0"/>
              </a:spcAft>
              <a:defRPr>
                <a:solidFill>
                  <a:schemeClr val="tx1"/>
                </a:solidFill>
                <a:latin typeface="Arial" pitchFamily="34" charset="0"/>
                <a:ea typeface="ＭＳ Ｐゴシック" pitchFamily="34" charset="-128"/>
              </a:defRPr>
            </a:lvl6pPr>
            <a:lvl7pPr marL="2971800" indent="-228600" fontAlgn="base">
              <a:spcBef>
                <a:spcPct val="0"/>
              </a:spcBef>
              <a:spcAft>
                <a:spcPct val="0"/>
              </a:spcAft>
              <a:defRPr>
                <a:solidFill>
                  <a:schemeClr val="tx1"/>
                </a:solidFill>
                <a:latin typeface="Arial" pitchFamily="34" charset="0"/>
                <a:ea typeface="ＭＳ Ｐゴシック" pitchFamily="34" charset="-128"/>
              </a:defRPr>
            </a:lvl7pPr>
            <a:lvl8pPr marL="3429000" indent="-228600" fontAlgn="base">
              <a:spcBef>
                <a:spcPct val="0"/>
              </a:spcBef>
              <a:spcAft>
                <a:spcPct val="0"/>
              </a:spcAft>
              <a:defRPr>
                <a:solidFill>
                  <a:schemeClr val="tx1"/>
                </a:solidFill>
                <a:latin typeface="Arial" pitchFamily="34" charset="0"/>
                <a:ea typeface="ＭＳ Ｐゴシック" pitchFamily="34" charset="-128"/>
              </a:defRPr>
            </a:lvl8pPr>
            <a:lvl9pPr marL="3886200" indent="-228600" fontAlgn="base">
              <a:spcBef>
                <a:spcPct val="0"/>
              </a:spcBef>
              <a:spcAft>
                <a:spcPct val="0"/>
              </a:spcAft>
              <a:defRPr>
                <a:solidFill>
                  <a:schemeClr val="tx1"/>
                </a:solidFill>
                <a:latin typeface="Arial" pitchFamily="34" charset="0"/>
                <a:ea typeface="ＭＳ Ｐゴシック" pitchFamily="34" charset="-128"/>
              </a:defRPr>
            </a:lvl9pPr>
          </a:lstStyle>
          <a:p>
            <a:r>
              <a:rPr lang="fr-FR" altLang="fr-FR" sz="1500" b="1">
                <a:solidFill>
                  <a:srgbClr val="000000"/>
                </a:solidFill>
              </a:rPr>
              <a:t>é</a:t>
            </a:r>
            <a:endParaRPr lang="fr-FR" altLang="fr-FR"/>
          </a:p>
        </p:txBody>
      </p:sp>
      <p:sp>
        <p:nvSpPr>
          <p:cNvPr id="31761" name="Rectangle 22"/>
          <p:cNvSpPr>
            <a:spLocks noChangeArrowheads="1"/>
          </p:cNvSpPr>
          <p:nvPr/>
        </p:nvSpPr>
        <p:spPr bwMode="auto">
          <a:xfrm>
            <a:off x="7024688" y="3070225"/>
            <a:ext cx="7175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fontAlgn="base">
              <a:spcBef>
                <a:spcPct val="0"/>
              </a:spcBef>
              <a:spcAft>
                <a:spcPct val="0"/>
              </a:spcAft>
              <a:defRPr>
                <a:solidFill>
                  <a:schemeClr val="tx1"/>
                </a:solidFill>
                <a:latin typeface="Arial" pitchFamily="34" charset="0"/>
                <a:ea typeface="ＭＳ Ｐゴシック" pitchFamily="34" charset="-128"/>
              </a:defRPr>
            </a:lvl6pPr>
            <a:lvl7pPr marL="2971800" indent="-228600" fontAlgn="base">
              <a:spcBef>
                <a:spcPct val="0"/>
              </a:spcBef>
              <a:spcAft>
                <a:spcPct val="0"/>
              </a:spcAft>
              <a:defRPr>
                <a:solidFill>
                  <a:schemeClr val="tx1"/>
                </a:solidFill>
                <a:latin typeface="Arial" pitchFamily="34" charset="0"/>
                <a:ea typeface="ＭＳ Ｐゴシック" pitchFamily="34" charset="-128"/>
              </a:defRPr>
            </a:lvl7pPr>
            <a:lvl8pPr marL="3429000" indent="-228600" fontAlgn="base">
              <a:spcBef>
                <a:spcPct val="0"/>
              </a:spcBef>
              <a:spcAft>
                <a:spcPct val="0"/>
              </a:spcAft>
              <a:defRPr>
                <a:solidFill>
                  <a:schemeClr val="tx1"/>
                </a:solidFill>
                <a:latin typeface="Arial" pitchFamily="34" charset="0"/>
                <a:ea typeface="ＭＳ Ｐゴシック" pitchFamily="34" charset="-128"/>
              </a:defRPr>
            </a:lvl8pPr>
            <a:lvl9pPr marL="3886200" indent="-228600" fontAlgn="base">
              <a:spcBef>
                <a:spcPct val="0"/>
              </a:spcBef>
              <a:spcAft>
                <a:spcPct val="0"/>
              </a:spcAft>
              <a:defRPr>
                <a:solidFill>
                  <a:schemeClr val="tx1"/>
                </a:solidFill>
                <a:latin typeface="Arial" pitchFamily="34" charset="0"/>
                <a:ea typeface="ＭＳ Ｐゴシック" pitchFamily="34" charset="-128"/>
              </a:defRPr>
            </a:lvl9pPr>
          </a:lstStyle>
          <a:p>
            <a:r>
              <a:rPr lang="fr-FR" altLang="fr-FR" sz="1500" b="1">
                <a:solidFill>
                  <a:srgbClr val="000000"/>
                </a:solidFill>
              </a:rPr>
              <a:t>quipes, </a:t>
            </a:r>
            <a:endParaRPr lang="fr-FR" altLang="fr-FR"/>
          </a:p>
        </p:txBody>
      </p:sp>
      <p:sp>
        <p:nvSpPr>
          <p:cNvPr id="31762" name="Rectangle 23"/>
          <p:cNvSpPr>
            <a:spLocks noChangeArrowheads="1"/>
          </p:cNvSpPr>
          <p:nvPr/>
        </p:nvSpPr>
        <p:spPr bwMode="auto">
          <a:xfrm>
            <a:off x="6588125" y="3251200"/>
            <a:ext cx="9207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fontAlgn="base">
              <a:spcBef>
                <a:spcPct val="0"/>
              </a:spcBef>
              <a:spcAft>
                <a:spcPct val="0"/>
              </a:spcAft>
              <a:defRPr>
                <a:solidFill>
                  <a:schemeClr val="tx1"/>
                </a:solidFill>
                <a:latin typeface="Arial" pitchFamily="34" charset="0"/>
                <a:ea typeface="ＭＳ Ｐゴシック" pitchFamily="34" charset="-128"/>
              </a:defRPr>
            </a:lvl6pPr>
            <a:lvl7pPr marL="2971800" indent="-228600" fontAlgn="base">
              <a:spcBef>
                <a:spcPct val="0"/>
              </a:spcBef>
              <a:spcAft>
                <a:spcPct val="0"/>
              </a:spcAft>
              <a:defRPr>
                <a:solidFill>
                  <a:schemeClr val="tx1"/>
                </a:solidFill>
                <a:latin typeface="Arial" pitchFamily="34" charset="0"/>
                <a:ea typeface="ＭＳ Ｐゴシック" pitchFamily="34" charset="-128"/>
              </a:defRPr>
            </a:lvl7pPr>
            <a:lvl8pPr marL="3429000" indent="-228600" fontAlgn="base">
              <a:spcBef>
                <a:spcPct val="0"/>
              </a:spcBef>
              <a:spcAft>
                <a:spcPct val="0"/>
              </a:spcAft>
              <a:defRPr>
                <a:solidFill>
                  <a:schemeClr val="tx1"/>
                </a:solidFill>
                <a:latin typeface="Arial" pitchFamily="34" charset="0"/>
                <a:ea typeface="ＭＳ Ｐゴシック" pitchFamily="34" charset="-128"/>
              </a:defRPr>
            </a:lvl8pPr>
            <a:lvl9pPr marL="3886200" indent="-228600" fontAlgn="base">
              <a:spcBef>
                <a:spcPct val="0"/>
              </a:spcBef>
              <a:spcAft>
                <a:spcPct val="0"/>
              </a:spcAft>
              <a:defRPr>
                <a:solidFill>
                  <a:schemeClr val="tx1"/>
                </a:solidFill>
                <a:latin typeface="Arial" pitchFamily="34" charset="0"/>
                <a:ea typeface="ＭＳ Ｐゴシック" pitchFamily="34" charset="-128"/>
              </a:defRPr>
            </a:lvl9pPr>
          </a:lstStyle>
          <a:p>
            <a:r>
              <a:rPr lang="fr-FR" altLang="fr-FR" sz="1500" b="1">
                <a:solidFill>
                  <a:srgbClr val="000000"/>
                </a:solidFill>
              </a:rPr>
              <a:t>les clients</a:t>
            </a:r>
            <a:endParaRPr lang="fr-FR" altLang="fr-FR"/>
          </a:p>
        </p:txBody>
      </p:sp>
      <p:sp>
        <p:nvSpPr>
          <p:cNvPr id="31763" name="Rectangle 24"/>
          <p:cNvSpPr>
            <a:spLocks noChangeArrowheads="1"/>
          </p:cNvSpPr>
          <p:nvPr/>
        </p:nvSpPr>
        <p:spPr bwMode="auto">
          <a:xfrm>
            <a:off x="6477000" y="2519363"/>
            <a:ext cx="134143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fontAlgn="base">
              <a:spcBef>
                <a:spcPct val="0"/>
              </a:spcBef>
              <a:spcAft>
                <a:spcPct val="0"/>
              </a:spcAft>
              <a:defRPr>
                <a:solidFill>
                  <a:schemeClr val="tx1"/>
                </a:solidFill>
                <a:latin typeface="Arial" pitchFamily="34" charset="0"/>
                <a:ea typeface="ＭＳ Ｐゴシック" pitchFamily="34" charset="-128"/>
              </a:defRPr>
            </a:lvl6pPr>
            <a:lvl7pPr marL="2971800" indent="-228600" fontAlgn="base">
              <a:spcBef>
                <a:spcPct val="0"/>
              </a:spcBef>
              <a:spcAft>
                <a:spcPct val="0"/>
              </a:spcAft>
              <a:defRPr>
                <a:solidFill>
                  <a:schemeClr val="tx1"/>
                </a:solidFill>
                <a:latin typeface="Arial" pitchFamily="34" charset="0"/>
                <a:ea typeface="ＭＳ Ｐゴシック" pitchFamily="34" charset="-128"/>
              </a:defRPr>
            </a:lvl7pPr>
            <a:lvl8pPr marL="3429000" indent="-228600" fontAlgn="base">
              <a:spcBef>
                <a:spcPct val="0"/>
              </a:spcBef>
              <a:spcAft>
                <a:spcPct val="0"/>
              </a:spcAft>
              <a:defRPr>
                <a:solidFill>
                  <a:schemeClr val="tx1"/>
                </a:solidFill>
                <a:latin typeface="Arial" pitchFamily="34" charset="0"/>
                <a:ea typeface="ＭＳ Ｐゴシック" pitchFamily="34" charset="-128"/>
              </a:defRPr>
            </a:lvl8pPr>
            <a:lvl9pPr marL="3886200" indent="-228600" fontAlgn="base">
              <a:spcBef>
                <a:spcPct val="0"/>
              </a:spcBef>
              <a:spcAft>
                <a:spcPct val="0"/>
              </a:spcAft>
              <a:defRPr>
                <a:solidFill>
                  <a:schemeClr val="tx1"/>
                </a:solidFill>
                <a:latin typeface="Arial" pitchFamily="34" charset="0"/>
                <a:ea typeface="ＭＳ Ｐゴシック" pitchFamily="34" charset="-128"/>
              </a:defRPr>
            </a:lvl9pPr>
          </a:lstStyle>
          <a:p>
            <a:r>
              <a:rPr lang="fr-FR" altLang="fr-FR" sz="1500" b="1">
                <a:solidFill>
                  <a:srgbClr val="000000"/>
                </a:solidFill>
              </a:rPr>
              <a:t>Les conditions</a:t>
            </a:r>
            <a:endParaRPr lang="fr-FR" altLang="fr-FR"/>
          </a:p>
        </p:txBody>
      </p:sp>
      <p:sp>
        <p:nvSpPr>
          <p:cNvPr id="31764" name="Rectangle 25"/>
          <p:cNvSpPr>
            <a:spLocks noChangeArrowheads="1"/>
          </p:cNvSpPr>
          <p:nvPr/>
        </p:nvSpPr>
        <p:spPr bwMode="auto">
          <a:xfrm>
            <a:off x="6704013" y="2701925"/>
            <a:ext cx="83661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fontAlgn="base">
              <a:spcBef>
                <a:spcPct val="0"/>
              </a:spcBef>
              <a:spcAft>
                <a:spcPct val="0"/>
              </a:spcAft>
              <a:defRPr>
                <a:solidFill>
                  <a:schemeClr val="tx1"/>
                </a:solidFill>
                <a:latin typeface="Arial" pitchFamily="34" charset="0"/>
                <a:ea typeface="ＭＳ Ｐゴシック" pitchFamily="34" charset="-128"/>
              </a:defRPr>
            </a:lvl6pPr>
            <a:lvl7pPr marL="2971800" indent="-228600" fontAlgn="base">
              <a:spcBef>
                <a:spcPct val="0"/>
              </a:spcBef>
              <a:spcAft>
                <a:spcPct val="0"/>
              </a:spcAft>
              <a:defRPr>
                <a:solidFill>
                  <a:schemeClr val="tx1"/>
                </a:solidFill>
                <a:latin typeface="Arial" pitchFamily="34" charset="0"/>
                <a:ea typeface="ＭＳ Ｐゴシック" pitchFamily="34" charset="-128"/>
              </a:defRPr>
            </a:lvl7pPr>
            <a:lvl8pPr marL="3429000" indent="-228600" fontAlgn="base">
              <a:spcBef>
                <a:spcPct val="0"/>
              </a:spcBef>
              <a:spcAft>
                <a:spcPct val="0"/>
              </a:spcAft>
              <a:defRPr>
                <a:solidFill>
                  <a:schemeClr val="tx1"/>
                </a:solidFill>
                <a:latin typeface="Arial" pitchFamily="34" charset="0"/>
                <a:ea typeface="ＭＳ Ｐゴシック" pitchFamily="34" charset="-128"/>
              </a:defRPr>
            </a:lvl8pPr>
            <a:lvl9pPr marL="3886200" indent="-228600" fontAlgn="base">
              <a:spcBef>
                <a:spcPct val="0"/>
              </a:spcBef>
              <a:spcAft>
                <a:spcPct val="0"/>
              </a:spcAft>
              <a:defRPr>
                <a:solidFill>
                  <a:schemeClr val="tx1"/>
                </a:solidFill>
                <a:latin typeface="Arial" pitchFamily="34" charset="0"/>
                <a:ea typeface="ＭＳ Ｐゴシック" pitchFamily="34" charset="-128"/>
              </a:defRPr>
            </a:lvl9pPr>
          </a:lstStyle>
          <a:p>
            <a:r>
              <a:rPr lang="fr-FR" altLang="fr-FR" sz="1500" b="1">
                <a:solidFill>
                  <a:srgbClr val="000000"/>
                </a:solidFill>
              </a:rPr>
              <a:t>de travail</a:t>
            </a:r>
            <a:endParaRPr lang="fr-FR" altLang="fr-FR"/>
          </a:p>
        </p:txBody>
      </p:sp>
      <p:sp>
        <p:nvSpPr>
          <p:cNvPr id="31765" name="Rectangle 26"/>
          <p:cNvSpPr>
            <a:spLocks noChangeArrowheads="1"/>
          </p:cNvSpPr>
          <p:nvPr/>
        </p:nvSpPr>
        <p:spPr bwMode="auto">
          <a:xfrm>
            <a:off x="6705600" y="2039938"/>
            <a:ext cx="83661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fontAlgn="base">
              <a:spcBef>
                <a:spcPct val="0"/>
              </a:spcBef>
              <a:spcAft>
                <a:spcPct val="0"/>
              </a:spcAft>
              <a:defRPr>
                <a:solidFill>
                  <a:schemeClr val="tx1"/>
                </a:solidFill>
                <a:latin typeface="Arial" pitchFamily="34" charset="0"/>
                <a:ea typeface="ＭＳ Ｐゴシック" pitchFamily="34" charset="-128"/>
              </a:defRPr>
            </a:lvl6pPr>
            <a:lvl7pPr marL="2971800" indent="-228600" fontAlgn="base">
              <a:spcBef>
                <a:spcPct val="0"/>
              </a:spcBef>
              <a:spcAft>
                <a:spcPct val="0"/>
              </a:spcAft>
              <a:defRPr>
                <a:solidFill>
                  <a:schemeClr val="tx1"/>
                </a:solidFill>
                <a:latin typeface="Arial" pitchFamily="34" charset="0"/>
                <a:ea typeface="ＭＳ Ｐゴシック" pitchFamily="34" charset="-128"/>
              </a:defRPr>
            </a:lvl7pPr>
            <a:lvl8pPr marL="3429000" indent="-228600" fontAlgn="base">
              <a:spcBef>
                <a:spcPct val="0"/>
              </a:spcBef>
              <a:spcAft>
                <a:spcPct val="0"/>
              </a:spcAft>
              <a:defRPr>
                <a:solidFill>
                  <a:schemeClr val="tx1"/>
                </a:solidFill>
                <a:latin typeface="Arial" pitchFamily="34" charset="0"/>
                <a:ea typeface="ＭＳ Ｐゴシック" pitchFamily="34" charset="-128"/>
              </a:defRPr>
            </a:lvl8pPr>
            <a:lvl9pPr marL="3886200" indent="-228600" fontAlgn="base">
              <a:spcBef>
                <a:spcPct val="0"/>
              </a:spcBef>
              <a:spcAft>
                <a:spcPct val="0"/>
              </a:spcAft>
              <a:defRPr>
                <a:solidFill>
                  <a:schemeClr val="tx1"/>
                </a:solidFill>
                <a:latin typeface="Arial" pitchFamily="34" charset="0"/>
                <a:ea typeface="ＭＳ Ｐゴシック" pitchFamily="34" charset="-128"/>
              </a:defRPr>
            </a:lvl9pPr>
          </a:lstStyle>
          <a:p>
            <a:r>
              <a:rPr lang="fr-FR" altLang="fr-FR" sz="1500" b="1">
                <a:solidFill>
                  <a:srgbClr val="000000"/>
                </a:solidFill>
              </a:rPr>
              <a:t>Le cadre </a:t>
            </a:r>
            <a:endParaRPr lang="fr-FR" altLang="fr-FR"/>
          </a:p>
        </p:txBody>
      </p:sp>
      <p:sp>
        <p:nvSpPr>
          <p:cNvPr id="31766" name="Rectangle 27"/>
          <p:cNvSpPr>
            <a:spLocks noChangeArrowheads="1"/>
          </p:cNvSpPr>
          <p:nvPr/>
        </p:nvSpPr>
        <p:spPr bwMode="auto">
          <a:xfrm>
            <a:off x="6445250" y="2222500"/>
            <a:ext cx="14160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fontAlgn="base">
              <a:spcBef>
                <a:spcPct val="0"/>
              </a:spcBef>
              <a:spcAft>
                <a:spcPct val="0"/>
              </a:spcAft>
              <a:defRPr>
                <a:solidFill>
                  <a:schemeClr val="tx1"/>
                </a:solidFill>
                <a:latin typeface="Arial" pitchFamily="34" charset="0"/>
                <a:ea typeface="ＭＳ Ｐゴシック" pitchFamily="34" charset="-128"/>
              </a:defRPr>
            </a:lvl6pPr>
            <a:lvl7pPr marL="2971800" indent="-228600" fontAlgn="base">
              <a:spcBef>
                <a:spcPct val="0"/>
              </a:spcBef>
              <a:spcAft>
                <a:spcPct val="0"/>
              </a:spcAft>
              <a:defRPr>
                <a:solidFill>
                  <a:schemeClr val="tx1"/>
                </a:solidFill>
                <a:latin typeface="Arial" pitchFamily="34" charset="0"/>
                <a:ea typeface="ＭＳ Ｐゴシック" pitchFamily="34" charset="-128"/>
              </a:defRPr>
            </a:lvl7pPr>
            <a:lvl8pPr marL="3429000" indent="-228600" fontAlgn="base">
              <a:spcBef>
                <a:spcPct val="0"/>
              </a:spcBef>
              <a:spcAft>
                <a:spcPct val="0"/>
              </a:spcAft>
              <a:defRPr>
                <a:solidFill>
                  <a:schemeClr val="tx1"/>
                </a:solidFill>
                <a:latin typeface="Arial" pitchFamily="34" charset="0"/>
                <a:ea typeface="ＭＳ Ｐゴシック" pitchFamily="34" charset="-128"/>
              </a:defRPr>
            </a:lvl8pPr>
            <a:lvl9pPr marL="3886200" indent="-228600" fontAlgn="base">
              <a:spcBef>
                <a:spcPct val="0"/>
              </a:spcBef>
              <a:spcAft>
                <a:spcPct val="0"/>
              </a:spcAft>
              <a:defRPr>
                <a:solidFill>
                  <a:schemeClr val="tx1"/>
                </a:solidFill>
                <a:latin typeface="Arial" pitchFamily="34" charset="0"/>
                <a:ea typeface="ＭＳ Ｐゴシック" pitchFamily="34" charset="-128"/>
              </a:defRPr>
            </a:lvl9pPr>
          </a:lstStyle>
          <a:p>
            <a:r>
              <a:rPr lang="fr-FR" altLang="fr-FR" sz="1500" b="1">
                <a:solidFill>
                  <a:srgbClr val="000000"/>
                </a:solidFill>
              </a:rPr>
              <a:t>organisationnel</a:t>
            </a:r>
            <a:endParaRPr lang="fr-FR" altLang="fr-FR"/>
          </a:p>
        </p:txBody>
      </p:sp>
      <p:sp>
        <p:nvSpPr>
          <p:cNvPr id="31767" name="Rectangle 28"/>
          <p:cNvSpPr>
            <a:spLocks noChangeArrowheads="1"/>
          </p:cNvSpPr>
          <p:nvPr/>
        </p:nvSpPr>
        <p:spPr bwMode="auto">
          <a:xfrm>
            <a:off x="6704013" y="1524000"/>
            <a:ext cx="83661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fontAlgn="base">
              <a:spcBef>
                <a:spcPct val="0"/>
              </a:spcBef>
              <a:spcAft>
                <a:spcPct val="0"/>
              </a:spcAft>
              <a:defRPr>
                <a:solidFill>
                  <a:schemeClr val="tx1"/>
                </a:solidFill>
                <a:latin typeface="Arial" pitchFamily="34" charset="0"/>
                <a:ea typeface="ＭＳ Ｐゴシック" pitchFamily="34" charset="-128"/>
              </a:defRPr>
            </a:lvl6pPr>
            <a:lvl7pPr marL="2971800" indent="-228600" fontAlgn="base">
              <a:spcBef>
                <a:spcPct val="0"/>
              </a:spcBef>
              <a:spcAft>
                <a:spcPct val="0"/>
              </a:spcAft>
              <a:defRPr>
                <a:solidFill>
                  <a:schemeClr val="tx1"/>
                </a:solidFill>
                <a:latin typeface="Arial" pitchFamily="34" charset="0"/>
                <a:ea typeface="ＭＳ Ｐゴシック" pitchFamily="34" charset="-128"/>
              </a:defRPr>
            </a:lvl7pPr>
            <a:lvl8pPr marL="3429000" indent="-228600" fontAlgn="base">
              <a:spcBef>
                <a:spcPct val="0"/>
              </a:spcBef>
              <a:spcAft>
                <a:spcPct val="0"/>
              </a:spcAft>
              <a:defRPr>
                <a:solidFill>
                  <a:schemeClr val="tx1"/>
                </a:solidFill>
                <a:latin typeface="Arial" pitchFamily="34" charset="0"/>
                <a:ea typeface="ＭＳ Ｐゴシック" pitchFamily="34" charset="-128"/>
              </a:defRPr>
            </a:lvl8pPr>
            <a:lvl9pPr marL="3886200" indent="-228600" fontAlgn="base">
              <a:spcBef>
                <a:spcPct val="0"/>
              </a:spcBef>
              <a:spcAft>
                <a:spcPct val="0"/>
              </a:spcAft>
              <a:defRPr>
                <a:solidFill>
                  <a:schemeClr val="tx1"/>
                </a:solidFill>
                <a:latin typeface="Arial" pitchFamily="34" charset="0"/>
                <a:ea typeface="ＭＳ Ｐゴシック" pitchFamily="34" charset="-128"/>
              </a:defRPr>
            </a:lvl9pPr>
          </a:lstStyle>
          <a:p>
            <a:r>
              <a:rPr lang="fr-FR" altLang="fr-FR" sz="1500" b="1">
                <a:solidFill>
                  <a:srgbClr val="FFFFFF"/>
                </a:solidFill>
              </a:rPr>
              <a:t>Le cadre </a:t>
            </a:r>
            <a:endParaRPr lang="fr-FR" altLang="fr-FR"/>
          </a:p>
        </p:txBody>
      </p:sp>
      <p:sp>
        <p:nvSpPr>
          <p:cNvPr id="31768" name="Rectangle 29"/>
          <p:cNvSpPr>
            <a:spLocks noChangeArrowheads="1"/>
          </p:cNvSpPr>
          <p:nvPr/>
        </p:nvSpPr>
        <p:spPr bwMode="auto">
          <a:xfrm>
            <a:off x="6519863" y="1706563"/>
            <a:ext cx="7461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fontAlgn="base">
              <a:spcBef>
                <a:spcPct val="0"/>
              </a:spcBef>
              <a:spcAft>
                <a:spcPct val="0"/>
              </a:spcAft>
              <a:defRPr>
                <a:solidFill>
                  <a:schemeClr val="tx1"/>
                </a:solidFill>
                <a:latin typeface="Arial" pitchFamily="34" charset="0"/>
                <a:ea typeface="ＭＳ Ｐゴシック" pitchFamily="34" charset="-128"/>
              </a:defRPr>
            </a:lvl6pPr>
            <a:lvl7pPr marL="2971800" indent="-228600" fontAlgn="base">
              <a:spcBef>
                <a:spcPct val="0"/>
              </a:spcBef>
              <a:spcAft>
                <a:spcPct val="0"/>
              </a:spcAft>
              <a:defRPr>
                <a:solidFill>
                  <a:schemeClr val="tx1"/>
                </a:solidFill>
                <a:latin typeface="Arial" pitchFamily="34" charset="0"/>
                <a:ea typeface="ＭＳ Ｐゴシック" pitchFamily="34" charset="-128"/>
              </a:defRPr>
            </a:lvl7pPr>
            <a:lvl8pPr marL="3429000" indent="-228600" fontAlgn="base">
              <a:spcBef>
                <a:spcPct val="0"/>
              </a:spcBef>
              <a:spcAft>
                <a:spcPct val="0"/>
              </a:spcAft>
              <a:defRPr>
                <a:solidFill>
                  <a:schemeClr val="tx1"/>
                </a:solidFill>
                <a:latin typeface="Arial" pitchFamily="34" charset="0"/>
                <a:ea typeface="ＭＳ Ｐゴシック" pitchFamily="34" charset="-128"/>
              </a:defRPr>
            </a:lvl8pPr>
            <a:lvl9pPr marL="3886200" indent="-228600" fontAlgn="base">
              <a:spcBef>
                <a:spcPct val="0"/>
              </a:spcBef>
              <a:spcAft>
                <a:spcPct val="0"/>
              </a:spcAft>
              <a:defRPr>
                <a:solidFill>
                  <a:schemeClr val="tx1"/>
                </a:solidFill>
                <a:latin typeface="Arial" pitchFamily="34" charset="0"/>
                <a:ea typeface="ＭＳ Ｐゴシック" pitchFamily="34" charset="-128"/>
              </a:defRPr>
            </a:lvl9pPr>
          </a:lstStyle>
          <a:p>
            <a:r>
              <a:rPr lang="fr-FR" altLang="fr-FR" sz="1500" b="1">
                <a:solidFill>
                  <a:srgbClr val="FFFFFF"/>
                </a:solidFill>
              </a:rPr>
              <a:t>r</a:t>
            </a:r>
            <a:endParaRPr lang="fr-FR" altLang="fr-FR"/>
          </a:p>
        </p:txBody>
      </p:sp>
      <p:sp>
        <p:nvSpPr>
          <p:cNvPr id="31769" name="Rectangle 30"/>
          <p:cNvSpPr>
            <a:spLocks noChangeArrowheads="1"/>
          </p:cNvSpPr>
          <p:nvPr/>
        </p:nvSpPr>
        <p:spPr bwMode="auto">
          <a:xfrm>
            <a:off x="6584950" y="1706563"/>
            <a:ext cx="1063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fontAlgn="base">
              <a:spcBef>
                <a:spcPct val="0"/>
              </a:spcBef>
              <a:spcAft>
                <a:spcPct val="0"/>
              </a:spcAft>
              <a:defRPr>
                <a:solidFill>
                  <a:schemeClr val="tx1"/>
                </a:solidFill>
                <a:latin typeface="Arial" pitchFamily="34" charset="0"/>
                <a:ea typeface="ＭＳ Ｐゴシック" pitchFamily="34" charset="-128"/>
              </a:defRPr>
            </a:lvl6pPr>
            <a:lvl7pPr marL="2971800" indent="-228600" fontAlgn="base">
              <a:spcBef>
                <a:spcPct val="0"/>
              </a:spcBef>
              <a:spcAft>
                <a:spcPct val="0"/>
              </a:spcAft>
              <a:defRPr>
                <a:solidFill>
                  <a:schemeClr val="tx1"/>
                </a:solidFill>
                <a:latin typeface="Arial" pitchFamily="34" charset="0"/>
                <a:ea typeface="ＭＳ Ｐゴシック" pitchFamily="34" charset="-128"/>
              </a:defRPr>
            </a:lvl7pPr>
            <a:lvl8pPr marL="3429000" indent="-228600" fontAlgn="base">
              <a:spcBef>
                <a:spcPct val="0"/>
              </a:spcBef>
              <a:spcAft>
                <a:spcPct val="0"/>
              </a:spcAft>
              <a:defRPr>
                <a:solidFill>
                  <a:schemeClr val="tx1"/>
                </a:solidFill>
                <a:latin typeface="Arial" pitchFamily="34" charset="0"/>
                <a:ea typeface="ＭＳ Ｐゴシック" pitchFamily="34" charset="-128"/>
              </a:defRPr>
            </a:lvl8pPr>
            <a:lvl9pPr marL="3886200" indent="-228600" fontAlgn="base">
              <a:spcBef>
                <a:spcPct val="0"/>
              </a:spcBef>
              <a:spcAft>
                <a:spcPct val="0"/>
              </a:spcAft>
              <a:defRPr>
                <a:solidFill>
                  <a:schemeClr val="tx1"/>
                </a:solidFill>
                <a:latin typeface="Arial" pitchFamily="34" charset="0"/>
                <a:ea typeface="ＭＳ Ｐゴシック" pitchFamily="34" charset="-128"/>
              </a:defRPr>
            </a:lvl9pPr>
          </a:lstStyle>
          <a:p>
            <a:r>
              <a:rPr lang="fr-FR" altLang="fr-FR" sz="1500" b="1">
                <a:solidFill>
                  <a:srgbClr val="FFFFFF"/>
                </a:solidFill>
              </a:rPr>
              <a:t>é</a:t>
            </a:r>
            <a:endParaRPr lang="fr-FR" altLang="fr-FR"/>
          </a:p>
        </p:txBody>
      </p:sp>
      <p:sp>
        <p:nvSpPr>
          <p:cNvPr id="31770" name="Rectangle 31"/>
          <p:cNvSpPr>
            <a:spLocks noChangeArrowheads="1"/>
          </p:cNvSpPr>
          <p:nvPr/>
        </p:nvSpPr>
        <p:spPr bwMode="auto">
          <a:xfrm>
            <a:off x="6681788" y="1706563"/>
            <a:ext cx="10699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fontAlgn="base">
              <a:spcBef>
                <a:spcPct val="0"/>
              </a:spcBef>
              <a:spcAft>
                <a:spcPct val="0"/>
              </a:spcAft>
              <a:defRPr>
                <a:solidFill>
                  <a:schemeClr val="tx1"/>
                </a:solidFill>
                <a:latin typeface="Arial" pitchFamily="34" charset="0"/>
                <a:ea typeface="ＭＳ Ｐゴシック" pitchFamily="34" charset="-128"/>
              </a:defRPr>
            </a:lvl6pPr>
            <a:lvl7pPr marL="2971800" indent="-228600" fontAlgn="base">
              <a:spcBef>
                <a:spcPct val="0"/>
              </a:spcBef>
              <a:spcAft>
                <a:spcPct val="0"/>
              </a:spcAft>
              <a:defRPr>
                <a:solidFill>
                  <a:schemeClr val="tx1"/>
                </a:solidFill>
                <a:latin typeface="Arial" pitchFamily="34" charset="0"/>
                <a:ea typeface="ＭＳ Ｐゴシック" pitchFamily="34" charset="-128"/>
              </a:defRPr>
            </a:lvl7pPr>
            <a:lvl8pPr marL="3429000" indent="-228600" fontAlgn="base">
              <a:spcBef>
                <a:spcPct val="0"/>
              </a:spcBef>
              <a:spcAft>
                <a:spcPct val="0"/>
              </a:spcAft>
              <a:defRPr>
                <a:solidFill>
                  <a:schemeClr val="tx1"/>
                </a:solidFill>
                <a:latin typeface="Arial" pitchFamily="34" charset="0"/>
                <a:ea typeface="ＭＳ Ｐゴシック" pitchFamily="34" charset="-128"/>
              </a:defRPr>
            </a:lvl8pPr>
            <a:lvl9pPr marL="3886200" indent="-228600" fontAlgn="base">
              <a:spcBef>
                <a:spcPct val="0"/>
              </a:spcBef>
              <a:spcAft>
                <a:spcPct val="0"/>
              </a:spcAft>
              <a:defRPr>
                <a:solidFill>
                  <a:schemeClr val="tx1"/>
                </a:solidFill>
                <a:latin typeface="Arial" pitchFamily="34" charset="0"/>
                <a:ea typeface="ＭＳ Ｐゴシック" pitchFamily="34" charset="-128"/>
              </a:defRPr>
            </a:lvl9pPr>
          </a:lstStyle>
          <a:p>
            <a:r>
              <a:rPr lang="fr-FR" altLang="fr-FR" sz="1500" b="1">
                <a:solidFill>
                  <a:srgbClr val="FFFFFF"/>
                </a:solidFill>
              </a:rPr>
              <a:t>glementaire</a:t>
            </a:r>
            <a:endParaRPr lang="fr-FR" altLang="fr-FR"/>
          </a:p>
        </p:txBody>
      </p:sp>
      <p:sp>
        <p:nvSpPr>
          <p:cNvPr id="31771" name="Rectangle 32"/>
          <p:cNvSpPr>
            <a:spLocks noChangeArrowheads="1"/>
          </p:cNvSpPr>
          <p:nvPr/>
        </p:nvSpPr>
        <p:spPr bwMode="auto">
          <a:xfrm>
            <a:off x="6219825" y="1065213"/>
            <a:ext cx="19145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fontAlgn="base">
              <a:spcBef>
                <a:spcPct val="0"/>
              </a:spcBef>
              <a:spcAft>
                <a:spcPct val="0"/>
              </a:spcAft>
              <a:defRPr>
                <a:solidFill>
                  <a:schemeClr val="tx1"/>
                </a:solidFill>
                <a:latin typeface="Arial" pitchFamily="34" charset="0"/>
                <a:ea typeface="ＭＳ Ｐゴシック" pitchFamily="34" charset="-128"/>
              </a:defRPr>
            </a:lvl6pPr>
            <a:lvl7pPr marL="2971800" indent="-228600" fontAlgn="base">
              <a:spcBef>
                <a:spcPct val="0"/>
              </a:spcBef>
              <a:spcAft>
                <a:spcPct val="0"/>
              </a:spcAft>
              <a:defRPr>
                <a:solidFill>
                  <a:schemeClr val="tx1"/>
                </a:solidFill>
                <a:latin typeface="Arial" pitchFamily="34" charset="0"/>
                <a:ea typeface="ＭＳ Ｐゴシック" pitchFamily="34" charset="-128"/>
              </a:defRPr>
            </a:lvl7pPr>
            <a:lvl8pPr marL="3429000" indent="-228600" fontAlgn="base">
              <a:spcBef>
                <a:spcPct val="0"/>
              </a:spcBef>
              <a:spcAft>
                <a:spcPct val="0"/>
              </a:spcAft>
              <a:defRPr>
                <a:solidFill>
                  <a:schemeClr val="tx1"/>
                </a:solidFill>
                <a:latin typeface="Arial" pitchFamily="34" charset="0"/>
                <a:ea typeface="ＭＳ Ｐゴシック" pitchFamily="34" charset="-128"/>
              </a:defRPr>
            </a:lvl8pPr>
            <a:lvl9pPr marL="3886200" indent="-228600" fontAlgn="base">
              <a:spcBef>
                <a:spcPct val="0"/>
              </a:spcBef>
              <a:spcAft>
                <a:spcPct val="0"/>
              </a:spcAft>
              <a:defRPr>
                <a:solidFill>
                  <a:schemeClr val="tx1"/>
                </a:solidFill>
                <a:latin typeface="Arial" pitchFamily="34" charset="0"/>
                <a:ea typeface="ＭＳ Ｐゴシック" pitchFamily="34" charset="-128"/>
              </a:defRPr>
            </a:lvl9pPr>
          </a:lstStyle>
          <a:p>
            <a:r>
              <a:rPr lang="fr-FR" altLang="fr-FR" sz="1500" b="1">
                <a:solidFill>
                  <a:srgbClr val="FFFFFF"/>
                </a:solidFill>
              </a:rPr>
              <a:t>Les lois, les morales,</a:t>
            </a:r>
            <a:endParaRPr lang="fr-FR" altLang="fr-FR"/>
          </a:p>
        </p:txBody>
      </p:sp>
      <p:sp>
        <p:nvSpPr>
          <p:cNvPr id="31772" name="Rectangle 33"/>
          <p:cNvSpPr>
            <a:spLocks noChangeArrowheads="1"/>
          </p:cNvSpPr>
          <p:nvPr/>
        </p:nvSpPr>
        <p:spPr bwMode="auto">
          <a:xfrm>
            <a:off x="6573838" y="1246188"/>
            <a:ext cx="98583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fontAlgn="base">
              <a:spcBef>
                <a:spcPct val="0"/>
              </a:spcBef>
              <a:spcAft>
                <a:spcPct val="0"/>
              </a:spcAft>
              <a:defRPr>
                <a:solidFill>
                  <a:schemeClr val="tx1"/>
                </a:solidFill>
                <a:latin typeface="Arial" pitchFamily="34" charset="0"/>
                <a:ea typeface="ＭＳ Ｐゴシック" pitchFamily="34" charset="-128"/>
              </a:defRPr>
            </a:lvl6pPr>
            <a:lvl7pPr marL="2971800" indent="-228600" fontAlgn="base">
              <a:spcBef>
                <a:spcPct val="0"/>
              </a:spcBef>
              <a:spcAft>
                <a:spcPct val="0"/>
              </a:spcAft>
              <a:defRPr>
                <a:solidFill>
                  <a:schemeClr val="tx1"/>
                </a:solidFill>
                <a:latin typeface="Arial" pitchFamily="34" charset="0"/>
                <a:ea typeface="ＭＳ Ｐゴシック" pitchFamily="34" charset="-128"/>
              </a:defRPr>
            </a:lvl7pPr>
            <a:lvl8pPr marL="3429000" indent="-228600" fontAlgn="base">
              <a:spcBef>
                <a:spcPct val="0"/>
              </a:spcBef>
              <a:spcAft>
                <a:spcPct val="0"/>
              </a:spcAft>
              <a:defRPr>
                <a:solidFill>
                  <a:schemeClr val="tx1"/>
                </a:solidFill>
                <a:latin typeface="Arial" pitchFamily="34" charset="0"/>
                <a:ea typeface="ＭＳ Ｐゴシック" pitchFamily="34" charset="-128"/>
              </a:defRPr>
            </a:lvl8pPr>
            <a:lvl9pPr marL="3886200" indent="-228600" fontAlgn="base">
              <a:spcBef>
                <a:spcPct val="0"/>
              </a:spcBef>
              <a:spcAft>
                <a:spcPct val="0"/>
              </a:spcAft>
              <a:defRPr>
                <a:solidFill>
                  <a:schemeClr val="tx1"/>
                </a:solidFill>
                <a:latin typeface="Arial" pitchFamily="34" charset="0"/>
                <a:ea typeface="ＭＳ Ｐゴシック" pitchFamily="34" charset="-128"/>
              </a:defRPr>
            </a:lvl9pPr>
          </a:lstStyle>
          <a:p>
            <a:r>
              <a:rPr lang="fr-FR" altLang="fr-FR" sz="1500" b="1">
                <a:solidFill>
                  <a:srgbClr val="FFFFFF"/>
                </a:solidFill>
              </a:rPr>
              <a:t>les valeurs</a:t>
            </a:r>
            <a:endParaRPr lang="fr-FR" altLang="fr-FR"/>
          </a:p>
        </p:txBody>
      </p:sp>
      <p:sp>
        <p:nvSpPr>
          <p:cNvPr id="31773" name="Rectangle 34"/>
          <p:cNvSpPr>
            <a:spLocks noChangeArrowheads="1"/>
          </p:cNvSpPr>
          <p:nvPr/>
        </p:nvSpPr>
        <p:spPr bwMode="auto">
          <a:xfrm>
            <a:off x="7459663" y="1246188"/>
            <a:ext cx="190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fontAlgn="base">
              <a:spcBef>
                <a:spcPct val="0"/>
              </a:spcBef>
              <a:spcAft>
                <a:spcPct val="0"/>
              </a:spcAft>
              <a:defRPr>
                <a:solidFill>
                  <a:schemeClr val="tx1"/>
                </a:solidFill>
                <a:latin typeface="Arial" pitchFamily="34" charset="0"/>
                <a:ea typeface="ＭＳ Ｐゴシック" pitchFamily="34" charset="-128"/>
              </a:defRPr>
            </a:lvl6pPr>
            <a:lvl7pPr marL="2971800" indent="-228600" fontAlgn="base">
              <a:spcBef>
                <a:spcPct val="0"/>
              </a:spcBef>
              <a:spcAft>
                <a:spcPct val="0"/>
              </a:spcAft>
              <a:defRPr>
                <a:solidFill>
                  <a:schemeClr val="tx1"/>
                </a:solidFill>
                <a:latin typeface="Arial" pitchFamily="34" charset="0"/>
                <a:ea typeface="ＭＳ Ｐゴシック" pitchFamily="34" charset="-128"/>
              </a:defRPr>
            </a:lvl7pPr>
            <a:lvl8pPr marL="3429000" indent="-228600" fontAlgn="base">
              <a:spcBef>
                <a:spcPct val="0"/>
              </a:spcBef>
              <a:spcAft>
                <a:spcPct val="0"/>
              </a:spcAft>
              <a:defRPr>
                <a:solidFill>
                  <a:schemeClr val="tx1"/>
                </a:solidFill>
                <a:latin typeface="Arial" pitchFamily="34" charset="0"/>
                <a:ea typeface="ＭＳ Ｐゴシック" pitchFamily="34" charset="-128"/>
              </a:defRPr>
            </a:lvl8pPr>
            <a:lvl9pPr marL="3886200" indent="-228600" fontAlgn="base">
              <a:spcBef>
                <a:spcPct val="0"/>
              </a:spcBef>
              <a:spcAft>
                <a:spcPct val="0"/>
              </a:spcAft>
              <a:defRPr>
                <a:solidFill>
                  <a:schemeClr val="tx1"/>
                </a:solidFill>
                <a:latin typeface="Arial" pitchFamily="34" charset="0"/>
                <a:ea typeface="ＭＳ Ｐゴシック" pitchFamily="34" charset="-128"/>
              </a:defRPr>
            </a:lvl9pPr>
          </a:lstStyle>
          <a:p>
            <a:r>
              <a:rPr lang="fr-FR" altLang="fr-FR" sz="1500" b="1">
                <a:solidFill>
                  <a:srgbClr val="FFFFFF"/>
                </a:solidFill>
              </a:rPr>
              <a:t>…</a:t>
            </a:r>
            <a:endParaRPr lang="fr-FR" altLang="fr-FR"/>
          </a:p>
        </p:txBody>
      </p:sp>
      <p:sp>
        <p:nvSpPr>
          <p:cNvPr id="31774" name="Rectangle 61"/>
          <p:cNvSpPr>
            <a:spLocks noChangeArrowheads="1"/>
          </p:cNvSpPr>
          <p:nvPr/>
        </p:nvSpPr>
        <p:spPr bwMode="auto">
          <a:xfrm rot="5400000">
            <a:off x="6786563" y="4911725"/>
            <a:ext cx="463550" cy="12160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fontAlgn="base">
              <a:spcBef>
                <a:spcPct val="0"/>
              </a:spcBef>
              <a:spcAft>
                <a:spcPct val="0"/>
              </a:spcAft>
              <a:defRPr>
                <a:solidFill>
                  <a:schemeClr val="tx1"/>
                </a:solidFill>
                <a:latin typeface="Arial" pitchFamily="34" charset="0"/>
                <a:ea typeface="ＭＳ Ｐゴシック" pitchFamily="34" charset="-128"/>
              </a:defRPr>
            </a:lvl6pPr>
            <a:lvl7pPr marL="2971800" indent="-228600" fontAlgn="base">
              <a:spcBef>
                <a:spcPct val="0"/>
              </a:spcBef>
              <a:spcAft>
                <a:spcPct val="0"/>
              </a:spcAft>
              <a:defRPr>
                <a:solidFill>
                  <a:schemeClr val="tx1"/>
                </a:solidFill>
                <a:latin typeface="Arial" pitchFamily="34" charset="0"/>
                <a:ea typeface="ＭＳ Ｐゴシック" pitchFamily="34" charset="-128"/>
              </a:defRPr>
            </a:lvl7pPr>
            <a:lvl8pPr marL="3429000" indent="-228600" fontAlgn="base">
              <a:spcBef>
                <a:spcPct val="0"/>
              </a:spcBef>
              <a:spcAft>
                <a:spcPct val="0"/>
              </a:spcAft>
              <a:defRPr>
                <a:solidFill>
                  <a:schemeClr val="tx1"/>
                </a:solidFill>
                <a:latin typeface="Arial" pitchFamily="34" charset="0"/>
                <a:ea typeface="ＭＳ Ｐゴシック" pitchFamily="34" charset="-128"/>
              </a:defRPr>
            </a:lvl8pPr>
            <a:lvl9pPr marL="3886200" indent="-228600" fontAlgn="base">
              <a:spcBef>
                <a:spcPct val="0"/>
              </a:spcBef>
              <a:spcAft>
                <a:spcPct val="0"/>
              </a:spcAft>
              <a:defRPr>
                <a:solidFill>
                  <a:schemeClr val="tx1"/>
                </a:solidFill>
                <a:latin typeface="Arial" pitchFamily="34" charset="0"/>
                <a:ea typeface="ＭＳ Ｐゴシック" pitchFamily="34" charset="-128"/>
              </a:defRPr>
            </a:lvl9pPr>
          </a:lstStyle>
          <a:p>
            <a:endParaRPr lang="fr-FR" altLang="fr-FR"/>
          </a:p>
        </p:txBody>
      </p:sp>
      <p:grpSp>
        <p:nvGrpSpPr>
          <p:cNvPr id="31775" name="Group 64"/>
          <p:cNvGrpSpPr>
            <a:grpSpLocks/>
          </p:cNvGrpSpPr>
          <p:nvPr/>
        </p:nvGrpSpPr>
        <p:grpSpPr bwMode="auto">
          <a:xfrm rot="5400000">
            <a:off x="6757194" y="5028406"/>
            <a:ext cx="444500" cy="1023938"/>
            <a:chOff x="5074" y="2458"/>
            <a:chExt cx="351" cy="720"/>
          </a:xfrm>
        </p:grpSpPr>
        <p:pic>
          <p:nvPicPr>
            <p:cNvPr id="31803"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4" y="2458"/>
              <a:ext cx="351"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804" name="Picture 6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74" y="2458"/>
              <a:ext cx="351"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776" name="Freeform 65"/>
          <p:cNvSpPr>
            <a:spLocks/>
          </p:cNvSpPr>
          <p:nvPr/>
        </p:nvSpPr>
        <p:spPr bwMode="auto">
          <a:xfrm rot="5400000">
            <a:off x="4731543" y="1561307"/>
            <a:ext cx="4659313" cy="3505200"/>
          </a:xfrm>
          <a:custGeom>
            <a:avLst/>
            <a:gdLst>
              <a:gd name="T0" fmla="*/ 3673884 w 3688"/>
              <a:gd name="T1" fmla="*/ 3499512 h 2465"/>
              <a:gd name="T2" fmla="*/ 3836859 w 3688"/>
              <a:gd name="T3" fmla="*/ 3461118 h 2465"/>
              <a:gd name="T4" fmla="*/ 3989726 w 3688"/>
              <a:gd name="T5" fmla="*/ 3392863 h 2465"/>
              <a:gd name="T6" fmla="*/ 4131224 w 3688"/>
              <a:gd name="T7" fmla="*/ 3299012 h 2465"/>
              <a:gd name="T8" fmla="*/ 4260088 w 3688"/>
              <a:gd name="T9" fmla="*/ 3179565 h 2465"/>
              <a:gd name="T10" fmla="*/ 4373791 w 3688"/>
              <a:gd name="T11" fmla="*/ 3037366 h 2465"/>
              <a:gd name="T12" fmla="*/ 4472334 w 3688"/>
              <a:gd name="T13" fmla="*/ 2873837 h 2465"/>
              <a:gd name="T14" fmla="*/ 4550663 w 3688"/>
              <a:gd name="T15" fmla="*/ 2691823 h 2465"/>
              <a:gd name="T16" fmla="*/ 4610042 w 3688"/>
              <a:gd name="T17" fmla="*/ 2497010 h 2465"/>
              <a:gd name="T18" fmla="*/ 4646679 w 3688"/>
              <a:gd name="T19" fmla="*/ 2287978 h 2465"/>
              <a:gd name="T20" fmla="*/ 4659313 w 3688"/>
              <a:gd name="T21" fmla="*/ 2071836 h 2465"/>
              <a:gd name="T22" fmla="*/ 4654260 w 3688"/>
              <a:gd name="T23" fmla="*/ 1286899 h 2465"/>
              <a:gd name="T24" fmla="*/ 4625202 w 3688"/>
              <a:gd name="T25" fmla="*/ 1076445 h 2465"/>
              <a:gd name="T26" fmla="*/ 4573404 w 3688"/>
              <a:gd name="T27" fmla="*/ 875945 h 2465"/>
              <a:gd name="T28" fmla="*/ 4500128 w 3688"/>
              <a:gd name="T29" fmla="*/ 691086 h 2465"/>
              <a:gd name="T30" fmla="*/ 4409166 w 3688"/>
              <a:gd name="T31" fmla="*/ 521870 h 2465"/>
              <a:gd name="T32" fmla="*/ 4300516 w 3688"/>
              <a:gd name="T33" fmla="*/ 372561 h 2465"/>
              <a:gd name="T34" fmla="*/ 4174179 w 3688"/>
              <a:gd name="T35" fmla="*/ 246004 h 2465"/>
              <a:gd name="T36" fmla="*/ 4036471 w 3688"/>
              <a:gd name="T37" fmla="*/ 142199 h 2465"/>
              <a:gd name="T38" fmla="*/ 3888657 w 3688"/>
              <a:gd name="T39" fmla="*/ 65411 h 2465"/>
              <a:gd name="T40" fmla="*/ 3728209 w 3688"/>
              <a:gd name="T41" fmla="*/ 17064 h 2465"/>
              <a:gd name="T42" fmla="*/ 3561444 w 3688"/>
              <a:gd name="T43" fmla="*/ 0 h 2465"/>
              <a:gd name="T44" fmla="*/ 984166 w 3688"/>
              <a:gd name="T45" fmla="*/ 8532 h 2465"/>
              <a:gd name="T46" fmla="*/ 822455 w 3688"/>
              <a:gd name="T47" fmla="*/ 45504 h 2465"/>
              <a:gd name="T48" fmla="*/ 669587 w 3688"/>
              <a:gd name="T49" fmla="*/ 112337 h 2465"/>
              <a:gd name="T50" fmla="*/ 528089 w 3688"/>
              <a:gd name="T51" fmla="*/ 209032 h 2465"/>
              <a:gd name="T52" fmla="*/ 399225 w 3688"/>
              <a:gd name="T53" fmla="*/ 327057 h 2465"/>
              <a:gd name="T54" fmla="*/ 285522 w 3688"/>
              <a:gd name="T55" fmla="*/ 470678 h 2465"/>
              <a:gd name="T56" fmla="*/ 186979 w 3688"/>
              <a:gd name="T57" fmla="*/ 632785 h 2465"/>
              <a:gd name="T58" fmla="*/ 108650 w 3688"/>
              <a:gd name="T59" fmla="*/ 813377 h 2465"/>
              <a:gd name="T60" fmla="*/ 49271 w 3688"/>
              <a:gd name="T61" fmla="*/ 1008189 h 2465"/>
              <a:gd name="T62" fmla="*/ 12634 w 3688"/>
              <a:gd name="T63" fmla="*/ 1217221 h 2465"/>
              <a:gd name="T64" fmla="*/ 0 w 3688"/>
              <a:gd name="T65" fmla="*/ 1433364 h 2465"/>
              <a:gd name="T66" fmla="*/ 6317 w 3688"/>
              <a:gd name="T67" fmla="*/ 2219723 h 2465"/>
              <a:gd name="T68" fmla="*/ 34111 w 3688"/>
              <a:gd name="T69" fmla="*/ 2428755 h 2465"/>
              <a:gd name="T70" fmla="*/ 85909 w 3688"/>
              <a:gd name="T71" fmla="*/ 2629255 h 2465"/>
              <a:gd name="T72" fmla="*/ 159185 w 3688"/>
              <a:gd name="T73" fmla="*/ 2815535 h 2465"/>
              <a:gd name="T74" fmla="*/ 250148 w 3688"/>
              <a:gd name="T75" fmla="*/ 2983331 h 2465"/>
              <a:gd name="T76" fmla="*/ 360061 w 3688"/>
              <a:gd name="T77" fmla="*/ 3132639 h 2465"/>
              <a:gd name="T78" fmla="*/ 483871 w 3688"/>
              <a:gd name="T79" fmla="*/ 3263462 h 2465"/>
              <a:gd name="T80" fmla="*/ 621579 w 3688"/>
              <a:gd name="T81" fmla="*/ 3363001 h 2465"/>
              <a:gd name="T82" fmla="*/ 770657 w 3688"/>
              <a:gd name="T83" fmla="*/ 3441211 h 2465"/>
              <a:gd name="T84" fmla="*/ 929841 w 3688"/>
              <a:gd name="T85" fmla="*/ 3488136 h 2465"/>
              <a:gd name="T86" fmla="*/ 1096606 w 3688"/>
              <a:gd name="T87" fmla="*/ 3505200 h 246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688"/>
              <a:gd name="T133" fmla="*/ 0 h 2465"/>
              <a:gd name="T134" fmla="*/ 3688 w 3688"/>
              <a:gd name="T135" fmla="*/ 2465 h 246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688" h="2465">
                <a:moveTo>
                  <a:pt x="2819" y="2465"/>
                </a:moveTo>
                <a:lnTo>
                  <a:pt x="2865" y="2464"/>
                </a:lnTo>
                <a:lnTo>
                  <a:pt x="2908" y="2461"/>
                </a:lnTo>
                <a:lnTo>
                  <a:pt x="2951" y="2453"/>
                </a:lnTo>
                <a:lnTo>
                  <a:pt x="2994" y="2445"/>
                </a:lnTo>
                <a:lnTo>
                  <a:pt x="3037" y="2434"/>
                </a:lnTo>
                <a:lnTo>
                  <a:pt x="3078" y="2420"/>
                </a:lnTo>
                <a:lnTo>
                  <a:pt x="3118" y="2403"/>
                </a:lnTo>
                <a:lnTo>
                  <a:pt x="3158" y="2386"/>
                </a:lnTo>
                <a:lnTo>
                  <a:pt x="3195" y="2365"/>
                </a:lnTo>
                <a:lnTo>
                  <a:pt x="3234" y="2343"/>
                </a:lnTo>
                <a:lnTo>
                  <a:pt x="3270" y="2320"/>
                </a:lnTo>
                <a:lnTo>
                  <a:pt x="3304" y="2295"/>
                </a:lnTo>
                <a:lnTo>
                  <a:pt x="3339" y="2265"/>
                </a:lnTo>
                <a:lnTo>
                  <a:pt x="3372" y="2236"/>
                </a:lnTo>
                <a:lnTo>
                  <a:pt x="3404" y="2203"/>
                </a:lnTo>
                <a:lnTo>
                  <a:pt x="3434" y="2171"/>
                </a:lnTo>
                <a:lnTo>
                  <a:pt x="3462" y="2136"/>
                </a:lnTo>
                <a:lnTo>
                  <a:pt x="3490" y="2098"/>
                </a:lnTo>
                <a:lnTo>
                  <a:pt x="3515" y="2060"/>
                </a:lnTo>
                <a:lnTo>
                  <a:pt x="3540" y="2021"/>
                </a:lnTo>
                <a:lnTo>
                  <a:pt x="3562" y="1980"/>
                </a:lnTo>
                <a:lnTo>
                  <a:pt x="3583" y="1938"/>
                </a:lnTo>
                <a:lnTo>
                  <a:pt x="3602" y="1893"/>
                </a:lnTo>
                <a:lnTo>
                  <a:pt x="3620" y="1849"/>
                </a:lnTo>
                <a:lnTo>
                  <a:pt x="3635" y="1803"/>
                </a:lnTo>
                <a:lnTo>
                  <a:pt x="3649" y="1756"/>
                </a:lnTo>
                <a:lnTo>
                  <a:pt x="3661" y="1708"/>
                </a:lnTo>
                <a:lnTo>
                  <a:pt x="3670" y="1660"/>
                </a:lnTo>
                <a:lnTo>
                  <a:pt x="3678" y="1609"/>
                </a:lnTo>
                <a:lnTo>
                  <a:pt x="3684" y="1561"/>
                </a:lnTo>
                <a:lnTo>
                  <a:pt x="3687" y="1509"/>
                </a:lnTo>
                <a:lnTo>
                  <a:pt x="3688" y="1457"/>
                </a:lnTo>
                <a:lnTo>
                  <a:pt x="3688" y="1008"/>
                </a:lnTo>
                <a:lnTo>
                  <a:pt x="3687" y="956"/>
                </a:lnTo>
                <a:lnTo>
                  <a:pt x="3684" y="905"/>
                </a:lnTo>
                <a:lnTo>
                  <a:pt x="3678" y="856"/>
                </a:lnTo>
                <a:lnTo>
                  <a:pt x="3670" y="806"/>
                </a:lnTo>
                <a:lnTo>
                  <a:pt x="3661" y="757"/>
                </a:lnTo>
                <a:lnTo>
                  <a:pt x="3649" y="709"/>
                </a:lnTo>
                <a:lnTo>
                  <a:pt x="3635" y="663"/>
                </a:lnTo>
                <a:lnTo>
                  <a:pt x="3620" y="616"/>
                </a:lnTo>
                <a:lnTo>
                  <a:pt x="3602" y="572"/>
                </a:lnTo>
                <a:lnTo>
                  <a:pt x="3583" y="528"/>
                </a:lnTo>
                <a:lnTo>
                  <a:pt x="3562" y="486"/>
                </a:lnTo>
                <a:lnTo>
                  <a:pt x="3540" y="445"/>
                </a:lnTo>
                <a:lnTo>
                  <a:pt x="3515" y="405"/>
                </a:lnTo>
                <a:lnTo>
                  <a:pt x="3490" y="367"/>
                </a:lnTo>
                <a:lnTo>
                  <a:pt x="3462" y="331"/>
                </a:lnTo>
                <a:lnTo>
                  <a:pt x="3434" y="295"/>
                </a:lnTo>
                <a:lnTo>
                  <a:pt x="3404" y="262"/>
                </a:lnTo>
                <a:lnTo>
                  <a:pt x="3372" y="230"/>
                </a:lnTo>
                <a:lnTo>
                  <a:pt x="3339" y="200"/>
                </a:lnTo>
                <a:lnTo>
                  <a:pt x="3304" y="173"/>
                </a:lnTo>
                <a:lnTo>
                  <a:pt x="3270" y="147"/>
                </a:lnTo>
                <a:lnTo>
                  <a:pt x="3234" y="123"/>
                </a:lnTo>
                <a:lnTo>
                  <a:pt x="3195" y="100"/>
                </a:lnTo>
                <a:lnTo>
                  <a:pt x="3158" y="79"/>
                </a:lnTo>
                <a:lnTo>
                  <a:pt x="3118" y="62"/>
                </a:lnTo>
                <a:lnTo>
                  <a:pt x="3078" y="46"/>
                </a:lnTo>
                <a:lnTo>
                  <a:pt x="3037" y="32"/>
                </a:lnTo>
                <a:lnTo>
                  <a:pt x="2994" y="21"/>
                </a:lnTo>
                <a:lnTo>
                  <a:pt x="2951" y="12"/>
                </a:lnTo>
                <a:lnTo>
                  <a:pt x="2908" y="6"/>
                </a:lnTo>
                <a:lnTo>
                  <a:pt x="2865" y="1"/>
                </a:lnTo>
                <a:lnTo>
                  <a:pt x="2819" y="0"/>
                </a:lnTo>
                <a:lnTo>
                  <a:pt x="868" y="0"/>
                </a:lnTo>
                <a:lnTo>
                  <a:pt x="823" y="1"/>
                </a:lnTo>
                <a:lnTo>
                  <a:pt x="779" y="6"/>
                </a:lnTo>
                <a:lnTo>
                  <a:pt x="736" y="12"/>
                </a:lnTo>
                <a:lnTo>
                  <a:pt x="693" y="21"/>
                </a:lnTo>
                <a:lnTo>
                  <a:pt x="651" y="32"/>
                </a:lnTo>
                <a:lnTo>
                  <a:pt x="610" y="46"/>
                </a:lnTo>
                <a:lnTo>
                  <a:pt x="570" y="62"/>
                </a:lnTo>
                <a:lnTo>
                  <a:pt x="530" y="79"/>
                </a:lnTo>
                <a:lnTo>
                  <a:pt x="492" y="100"/>
                </a:lnTo>
                <a:lnTo>
                  <a:pt x="454" y="123"/>
                </a:lnTo>
                <a:lnTo>
                  <a:pt x="418" y="147"/>
                </a:lnTo>
                <a:lnTo>
                  <a:pt x="383" y="173"/>
                </a:lnTo>
                <a:lnTo>
                  <a:pt x="349" y="200"/>
                </a:lnTo>
                <a:lnTo>
                  <a:pt x="316" y="230"/>
                </a:lnTo>
                <a:lnTo>
                  <a:pt x="285" y="262"/>
                </a:lnTo>
                <a:lnTo>
                  <a:pt x="254" y="295"/>
                </a:lnTo>
                <a:lnTo>
                  <a:pt x="226" y="331"/>
                </a:lnTo>
                <a:lnTo>
                  <a:pt x="198" y="367"/>
                </a:lnTo>
                <a:lnTo>
                  <a:pt x="173" y="405"/>
                </a:lnTo>
                <a:lnTo>
                  <a:pt x="148" y="445"/>
                </a:lnTo>
                <a:lnTo>
                  <a:pt x="126" y="486"/>
                </a:lnTo>
                <a:lnTo>
                  <a:pt x="105" y="528"/>
                </a:lnTo>
                <a:lnTo>
                  <a:pt x="86" y="572"/>
                </a:lnTo>
                <a:lnTo>
                  <a:pt x="68" y="616"/>
                </a:lnTo>
                <a:lnTo>
                  <a:pt x="53" y="663"/>
                </a:lnTo>
                <a:lnTo>
                  <a:pt x="39" y="709"/>
                </a:lnTo>
                <a:lnTo>
                  <a:pt x="27" y="757"/>
                </a:lnTo>
                <a:lnTo>
                  <a:pt x="18" y="806"/>
                </a:lnTo>
                <a:lnTo>
                  <a:pt x="10" y="856"/>
                </a:lnTo>
                <a:lnTo>
                  <a:pt x="5" y="905"/>
                </a:lnTo>
                <a:lnTo>
                  <a:pt x="1" y="956"/>
                </a:lnTo>
                <a:lnTo>
                  <a:pt x="0" y="1008"/>
                </a:lnTo>
                <a:lnTo>
                  <a:pt x="0" y="1457"/>
                </a:lnTo>
                <a:lnTo>
                  <a:pt x="1" y="1509"/>
                </a:lnTo>
                <a:lnTo>
                  <a:pt x="5" y="1561"/>
                </a:lnTo>
                <a:lnTo>
                  <a:pt x="10" y="1609"/>
                </a:lnTo>
                <a:lnTo>
                  <a:pt x="18" y="1660"/>
                </a:lnTo>
                <a:lnTo>
                  <a:pt x="27" y="1708"/>
                </a:lnTo>
                <a:lnTo>
                  <a:pt x="39" y="1756"/>
                </a:lnTo>
                <a:lnTo>
                  <a:pt x="53" y="1803"/>
                </a:lnTo>
                <a:lnTo>
                  <a:pt x="68" y="1849"/>
                </a:lnTo>
                <a:lnTo>
                  <a:pt x="86" y="1893"/>
                </a:lnTo>
                <a:lnTo>
                  <a:pt x="105" y="1938"/>
                </a:lnTo>
                <a:lnTo>
                  <a:pt x="126" y="1980"/>
                </a:lnTo>
                <a:lnTo>
                  <a:pt x="148" y="2021"/>
                </a:lnTo>
                <a:lnTo>
                  <a:pt x="173" y="2060"/>
                </a:lnTo>
                <a:lnTo>
                  <a:pt x="198" y="2098"/>
                </a:lnTo>
                <a:lnTo>
                  <a:pt x="226" y="2136"/>
                </a:lnTo>
                <a:lnTo>
                  <a:pt x="254" y="2171"/>
                </a:lnTo>
                <a:lnTo>
                  <a:pt x="285" y="2203"/>
                </a:lnTo>
                <a:lnTo>
                  <a:pt x="316" y="2236"/>
                </a:lnTo>
                <a:lnTo>
                  <a:pt x="349" y="2265"/>
                </a:lnTo>
                <a:lnTo>
                  <a:pt x="383" y="2295"/>
                </a:lnTo>
                <a:lnTo>
                  <a:pt x="418" y="2320"/>
                </a:lnTo>
                <a:lnTo>
                  <a:pt x="454" y="2343"/>
                </a:lnTo>
                <a:lnTo>
                  <a:pt x="492" y="2365"/>
                </a:lnTo>
                <a:lnTo>
                  <a:pt x="530" y="2386"/>
                </a:lnTo>
                <a:lnTo>
                  <a:pt x="570" y="2403"/>
                </a:lnTo>
                <a:lnTo>
                  <a:pt x="610" y="2420"/>
                </a:lnTo>
                <a:lnTo>
                  <a:pt x="651" y="2434"/>
                </a:lnTo>
                <a:lnTo>
                  <a:pt x="693" y="2445"/>
                </a:lnTo>
                <a:lnTo>
                  <a:pt x="736" y="2453"/>
                </a:lnTo>
                <a:lnTo>
                  <a:pt x="779" y="2461"/>
                </a:lnTo>
                <a:lnTo>
                  <a:pt x="823" y="2464"/>
                </a:lnTo>
                <a:lnTo>
                  <a:pt x="868" y="2465"/>
                </a:lnTo>
                <a:lnTo>
                  <a:pt x="2819" y="2465"/>
                </a:lnTo>
                <a:close/>
              </a:path>
            </a:pathLst>
          </a:custGeom>
          <a:solidFill>
            <a:srgbClr val="494076"/>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fr-FR"/>
          </a:p>
        </p:txBody>
      </p:sp>
      <p:sp>
        <p:nvSpPr>
          <p:cNvPr id="31777" name="Freeform 66"/>
          <p:cNvSpPr>
            <a:spLocks/>
          </p:cNvSpPr>
          <p:nvPr/>
        </p:nvSpPr>
        <p:spPr bwMode="auto">
          <a:xfrm rot="5400000">
            <a:off x="4728369" y="1556544"/>
            <a:ext cx="4665663" cy="3514725"/>
          </a:xfrm>
          <a:custGeom>
            <a:avLst/>
            <a:gdLst>
              <a:gd name="T0" fmla="*/ 3787614 w 3693"/>
              <a:gd name="T1" fmla="*/ 3486277 h 2471"/>
              <a:gd name="T2" fmla="*/ 4041553 w 3693"/>
              <a:gd name="T3" fmla="*/ 3373908 h 2471"/>
              <a:gd name="T4" fmla="*/ 4223480 w 3693"/>
              <a:gd name="T5" fmla="*/ 3228825 h 2471"/>
              <a:gd name="T6" fmla="*/ 4380139 w 3693"/>
              <a:gd name="T7" fmla="*/ 3042492 h 2471"/>
              <a:gd name="T8" fmla="*/ 4533008 w 3693"/>
              <a:gd name="T9" fmla="*/ 2762280 h 2471"/>
              <a:gd name="T10" fmla="*/ 4616391 w 3693"/>
              <a:gd name="T11" fmla="*/ 2503406 h 2471"/>
              <a:gd name="T12" fmla="*/ 4664400 w 3693"/>
              <a:gd name="T13" fmla="*/ 2150653 h 2471"/>
              <a:gd name="T14" fmla="*/ 4660609 w 3693"/>
              <a:gd name="T15" fmla="*/ 1291530 h 2471"/>
              <a:gd name="T16" fmla="*/ 4599967 w 3693"/>
              <a:gd name="T17" fmla="*/ 944467 h 2471"/>
              <a:gd name="T18" fmla="*/ 4506477 w 3693"/>
              <a:gd name="T19" fmla="*/ 694126 h 2471"/>
              <a:gd name="T20" fmla="*/ 4343501 w 3693"/>
              <a:gd name="T21" fmla="*/ 422450 h 2471"/>
              <a:gd name="T22" fmla="*/ 4180525 w 3693"/>
              <a:gd name="T23" fmla="*/ 246073 h 2471"/>
              <a:gd name="T24" fmla="*/ 3992282 w 3693"/>
              <a:gd name="T25" fmla="*/ 113791 h 2471"/>
              <a:gd name="T26" fmla="*/ 3733289 w 3693"/>
              <a:gd name="T27" fmla="*/ 15646 h 2471"/>
              <a:gd name="T28" fmla="*/ 1100404 w 3693"/>
              <a:gd name="T29" fmla="*/ 0 h 2471"/>
              <a:gd name="T30" fmla="*/ 827514 w 3693"/>
              <a:gd name="T31" fmla="*/ 46939 h 2471"/>
              <a:gd name="T32" fmla="*/ 624110 w 3693"/>
              <a:gd name="T33" fmla="*/ 142239 h 2471"/>
              <a:gd name="T34" fmla="*/ 403018 w 3693"/>
              <a:gd name="T35" fmla="*/ 328572 h 2471"/>
              <a:gd name="T36" fmla="*/ 252676 w 3693"/>
              <a:gd name="T37" fmla="*/ 524862 h 2471"/>
              <a:gd name="T38" fmla="*/ 108651 w 3693"/>
              <a:gd name="T39" fmla="*/ 816452 h 2471"/>
              <a:gd name="T40" fmla="*/ 35375 w 3693"/>
              <a:gd name="T41" fmla="*/ 1081016 h 2471"/>
              <a:gd name="T42" fmla="*/ 0 w 3693"/>
              <a:gd name="T43" fmla="*/ 1438036 h 2471"/>
              <a:gd name="T44" fmla="*/ 12634 w 3693"/>
              <a:gd name="T45" fmla="*/ 2294314 h 2471"/>
              <a:gd name="T46" fmla="*/ 87173 w 3693"/>
              <a:gd name="T47" fmla="*/ 2634265 h 2471"/>
              <a:gd name="T48" fmla="*/ 189507 w 3693"/>
              <a:gd name="T49" fmla="*/ 2880339 h 2471"/>
              <a:gd name="T50" fmla="*/ 324689 w 3693"/>
              <a:gd name="T51" fmla="*/ 3093698 h 2471"/>
              <a:gd name="T52" fmla="*/ 530620 w 3693"/>
              <a:gd name="T53" fmla="*/ 3307056 h 2471"/>
              <a:gd name="T54" fmla="*/ 723917 w 3693"/>
              <a:gd name="T55" fmla="*/ 3427959 h 2471"/>
              <a:gd name="T56" fmla="*/ 987963 w 3693"/>
              <a:gd name="T57" fmla="*/ 3507613 h 2471"/>
              <a:gd name="T58" fmla="*/ 3566523 w 3693"/>
              <a:gd name="T59" fmla="*/ 3504768 h 2471"/>
              <a:gd name="T60" fmla="*/ 880576 w 3693"/>
              <a:gd name="T61" fmla="*/ 3476320 h 2471"/>
              <a:gd name="T62" fmla="*/ 626637 w 3693"/>
              <a:gd name="T63" fmla="*/ 3363952 h 2471"/>
              <a:gd name="T64" fmla="*/ 405545 w 3693"/>
              <a:gd name="T65" fmla="*/ 3179041 h 2471"/>
              <a:gd name="T66" fmla="*/ 224882 w 3693"/>
              <a:gd name="T67" fmla="*/ 2932968 h 2471"/>
              <a:gd name="T68" fmla="*/ 94754 w 3693"/>
              <a:gd name="T69" fmla="*/ 2631421 h 2471"/>
              <a:gd name="T70" fmla="*/ 20214 w 3693"/>
              <a:gd name="T71" fmla="*/ 2292892 h 2471"/>
              <a:gd name="T72" fmla="*/ 8844 w 3693"/>
              <a:gd name="T73" fmla="*/ 1366916 h 2471"/>
              <a:gd name="T74" fmla="*/ 56852 w 3693"/>
              <a:gd name="T75" fmla="*/ 1015586 h 2471"/>
              <a:gd name="T76" fmla="*/ 168030 w 3693"/>
              <a:gd name="T77" fmla="*/ 698393 h 2471"/>
              <a:gd name="T78" fmla="*/ 328479 w 3693"/>
              <a:gd name="T79" fmla="*/ 428139 h 2471"/>
              <a:gd name="T80" fmla="*/ 534410 w 3693"/>
              <a:gd name="T81" fmla="*/ 217626 h 2471"/>
              <a:gd name="T82" fmla="*/ 776979 w 3693"/>
              <a:gd name="T83" fmla="*/ 75387 h 2471"/>
              <a:gd name="T84" fmla="*/ 1044815 w 3693"/>
              <a:gd name="T85" fmla="*/ 11379 h 2471"/>
              <a:gd name="T86" fmla="*/ 3730762 w 3693"/>
              <a:gd name="T87" fmla="*/ 25603 h 2471"/>
              <a:gd name="T88" fmla="*/ 3991018 w 3693"/>
              <a:gd name="T89" fmla="*/ 125170 h 2471"/>
              <a:gd name="T90" fmla="*/ 4219690 w 3693"/>
              <a:gd name="T91" fmla="*/ 293012 h 2471"/>
              <a:gd name="T92" fmla="*/ 4407934 w 3693"/>
              <a:gd name="T93" fmla="*/ 529129 h 2471"/>
              <a:gd name="T94" fmla="*/ 4550695 w 3693"/>
              <a:gd name="T95" fmla="*/ 819297 h 2471"/>
              <a:gd name="T96" fmla="*/ 4636605 w 3693"/>
              <a:gd name="T97" fmla="*/ 1152136 h 2471"/>
              <a:gd name="T98" fmla="*/ 4658083 w 3693"/>
              <a:gd name="T99" fmla="*/ 2078111 h 2471"/>
              <a:gd name="T100" fmla="*/ 4623971 w 3693"/>
              <a:gd name="T101" fmla="*/ 2433709 h 2471"/>
              <a:gd name="T102" fmla="*/ 4526691 w 3693"/>
              <a:gd name="T103" fmla="*/ 2756591 h 2471"/>
              <a:gd name="T104" fmla="*/ 4373822 w 3693"/>
              <a:gd name="T105" fmla="*/ 3036802 h 2471"/>
              <a:gd name="T106" fmla="*/ 4176735 w 3693"/>
              <a:gd name="T107" fmla="*/ 3261540 h 2471"/>
              <a:gd name="T108" fmla="*/ 3941746 w 3693"/>
              <a:gd name="T109" fmla="*/ 3418003 h 2471"/>
              <a:gd name="T110" fmla="*/ 3676437 w 3693"/>
              <a:gd name="T111" fmla="*/ 3499079 h 247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693"/>
              <a:gd name="T169" fmla="*/ 0 h 2471"/>
              <a:gd name="T170" fmla="*/ 3693 w 3693"/>
              <a:gd name="T171" fmla="*/ 2471 h 247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693" h="2471">
                <a:moveTo>
                  <a:pt x="2866" y="2470"/>
                </a:moveTo>
                <a:lnTo>
                  <a:pt x="2867" y="2470"/>
                </a:lnTo>
                <a:lnTo>
                  <a:pt x="2910" y="2466"/>
                </a:lnTo>
                <a:lnTo>
                  <a:pt x="2955" y="2460"/>
                </a:lnTo>
                <a:lnTo>
                  <a:pt x="2998" y="2451"/>
                </a:lnTo>
                <a:lnTo>
                  <a:pt x="3040" y="2440"/>
                </a:lnTo>
                <a:lnTo>
                  <a:pt x="3081" y="2425"/>
                </a:lnTo>
                <a:lnTo>
                  <a:pt x="3121" y="2410"/>
                </a:lnTo>
                <a:lnTo>
                  <a:pt x="3160" y="2392"/>
                </a:lnTo>
                <a:lnTo>
                  <a:pt x="3199" y="2372"/>
                </a:lnTo>
                <a:lnTo>
                  <a:pt x="3200" y="2370"/>
                </a:lnTo>
                <a:lnTo>
                  <a:pt x="3237" y="2349"/>
                </a:lnTo>
                <a:lnTo>
                  <a:pt x="3274" y="2325"/>
                </a:lnTo>
                <a:lnTo>
                  <a:pt x="3309" y="2298"/>
                </a:lnTo>
                <a:lnTo>
                  <a:pt x="3343" y="2270"/>
                </a:lnTo>
                <a:lnTo>
                  <a:pt x="3376" y="2240"/>
                </a:lnTo>
                <a:lnTo>
                  <a:pt x="3407" y="2209"/>
                </a:lnTo>
                <a:lnTo>
                  <a:pt x="3437" y="2175"/>
                </a:lnTo>
                <a:lnTo>
                  <a:pt x="3438" y="2174"/>
                </a:lnTo>
                <a:lnTo>
                  <a:pt x="3467" y="2139"/>
                </a:lnTo>
                <a:lnTo>
                  <a:pt x="3494" y="2103"/>
                </a:lnTo>
                <a:lnTo>
                  <a:pt x="3520" y="2065"/>
                </a:lnTo>
                <a:lnTo>
                  <a:pt x="3544" y="2025"/>
                </a:lnTo>
                <a:lnTo>
                  <a:pt x="3567" y="1984"/>
                </a:lnTo>
                <a:lnTo>
                  <a:pt x="3588" y="1942"/>
                </a:lnTo>
                <a:lnTo>
                  <a:pt x="3607" y="1898"/>
                </a:lnTo>
                <a:lnTo>
                  <a:pt x="3608" y="1897"/>
                </a:lnTo>
                <a:lnTo>
                  <a:pt x="3625" y="1852"/>
                </a:lnTo>
                <a:lnTo>
                  <a:pt x="3641" y="1807"/>
                </a:lnTo>
                <a:lnTo>
                  <a:pt x="3654" y="1760"/>
                </a:lnTo>
                <a:lnTo>
                  <a:pt x="3666" y="1712"/>
                </a:lnTo>
                <a:lnTo>
                  <a:pt x="3676" y="1663"/>
                </a:lnTo>
                <a:lnTo>
                  <a:pt x="3683" y="1613"/>
                </a:lnTo>
                <a:lnTo>
                  <a:pt x="3689" y="1563"/>
                </a:lnTo>
                <a:lnTo>
                  <a:pt x="3692" y="1512"/>
                </a:lnTo>
                <a:lnTo>
                  <a:pt x="3692" y="1511"/>
                </a:lnTo>
                <a:lnTo>
                  <a:pt x="3693" y="1459"/>
                </a:lnTo>
                <a:lnTo>
                  <a:pt x="3693" y="1011"/>
                </a:lnTo>
                <a:lnTo>
                  <a:pt x="3692" y="959"/>
                </a:lnTo>
                <a:lnTo>
                  <a:pt x="3689" y="908"/>
                </a:lnTo>
                <a:lnTo>
                  <a:pt x="3683" y="859"/>
                </a:lnTo>
                <a:lnTo>
                  <a:pt x="3676" y="809"/>
                </a:lnTo>
                <a:lnTo>
                  <a:pt x="3666" y="760"/>
                </a:lnTo>
                <a:lnTo>
                  <a:pt x="3654" y="712"/>
                </a:lnTo>
                <a:lnTo>
                  <a:pt x="3641" y="664"/>
                </a:lnTo>
                <a:lnTo>
                  <a:pt x="3625" y="619"/>
                </a:lnTo>
                <a:lnTo>
                  <a:pt x="3608" y="575"/>
                </a:lnTo>
                <a:lnTo>
                  <a:pt x="3607" y="574"/>
                </a:lnTo>
                <a:lnTo>
                  <a:pt x="3588" y="529"/>
                </a:lnTo>
                <a:lnTo>
                  <a:pt x="3567" y="488"/>
                </a:lnTo>
                <a:lnTo>
                  <a:pt x="3544" y="447"/>
                </a:lnTo>
                <a:lnTo>
                  <a:pt x="3520" y="408"/>
                </a:lnTo>
                <a:lnTo>
                  <a:pt x="3494" y="369"/>
                </a:lnTo>
                <a:lnTo>
                  <a:pt x="3467" y="331"/>
                </a:lnTo>
                <a:lnTo>
                  <a:pt x="3438" y="297"/>
                </a:lnTo>
                <a:lnTo>
                  <a:pt x="3437" y="296"/>
                </a:lnTo>
                <a:lnTo>
                  <a:pt x="3407" y="262"/>
                </a:lnTo>
                <a:lnTo>
                  <a:pt x="3376" y="231"/>
                </a:lnTo>
                <a:lnTo>
                  <a:pt x="3343" y="200"/>
                </a:lnTo>
                <a:lnTo>
                  <a:pt x="3309" y="173"/>
                </a:lnTo>
                <a:lnTo>
                  <a:pt x="3274" y="148"/>
                </a:lnTo>
                <a:lnTo>
                  <a:pt x="3237" y="123"/>
                </a:lnTo>
                <a:lnTo>
                  <a:pt x="3200" y="100"/>
                </a:lnTo>
                <a:lnTo>
                  <a:pt x="3199" y="100"/>
                </a:lnTo>
                <a:lnTo>
                  <a:pt x="3160" y="80"/>
                </a:lnTo>
                <a:lnTo>
                  <a:pt x="3121" y="62"/>
                </a:lnTo>
                <a:lnTo>
                  <a:pt x="3081" y="45"/>
                </a:lnTo>
                <a:lnTo>
                  <a:pt x="3040" y="33"/>
                </a:lnTo>
                <a:lnTo>
                  <a:pt x="2998" y="21"/>
                </a:lnTo>
                <a:lnTo>
                  <a:pt x="2955" y="11"/>
                </a:lnTo>
                <a:lnTo>
                  <a:pt x="2910" y="6"/>
                </a:lnTo>
                <a:lnTo>
                  <a:pt x="2867" y="1"/>
                </a:lnTo>
                <a:lnTo>
                  <a:pt x="2866" y="1"/>
                </a:lnTo>
                <a:lnTo>
                  <a:pt x="2822" y="0"/>
                </a:lnTo>
                <a:lnTo>
                  <a:pt x="871" y="0"/>
                </a:lnTo>
                <a:lnTo>
                  <a:pt x="826" y="1"/>
                </a:lnTo>
                <a:lnTo>
                  <a:pt x="782" y="6"/>
                </a:lnTo>
                <a:lnTo>
                  <a:pt x="739" y="11"/>
                </a:lnTo>
                <a:lnTo>
                  <a:pt x="696" y="21"/>
                </a:lnTo>
                <a:lnTo>
                  <a:pt x="655" y="33"/>
                </a:lnTo>
                <a:lnTo>
                  <a:pt x="613" y="45"/>
                </a:lnTo>
                <a:lnTo>
                  <a:pt x="573" y="62"/>
                </a:lnTo>
                <a:lnTo>
                  <a:pt x="533" y="80"/>
                </a:lnTo>
                <a:lnTo>
                  <a:pt x="496" y="100"/>
                </a:lnTo>
                <a:lnTo>
                  <a:pt x="494" y="100"/>
                </a:lnTo>
                <a:lnTo>
                  <a:pt x="456" y="123"/>
                </a:lnTo>
                <a:lnTo>
                  <a:pt x="420" y="148"/>
                </a:lnTo>
                <a:lnTo>
                  <a:pt x="386" y="173"/>
                </a:lnTo>
                <a:lnTo>
                  <a:pt x="351" y="200"/>
                </a:lnTo>
                <a:lnTo>
                  <a:pt x="319" y="231"/>
                </a:lnTo>
                <a:lnTo>
                  <a:pt x="287" y="262"/>
                </a:lnTo>
                <a:lnTo>
                  <a:pt x="257" y="296"/>
                </a:lnTo>
                <a:lnTo>
                  <a:pt x="255" y="297"/>
                </a:lnTo>
                <a:lnTo>
                  <a:pt x="227" y="331"/>
                </a:lnTo>
                <a:lnTo>
                  <a:pt x="200" y="369"/>
                </a:lnTo>
                <a:lnTo>
                  <a:pt x="173" y="408"/>
                </a:lnTo>
                <a:lnTo>
                  <a:pt x="150" y="447"/>
                </a:lnTo>
                <a:lnTo>
                  <a:pt x="127" y="488"/>
                </a:lnTo>
                <a:lnTo>
                  <a:pt x="107" y="529"/>
                </a:lnTo>
                <a:lnTo>
                  <a:pt x="86" y="574"/>
                </a:lnTo>
                <a:lnTo>
                  <a:pt x="86" y="575"/>
                </a:lnTo>
                <a:lnTo>
                  <a:pt x="69" y="619"/>
                </a:lnTo>
                <a:lnTo>
                  <a:pt x="54" y="664"/>
                </a:lnTo>
                <a:lnTo>
                  <a:pt x="39" y="712"/>
                </a:lnTo>
                <a:lnTo>
                  <a:pt x="28" y="760"/>
                </a:lnTo>
                <a:lnTo>
                  <a:pt x="18" y="809"/>
                </a:lnTo>
                <a:lnTo>
                  <a:pt x="10" y="859"/>
                </a:lnTo>
                <a:lnTo>
                  <a:pt x="5" y="908"/>
                </a:lnTo>
                <a:lnTo>
                  <a:pt x="1" y="959"/>
                </a:lnTo>
                <a:lnTo>
                  <a:pt x="0" y="1011"/>
                </a:lnTo>
                <a:lnTo>
                  <a:pt x="0" y="1459"/>
                </a:lnTo>
                <a:lnTo>
                  <a:pt x="1" y="1511"/>
                </a:lnTo>
                <a:lnTo>
                  <a:pt x="1" y="1512"/>
                </a:lnTo>
                <a:lnTo>
                  <a:pt x="5" y="1563"/>
                </a:lnTo>
                <a:lnTo>
                  <a:pt x="10" y="1613"/>
                </a:lnTo>
                <a:lnTo>
                  <a:pt x="18" y="1663"/>
                </a:lnTo>
                <a:lnTo>
                  <a:pt x="28" y="1712"/>
                </a:lnTo>
                <a:lnTo>
                  <a:pt x="39" y="1760"/>
                </a:lnTo>
                <a:lnTo>
                  <a:pt x="54" y="1807"/>
                </a:lnTo>
                <a:lnTo>
                  <a:pt x="69" y="1852"/>
                </a:lnTo>
                <a:lnTo>
                  <a:pt x="86" y="1897"/>
                </a:lnTo>
                <a:lnTo>
                  <a:pt x="86" y="1898"/>
                </a:lnTo>
                <a:lnTo>
                  <a:pt x="107" y="1942"/>
                </a:lnTo>
                <a:lnTo>
                  <a:pt x="127" y="1984"/>
                </a:lnTo>
                <a:lnTo>
                  <a:pt x="150" y="2025"/>
                </a:lnTo>
                <a:lnTo>
                  <a:pt x="173" y="2065"/>
                </a:lnTo>
                <a:lnTo>
                  <a:pt x="200" y="2103"/>
                </a:lnTo>
                <a:lnTo>
                  <a:pt x="227" y="2139"/>
                </a:lnTo>
                <a:lnTo>
                  <a:pt x="255" y="2174"/>
                </a:lnTo>
                <a:lnTo>
                  <a:pt x="257" y="2175"/>
                </a:lnTo>
                <a:lnTo>
                  <a:pt x="287" y="2209"/>
                </a:lnTo>
                <a:lnTo>
                  <a:pt x="319" y="2240"/>
                </a:lnTo>
                <a:lnTo>
                  <a:pt x="351" y="2270"/>
                </a:lnTo>
                <a:lnTo>
                  <a:pt x="386" y="2298"/>
                </a:lnTo>
                <a:lnTo>
                  <a:pt x="420" y="2325"/>
                </a:lnTo>
                <a:lnTo>
                  <a:pt x="456" y="2349"/>
                </a:lnTo>
                <a:lnTo>
                  <a:pt x="494" y="2370"/>
                </a:lnTo>
                <a:lnTo>
                  <a:pt x="496" y="2372"/>
                </a:lnTo>
                <a:lnTo>
                  <a:pt x="533" y="2392"/>
                </a:lnTo>
                <a:lnTo>
                  <a:pt x="573" y="2410"/>
                </a:lnTo>
                <a:lnTo>
                  <a:pt x="613" y="2425"/>
                </a:lnTo>
                <a:lnTo>
                  <a:pt x="655" y="2440"/>
                </a:lnTo>
                <a:lnTo>
                  <a:pt x="696" y="2451"/>
                </a:lnTo>
                <a:lnTo>
                  <a:pt x="739" y="2460"/>
                </a:lnTo>
                <a:lnTo>
                  <a:pt x="782" y="2466"/>
                </a:lnTo>
                <a:lnTo>
                  <a:pt x="826" y="2470"/>
                </a:lnTo>
                <a:lnTo>
                  <a:pt x="871" y="2471"/>
                </a:lnTo>
                <a:lnTo>
                  <a:pt x="2822" y="2471"/>
                </a:lnTo>
                <a:lnTo>
                  <a:pt x="2866" y="2470"/>
                </a:lnTo>
                <a:lnTo>
                  <a:pt x="2823" y="2464"/>
                </a:lnTo>
                <a:lnTo>
                  <a:pt x="872" y="2464"/>
                </a:lnTo>
                <a:lnTo>
                  <a:pt x="827" y="2463"/>
                </a:lnTo>
                <a:lnTo>
                  <a:pt x="782" y="2460"/>
                </a:lnTo>
                <a:lnTo>
                  <a:pt x="739" y="2452"/>
                </a:lnTo>
                <a:lnTo>
                  <a:pt x="697" y="2444"/>
                </a:lnTo>
                <a:lnTo>
                  <a:pt x="656" y="2432"/>
                </a:lnTo>
                <a:lnTo>
                  <a:pt x="615" y="2418"/>
                </a:lnTo>
                <a:lnTo>
                  <a:pt x="573" y="2403"/>
                </a:lnTo>
                <a:lnTo>
                  <a:pt x="535" y="2385"/>
                </a:lnTo>
                <a:lnTo>
                  <a:pt x="496" y="2365"/>
                </a:lnTo>
                <a:lnTo>
                  <a:pt x="460" y="2343"/>
                </a:lnTo>
                <a:lnTo>
                  <a:pt x="423" y="2320"/>
                </a:lnTo>
                <a:lnTo>
                  <a:pt x="389" y="2293"/>
                </a:lnTo>
                <a:lnTo>
                  <a:pt x="354" y="2265"/>
                </a:lnTo>
                <a:lnTo>
                  <a:pt x="321" y="2235"/>
                </a:lnTo>
                <a:lnTo>
                  <a:pt x="290" y="2203"/>
                </a:lnTo>
                <a:lnTo>
                  <a:pt x="260" y="2170"/>
                </a:lnTo>
                <a:lnTo>
                  <a:pt x="231" y="2135"/>
                </a:lnTo>
                <a:lnTo>
                  <a:pt x="204" y="2100"/>
                </a:lnTo>
                <a:lnTo>
                  <a:pt x="178" y="2062"/>
                </a:lnTo>
                <a:lnTo>
                  <a:pt x="154" y="2022"/>
                </a:lnTo>
                <a:lnTo>
                  <a:pt x="133" y="1981"/>
                </a:lnTo>
                <a:lnTo>
                  <a:pt x="111" y="1938"/>
                </a:lnTo>
                <a:lnTo>
                  <a:pt x="92" y="1896"/>
                </a:lnTo>
                <a:lnTo>
                  <a:pt x="75" y="1850"/>
                </a:lnTo>
                <a:lnTo>
                  <a:pt x="60" y="1805"/>
                </a:lnTo>
                <a:lnTo>
                  <a:pt x="45" y="1759"/>
                </a:lnTo>
                <a:lnTo>
                  <a:pt x="34" y="1711"/>
                </a:lnTo>
                <a:lnTo>
                  <a:pt x="24" y="1662"/>
                </a:lnTo>
                <a:lnTo>
                  <a:pt x="16" y="1612"/>
                </a:lnTo>
                <a:lnTo>
                  <a:pt x="11" y="1562"/>
                </a:lnTo>
                <a:lnTo>
                  <a:pt x="7" y="1511"/>
                </a:lnTo>
                <a:lnTo>
                  <a:pt x="7" y="1461"/>
                </a:lnTo>
                <a:lnTo>
                  <a:pt x="7" y="1012"/>
                </a:lnTo>
                <a:lnTo>
                  <a:pt x="7" y="961"/>
                </a:lnTo>
                <a:lnTo>
                  <a:pt x="11" y="909"/>
                </a:lnTo>
                <a:lnTo>
                  <a:pt x="16" y="860"/>
                </a:lnTo>
                <a:lnTo>
                  <a:pt x="24" y="810"/>
                </a:lnTo>
                <a:lnTo>
                  <a:pt x="34" y="761"/>
                </a:lnTo>
                <a:lnTo>
                  <a:pt x="45" y="714"/>
                </a:lnTo>
                <a:lnTo>
                  <a:pt x="60" y="666"/>
                </a:lnTo>
                <a:lnTo>
                  <a:pt x="75" y="621"/>
                </a:lnTo>
                <a:lnTo>
                  <a:pt x="92" y="576"/>
                </a:lnTo>
                <a:lnTo>
                  <a:pt x="111" y="533"/>
                </a:lnTo>
                <a:lnTo>
                  <a:pt x="133" y="491"/>
                </a:lnTo>
                <a:lnTo>
                  <a:pt x="154" y="451"/>
                </a:lnTo>
                <a:lnTo>
                  <a:pt x="178" y="411"/>
                </a:lnTo>
                <a:lnTo>
                  <a:pt x="204" y="372"/>
                </a:lnTo>
                <a:lnTo>
                  <a:pt x="231" y="335"/>
                </a:lnTo>
                <a:lnTo>
                  <a:pt x="260" y="301"/>
                </a:lnTo>
                <a:lnTo>
                  <a:pt x="290" y="268"/>
                </a:lnTo>
                <a:lnTo>
                  <a:pt x="321" y="236"/>
                </a:lnTo>
                <a:lnTo>
                  <a:pt x="354" y="206"/>
                </a:lnTo>
                <a:lnTo>
                  <a:pt x="389" y="179"/>
                </a:lnTo>
                <a:lnTo>
                  <a:pt x="423" y="153"/>
                </a:lnTo>
                <a:lnTo>
                  <a:pt x="460" y="129"/>
                </a:lnTo>
                <a:lnTo>
                  <a:pt x="496" y="107"/>
                </a:lnTo>
                <a:lnTo>
                  <a:pt x="535" y="88"/>
                </a:lnTo>
                <a:lnTo>
                  <a:pt x="573" y="68"/>
                </a:lnTo>
                <a:lnTo>
                  <a:pt x="615" y="53"/>
                </a:lnTo>
                <a:lnTo>
                  <a:pt x="656" y="40"/>
                </a:lnTo>
                <a:lnTo>
                  <a:pt x="697" y="28"/>
                </a:lnTo>
                <a:lnTo>
                  <a:pt x="739" y="18"/>
                </a:lnTo>
                <a:lnTo>
                  <a:pt x="782" y="13"/>
                </a:lnTo>
                <a:lnTo>
                  <a:pt x="827" y="8"/>
                </a:lnTo>
                <a:lnTo>
                  <a:pt x="872" y="7"/>
                </a:lnTo>
                <a:lnTo>
                  <a:pt x="2823" y="7"/>
                </a:lnTo>
                <a:lnTo>
                  <a:pt x="2866" y="8"/>
                </a:lnTo>
                <a:lnTo>
                  <a:pt x="2910" y="13"/>
                </a:lnTo>
                <a:lnTo>
                  <a:pt x="2953" y="18"/>
                </a:lnTo>
                <a:lnTo>
                  <a:pt x="2996" y="28"/>
                </a:lnTo>
                <a:lnTo>
                  <a:pt x="3039" y="40"/>
                </a:lnTo>
                <a:lnTo>
                  <a:pt x="3080" y="53"/>
                </a:lnTo>
                <a:lnTo>
                  <a:pt x="3120" y="68"/>
                </a:lnTo>
                <a:lnTo>
                  <a:pt x="3159" y="88"/>
                </a:lnTo>
                <a:lnTo>
                  <a:pt x="3198" y="107"/>
                </a:lnTo>
                <a:lnTo>
                  <a:pt x="3234" y="129"/>
                </a:lnTo>
                <a:lnTo>
                  <a:pt x="3271" y="153"/>
                </a:lnTo>
                <a:lnTo>
                  <a:pt x="3306" y="179"/>
                </a:lnTo>
                <a:lnTo>
                  <a:pt x="3340" y="206"/>
                </a:lnTo>
                <a:lnTo>
                  <a:pt x="3373" y="236"/>
                </a:lnTo>
                <a:lnTo>
                  <a:pt x="3404" y="268"/>
                </a:lnTo>
                <a:lnTo>
                  <a:pt x="3434" y="301"/>
                </a:lnTo>
                <a:lnTo>
                  <a:pt x="3462" y="335"/>
                </a:lnTo>
                <a:lnTo>
                  <a:pt x="3489" y="372"/>
                </a:lnTo>
                <a:lnTo>
                  <a:pt x="3515" y="411"/>
                </a:lnTo>
                <a:lnTo>
                  <a:pt x="3539" y="451"/>
                </a:lnTo>
                <a:lnTo>
                  <a:pt x="3562" y="491"/>
                </a:lnTo>
                <a:lnTo>
                  <a:pt x="3583" y="533"/>
                </a:lnTo>
                <a:lnTo>
                  <a:pt x="3602" y="576"/>
                </a:lnTo>
                <a:lnTo>
                  <a:pt x="3619" y="621"/>
                </a:lnTo>
                <a:lnTo>
                  <a:pt x="3635" y="666"/>
                </a:lnTo>
                <a:lnTo>
                  <a:pt x="3648" y="714"/>
                </a:lnTo>
                <a:lnTo>
                  <a:pt x="3660" y="761"/>
                </a:lnTo>
                <a:lnTo>
                  <a:pt x="3670" y="810"/>
                </a:lnTo>
                <a:lnTo>
                  <a:pt x="3677" y="860"/>
                </a:lnTo>
                <a:lnTo>
                  <a:pt x="3683" y="909"/>
                </a:lnTo>
                <a:lnTo>
                  <a:pt x="3686" y="961"/>
                </a:lnTo>
                <a:lnTo>
                  <a:pt x="3687" y="1012"/>
                </a:lnTo>
                <a:lnTo>
                  <a:pt x="3687" y="1461"/>
                </a:lnTo>
                <a:lnTo>
                  <a:pt x="3686" y="1511"/>
                </a:lnTo>
                <a:lnTo>
                  <a:pt x="3683" y="1562"/>
                </a:lnTo>
                <a:lnTo>
                  <a:pt x="3677" y="1612"/>
                </a:lnTo>
                <a:lnTo>
                  <a:pt x="3670" y="1662"/>
                </a:lnTo>
                <a:lnTo>
                  <a:pt x="3660" y="1711"/>
                </a:lnTo>
                <a:lnTo>
                  <a:pt x="3648" y="1759"/>
                </a:lnTo>
                <a:lnTo>
                  <a:pt x="3635" y="1805"/>
                </a:lnTo>
                <a:lnTo>
                  <a:pt x="3619" y="1850"/>
                </a:lnTo>
                <a:lnTo>
                  <a:pt x="3602" y="1896"/>
                </a:lnTo>
                <a:lnTo>
                  <a:pt x="3583" y="1938"/>
                </a:lnTo>
                <a:lnTo>
                  <a:pt x="3562" y="1981"/>
                </a:lnTo>
                <a:lnTo>
                  <a:pt x="3539" y="2022"/>
                </a:lnTo>
                <a:lnTo>
                  <a:pt x="3515" y="2062"/>
                </a:lnTo>
                <a:lnTo>
                  <a:pt x="3489" y="2100"/>
                </a:lnTo>
                <a:lnTo>
                  <a:pt x="3462" y="2135"/>
                </a:lnTo>
                <a:lnTo>
                  <a:pt x="3434" y="2170"/>
                </a:lnTo>
                <a:lnTo>
                  <a:pt x="3404" y="2203"/>
                </a:lnTo>
                <a:lnTo>
                  <a:pt x="3373" y="2235"/>
                </a:lnTo>
                <a:lnTo>
                  <a:pt x="3340" y="2265"/>
                </a:lnTo>
                <a:lnTo>
                  <a:pt x="3306" y="2293"/>
                </a:lnTo>
                <a:lnTo>
                  <a:pt x="3271" y="2320"/>
                </a:lnTo>
                <a:lnTo>
                  <a:pt x="3234" y="2343"/>
                </a:lnTo>
                <a:lnTo>
                  <a:pt x="3198" y="2365"/>
                </a:lnTo>
                <a:lnTo>
                  <a:pt x="3159" y="2385"/>
                </a:lnTo>
                <a:lnTo>
                  <a:pt x="3120" y="2403"/>
                </a:lnTo>
                <a:lnTo>
                  <a:pt x="3080" y="2418"/>
                </a:lnTo>
                <a:lnTo>
                  <a:pt x="3039" y="2432"/>
                </a:lnTo>
                <a:lnTo>
                  <a:pt x="2996" y="2444"/>
                </a:lnTo>
                <a:lnTo>
                  <a:pt x="2953" y="2452"/>
                </a:lnTo>
                <a:lnTo>
                  <a:pt x="2910" y="2460"/>
                </a:lnTo>
                <a:lnTo>
                  <a:pt x="2866" y="2463"/>
                </a:lnTo>
                <a:lnTo>
                  <a:pt x="2823" y="2464"/>
                </a:lnTo>
                <a:lnTo>
                  <a:pt x="2866" y="24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fr-FR"/>
          </a:p>
        </p:txBody>
      </p:sp>
      <p:sp>
        <p:nvSpPr>
          <p:cNvPr id="31778" name="Freeform 67"/>
          <p:cNvSpPr>
            <a:spLocks/>
          </p:cNvSpPr>
          <p:nvPr/>
        </p:nvSpPr>
        <p:spPr bwMode="auto">
          <a:xfrm rot="5400000">
            <a:off x="4962525" y="2030413"/>
            <a:ext cx="4171950" cy="3079750"/>
          </a:xfrm>
          <a:custGeom>
            <a:avLst/>
            <a:gdLst>
              <a:gd name="T0" fmla="*/ 3306479 w 3302"/>
              <a:gd name="T1" fmla="*/ 3072637 h 2165"/>
              <a:gd name="T2" fmla="*/ 3449250 w 3302"/>
              <a:gd name="T3" fmla="*/ 3039920 h 2165"/>
              <a:gd name="T4" fmla="*/ 3583177 w 3302"/>
              <a:gd name="T5" fmla="*/ 2980174 h 2165"/>
              <a:gd name="T6" fmla="*/ 3706996 w 3302"/>
              <a:gd name="T7" fmla="*/ 2897667 h 2165"/>
              <a:gd name="T8" fmla="*/ 3821971 w 3302"/>
              <a:gd name="T9" fmla="*/ 2790978 h 2165"/>
              <a:gd name="T10" fmla="*/ 3921785 w 3302"/>
              <a:gd name="T11" fmla="*/ 2665797 h 2165"/>
              <a:gd name="T12" fmla="*/ 4007700 w 3302"/>
              <a:gd name="T13" fmla="*/ 2522123 h 2165"/>
              <a:gd name="T14" fmla="*/ 4077190 w 3302"/>
              <a:gd name="T15" fmla="*/ 2364223 h 2165"/>
              <a:gd name="T16" fmla="*/ 4128992 w 3302"/>
              <a:gd name="T17" fmla="*/ 2193521 h 2165"/>
              <a:gd name="T18" fmla="*/ 4159315 w 3302"/>
              <a:gd name="T19" fmla="*/ 2010017 h 2165"/>
              <a:gd name="T20" fmla="*/ 4171950 w 3302"/>
              <a:gd name="T21" fmla="*/ 1817977 h 2165"/>
              <a:gd name="T22" fmla="*/ 4166896 w 3302"/>
              <a:gd name="T23" fmla="*/ 1130901 h 2165"/>
              <a:gd name="T24" fmla="*/ 4141627 w 3302"/>
              <a:gd name="T25" fmla="*/ 945974 h 2165"/>
              <a:gd name="T26" fmla="*/ 4096142 w 3302"/>
              <a:gd name="T27" fmla="*/ 769582 h 2165"/>
              <a:gd name="T28" fmla="*/ 4032969 w 3302"/>
              <a:gd name="T29" fmla="*/ 605992 h 2165"/>
              <a:gd name="T30" fmla="*/ 3952108 w 3302"/>
              <a:gd name="T31" fmla="*/ 458051 h 2165"/>
              <a:gd name="T32" fmla="*/ 3856085 w 3302"/>
              <a:gd name="T33" fmla="*/ 327179 h 2165"/>
              <a:gd name="T34" fmla="*/ 3747427 w 3302"/>
              <a:gd name="T35" fmla="*/ 214800 h 2165"/>
              <a:gd name="T36" fmla="*/ 3624871 w 3302"/>
              <a:gd name="T37" fmla="*/ 122336 h 2165"/>
              <a:gd name="T38" fmla="*/ 3494735 w 3302"/>
              <a:gd name="T39" fmla="*/ 54056 h 2165"/>
              <a:gd name="T40" fmla="*/ 3354491 w 3302"/>
              <a:gd name="T41" fmla="*/ 15648 h 2165"/>
              <a:gd name="T42" fmla="*/ 3207929 w 3302"/>
              <a:gd name="T43" fmla="*/ 0 h 2165"/>
              <a:gd name="T44" fmla="*/ 864208 w 3302"/>
              <a:gd name="T45" fmla="*/ 7113 h 2165"/>
              <a:gd name="T46" fmla="*/ 721437 w 3302"/>
              <a:gd name="T47" fmla="*/ 38408 h 2165"/>
              <a:gd name="T48" fmla="*/ 587510 w 3302"/>
              <a:gd name="T49" fmla="*/ 98154 h 2165"/>
              <a:gd name="T50" fmla="*/ 462427 w 3302"/>
              <a:gd name="T51" fmla="*/ 182082 h 2165"/>
              <a:gd name="T52" fmla="*/ 349979 w 3302"/>
              <a:gd name="T53" fmla="*/ 285926 h 2165"/>
              <a:gd name="T54" fmla="*/ 250165 w 3302"/>
              <a:gd name="T55" fmla="*/ 412530 h 2165"/>
              <a:gd name="T56" fmla="*/ 164250 w 3302"/>
              <a:gd name="T57" fmla="*/ 554782 h 2165"/>
              <a:gd name="T58" fmla="*/ 94760 w 3302"/>
              <a:gd name="T59" fmla="*/ 715526 h 2165"/>
              <a:gd name="T60" fmla="*/ 42958 w 3302"/>
              <a:gd name="T61" fmla="*/ 886228 h 2165"/>
              <a:gd name="T62" fmla="*/ 11371 w 3302"/>
              <a:gd name="T63" fmla="*/ 1066888 h 2165"/>
              <a:gd name="T64" fmla="*/ 0 w 3302"/>
              <a:gd name="T65" fmla="*/ 1258928 h 2165"/>
              <a:gd name="T66" fmla="*/ 5054 w 3302"/>
              <a:gd name="T67" fmla="*/ 1947426 h 2165"/>
              <a:gd name="T68" fmla="*/ 30323 w 3302"/>
              <a:gd name="T69" fmla="*/ 2133776 h 2165"/>
              <a:gd name="T70" fmla="*/ 75808 w 3302"/>
              <a:gd name="T71" fmla="*/ 2308745 h 2165"/>
              <a:gd name="T72" fmla="*/ 138981 w 3302"/>
              <a:gd name="T73" fmla="*/ 2470912 h 2165"/>
              <a:gd name="T74" fmla="*/ 219842 w 3302"/>
              <a:gd name="T75" fmla="*/ 2620276 h 2165"/>
              <a:gd name="T76" fmla="*/ 315865 w 3302"/>
              <a:gd name="T77" fmla="*/ 2751148 h 2165"/>
              <a:gd name="T78" fmla="*/ 423260 w 3302"/>
              <a:gd name="T79" fmla="*/ 2863527 h 2165"/>
              <a:gd name="T80" fmla="*/ 544552 w 3302"/>
              <a:gd name="T81" fmla="*/ 2954569 h 2165"/>
              <a:gd name="T82" fmla="*/ 675952 w 3302"/>
              <a:gd name="T83" fmla="*/ 3022849 h 2165"/>
              <a:gd name="T84" fmla="*/ 816196 w 3302"/>
              <a:gd name="T85" fmla="*/ 3064102 h 2165"/>
              <a:gd name="T86" fmla="*/ 961494 w 3302"/>
              <a:gd name="T87" fmla="*/ 3079750 h 216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302"/>
              <a:gd name="T133" fmla="*/ 0 h 2165"/>
              <a:gd name="T134" fmla="*/ 3302 w 3302"/>
              <a:gd name="T135" fmla="*/ 2165 h 216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302" h="2165">
                <a:moveTo>
                  <a:pt x="2539" y="2165"/>
                </a:moveTo>
                <a:lnTo>
                  <a:pt x="2578" y="2164"/>
                </a:lnTo>
                <a:lnTo>
                  <a:pt x="2617" y="2160"/>
                </a:lnTo>
                <a:lnTo>
                  <a:pt x="2655" y="2154"/>
                </a:lnTo>
                <a:lnTo>
                  <a:pt x="2693" y="2147"/>
                </a:lnTo>
                <a:lnTo>
                  <a:pt x="2730" y="2137"/>
                </a:lnTo>
                <a:lnTo>
                  <a:pt x="2766" y="2125"/>
                </a:lnTo>
                <a:lnTo>
                  <a:pt x="2801" y="2111"/>
                </a:lnTo>
                <a:lnTo>
                  <a:pt x="2836" y="2095"/>
                </a:lnTo>
                <a:lnTo>
                  <a:pt x="2869" y="2077"/>
                </a:lnTo>
                <a:lnTo>
                  <a:pt x="2903" y="2057"/>
                </a:lnTo>
                <a:lnTo>
                  <a:pt x="2934" y="2037"/>
                </a:lnTo>
                <a:lnTo>
                  <a:pt x="2966" y="2013"/>
                </a:lnTo>
                <a:lnTo>
                  <a:pt x="2996" y="1989"/>
                </a:lnTo>
                <a:lnTo>
                  <a:pt x="3025" y="1962"/>
                </a:lnTo>
                <a:lnTo>
                  <a:pt x="3052" y="1934"/>
                </a:lnTo>
                <a:lnTo>
                  <a:pt x="3079" y="1905"/>
                </a:lnTo>
                <a:lnTo>
                  <a:pt x="3104" y="1874"/>
                </a:lnTo>
                <a:lnTo>
                  <a:pt x="3128" y="1842"/>
                </a:lnTo>
                <a:lnTo>
                  <a:pt x="3151" y="1808"/>
                </a:lnTo>
                <a:lnTo>
                  <a:pt x="3172" y="1773"/>
                </a:lnTo>
                <a:lnTo>
                  <a:pt x="3192" y="1737"/>
                </a:lnTo>
                <a:lnTo>
                  <a:pt x="3209" y="1700"/>
                </a:lnTo>
                <a:lnTo>
                  <a:pt x="3227" y="1662"/>
                </a:lnTo>
                <a:lnTo>
                  <a:pt x="3242" y="1623"/>
                </a:lnTo>
                <a:lnTo>
                  <a:pt x="3255" y="1582"/>
                </a:lnTo>
                <a:lnTo>
                  <a:pt x="3268" y="1542"/>
                </a:lnTo>
                <a:lnTo>
                  <a:pt x="3278" y="1500"/>
                </a:lnTo>
                <a:lnTo>
                  <a:pt x="3287" y="1458"/>
                </a:lnTo>
                <a:lnTo>
                  <a:pt x="3292" y="1413"/>
                </a:lnTo>
                <a:lnTo>
                  <a:pt x="3298" y="1369"/>
                </a:lnTo>
                <a:lnTo>
                  <a:pt x="3301" y="1324"/>
                </a:lnTo>
                <a:lnTo>
                  <a:pt x="3302" y="1278"/>
                </a:lnTo>
                <a:lnTo>
                  <a:pt x="3302" y="885"/>
                </a:lnTo>
                <a:lnTo>
                  <a:pt x="3301" y="840"/>
                </a:lnTo>
                <a:lnTo>
                  <a:pt x="3298" y="795"/>
                </a:lnTo>
                <a:lnTo>
                  <a:pt x="3292" y="750"/>
                </a:lnTo>
                <a:lnTo>
                  <a:pt x="3287" y="708"/>
                </a:lnTo>
                <a:lnTo>
                  <a:pt x="3278" y="665"/>
                </a:lnTo>
                <a:lnTo>
                  <a:pt x="3268" y="623"/>
                </a:lnTo>
                <a:lnTo>
                  <a:pt x="3255" y="581"/>
                </a:lnTo>
                <a:lnTo>
                  <a:pt x="3242" y="541"/>
                </a:lnTo>
                <a:lnTo>
                  <a:pt x="3227" y="503"/>
                </a:lnTo>
                <a:lnTo>
                  <a:pt x="3209" y="464"/>
                </a:lnTo>
                <a:lnTo>
                  <a:pt x="3192" y="426"/>
                </a:lnTo>
                <a:lnTo>
                  <a:pt x="3172" y="390"/>
                </a:lnTo>
                <a:lnTo>
                  <a:pt x="3151" y="356"/>
                </a:lnTo>
                <a:lnTo>
                  <a:pt x="3128" y="322"/>
                </a:lnTo>
                <a:lnTo>
                  <a:pt x="3104" y="290"/>
                </a:lnTo>
                <a:lnTo>
                  <a:pt x="3079" y="259"/>
                </a:lnTo>
                <a:lnTo>
                  <a:pt x="3052" y="230"/>
                </a:lnTo>
                <a:lnTo>
                  <a:pt x="3025" y="201"/>
                </a:lnTo>
                <a:lnTo>
                  <a:pt x="2996" y="175"/>
                </a:lnTo>
                <a:lnTo>
                  <a:pt x="2966" y="151"/>
                </a:lnTo>
                <a:lnTo>
                  <a:pt x="2934" y="128"/>
                </a:lnTo>
                <a:lnTo>
                  <a:pt x="2903" y="106"/>
                </a:lnTo>
                <a:lnTo>
                  <a:pt x="2869" y="86"/>
                </a:lnTo>
                <a:lnTo>
                  <a:pt x="2836" y="69"/>
                </a:lnTo>
                <a:lnTo>
                  <a:pt x="2801" y="53"/>
                </a:lnTo>
                <a:lnTo>
                  <a:pt x="2766" y="38"/>
                </a:lnTo>
                <a:lnTo>
                  <a:pt x="2730" y="27"/>
                </a:lnTo>
                <a:lnTo>
                  <a:pt x="2693" y="19"/>
                </a:lnTo>
                <a:lnTo>
                  <a:pt x="2655" y="11"/>
                </a:lnTo>
                <a:lnTo>
                  <a:pt x="2617" y="5"/>
                </a:lnTo>
                <a:lnTo>
                  <a:pt x="2578" y="1"/>
                </a:lnTo>
                <a:lnTo>
                  <a:pt x="2539" y="0"/>
                </a:lnTo>
                <a:lnTo>
                  <a:pt x="761" y="0"/>
                </a:lnTo>
                <a:lnTo>
                  <a:pt x="723" y="1"/>
                </a:lnTo>
                <a:lnTo>
                  <a:pt x="684" y="5"/>
                </a:lnTo>
                <a:lnTo>
                  <a:pt x="646" y="11"/>
                </a:lnTo>
                <a:lnTo>
                  <a:pt x="608" y="19"/>
                </a:lnTo>
                <a:lnTo>
                  <a:pt x="571" y="27"/>
                </a:lnTo>
                <a:lnTo>
                  <a:pt x="535" y="38"/>
                </a:lnTo>
                <a:lnTo>
                  <a:pt x="499" y="53"/>
                </a:lnTo>
                <a:lnTo>
                  <a:pt x="465" y="69"/>
                </a:lnTo>
                <a:lnTo>
                  <a:pt x="431" y="86"/>
                </a:lnTo>
                <a:lnTo>
                  <a:pt x="398" y="106"/>
                </a:lnTo>
                <a:lnTo>
                  <a:pt x="366" y="128"/>
                </a:lnTo>
                <a:lnTo>
                  <a:pt x="335" y="151"/>
                </a:lnTo>
                <a:lnTo>
                  <a:pt x="305" y="175"/>
                </a:lnTo>
                <a:lnTo>
                  <a:pt x="277" y="201"/>
                </a:lnTo>
                <a:lnTo>
                  <a:pt x="250" y="230"/>
                </a:lnTo>
                <a:lnTo>
                  <a:pt x="223" y="259"/>
                </a:lnTo>
                <a:lnTo>
                  <a:pt x="198" y="290"/>
                </a:lnTo>
                <a:lnTo>
                  <a:pt x="174" y="322"/>
                </a:lnTo>
                <a:lnTo>
                  <a:pt x="151" y="356"/>
                </a:lnTo>
                <a:lnTo>
                  <a:pt x="130" y="390"/>
                </a:lnTo>
                <a:lnTo>
                  <a:pt x="110" y="426"/>
                </a:lnTo>
                <a:lnTo>
                  <a:pt x="92" y="464"/>
                </a:lnTo>
                <a:lnTo>
                  <a:pt x="75" y="503"/>
                </a:lnTo>
                <a:lnTo>
                  <a:pt x="60" y="541"/>
                </a:lnTo>
                <a:lnTo>
                  <a:pt x="46" y="581"/>
                </a:lnTo>
                <a:lnTo>
                  <a:pt x="34" y="623"/>
                </a:lnTo>
                <a:lnTo>
                  <a:pt x="24" y="665"/>
                </a:lnTo>
                <a:lnTo>
                  <a:pt x="16" y="708"/>
                </a:lnTo>
                <a:lnTo>
                  <a:pt x="9" y="750"/>
                </a:lnTo>
                <a:lnTo>
                  <a:pt x="4" y="795"/>
                </a:lnTo>
                <a:lnTo>
                  <a:pt x="1" y="840"/>
                </a:lnTo>
                <a:lnTo>
                  <a:pt x="0" y="885"/>
                </a:lnTo>
                <a:lnTo>
                  <a:pt x="0" y="1278"/>
                </a:lnTo>
                <a:lnTo>
                  <a:pt x="1" y="1324"/>
                </a:lnTo>
                <a:lnTo>
                  <a:pt x="4" y="1369"/>
                </a:lnTo>
                <a:lnTo>
                  <a:pt x="9" y="1413"/>
                </a:lnTo>
                <a:lnTo>
                  <a:pt x="16" y="1458"/>
                </a:lnTo>
                <a:lnTo>
                  <a:pt x="24" y="1500"/>
                </a:lnTo>
                <a:lnTo>
                  <a:pt x="34" y="1542"/>
                </a:lnTo>
                <a:lnTo>
                  <a:pt x="46" y="1582"/>
                </a:lnTo>
                <a:lnTo>
                  <a:pt x="60" y="1623"/>
                </a:lnTo>
                <a:lnTo>
                  <a:pt x="75" y="1662"/>
                </a:lnTo>
                <a:lnTo>
                  <a:pt x="92" y="1700"/>
                </a:lnTo>
                <a:lnTo>
                  <a:pt x="110" y="1737"/>
                </a:lnTo>
                <a:lnTo>
                  <a:pt x="130" y="1773"/>
                </a:lnTo>
                <a:lnTo>
                  <a:pt x="151" y="1808"/>
                </a:lnTo>
                <a:lnTo>
                  <a:pt x="174" y="1842"/>
                </a:lnTo>
                <a:lnTo>
                  <a:pt x="198" y="1874"/>
                </a:lnTo>
                <a:lnTo>
                  <a:pt x="223" y="1905"/>
                </a:lnTo>
                <a:lnTo>
                  <a:pt x="250" y="1934"/>
                </a:lnTo>
                <a:lnTo>
                  <a:pt x="277" y="1962"/>
                </a:lnTo>
                <a:lnTo>
                  <a:pt x="305" y="1989"/>
                </a:lnTo>
                <a:lnTo>
                  <a:pt x="335" y="2013"/>
                </a:lnTo>
                <a:lnTo>
                  <a:pt x="366" y="2037"/>
                </a:lnTo>
                <a:lnTo>
                  <a:pt x="398" y="2057"/>
                </a:lnTo>
                <a:lnTo>
                  <a:pt x="431" y="2077"/>
                </a:lnTo>
                <a:lnTo>
                  <a:pt x="465" y="2095"/>
                </a:lnTo>
                <a:lnTo>
                  <a:pt x="499" y="2111"/>
                </a:lnTo>
                <a:lnTo>
                  <a:pt x="535" y="2125"/>
                </a:lnTo>
                <a:lnTo>
                  <a:pt x="571" y="2137"/>
                </a:lnTo>
                <a:lnTo>
                  <a:pt x="608" y="2147"/>
                </a:lnTo>
                <a:lnTo>
                  <a:pt x="646" y="2154"/>
                </a:lnTo>
                <a:lnTo>
                  <a:pt x="684" y="2160"/>
                </a:lnTo>
                <a:lnTo>
                  <a:pt x="723" y="2164"/>
                </a:lnTo>
                <a:lnTo>
                  <a:pt x="761" y="2165"/>
                </a:lnTo>
                <a:lnTo>
                  <a:pt x="2539" y="2165"/>
                </a:lnTo>
                <a:close/>
              </a:path>
            </a:pathLst>
          </a:custGeom>
          <a:solidFill>
            <a:srgbClr val="7165AB"/>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fr-FR"/>
          </a:p>
        </p:txBody>
      </p:sp>
      <p:sp>
        <p:nvSpPr>
          <p:cNvPr id="31779" name="Freeform 68"/>
          <p:cNvSpPr>
            <a:spLocks/>
          </p:cNvSpPr>
          <p:nvPr/>
        </p:nvSpPr>
        <p:spPr bwMode="auto">
          <a:xfrm rot="5400000">
            <a:off x="4972844" y="2005806"/>
            <a:ext cx="4178300" cy="3087688"/>
          </a:xfrm>
          <a:custGeom>
            <a:avLst/>
            <a:gdLst>
              <a:gd name="T0" fmla="*/ 3405056 w 3307"/>
              <a:gd name="T1" fmla="*/ 3062076 h 2170"/>
              <a:gd name="T2" fmla="*/ 3628690 w 3307"/>
              <a:gd name="T3" fmla="*/ 2962473 h 2170"/>
              <a:gd name="T4" fmla="*/ 3790414 w 3307"/>
              <a:gd name="T5" fmla="*/ 2835835 h 2170"/>
              <a:gd name="T6" fmla="*/ 3926869 w 3307"/>
              <a:gd name="T7" fmla="*/ 2670778 h 2170"/>
              <a:gd name="T8" fmla="*/ 4060797 w 3307"/>
              <a:gd name="T9" fmla="*/ 2424617 h 2170"/>
              <a:gd name="T10" fmla="*/ 4135342 w 3307"/>
              <a:gd name="T11" fmla="*/ 2196954 h 2170"/>
              <a:gd name="T12" fmla="*/ 4177037 w 3307"/>
              <a:gd name="T13" fmla="*/ 1888185 h 2170"/>
              <a:gd name="T14" fmla="*/ 4173246 w 3307"/>
              <a:gd name="T15" fmla="*/ 1135472 h 2170"/>
              <a:gd name="T16" fmla="*/ 4120180 w 3307"/>
              <a:gd name="T17" fmla="*/ 830972 h 2170"/>
              <a:gd name="T18" fmla="*/ 4039318 w 3307"/>
              <a:gd name="T19" fmla="*/ 609000 h 2170"/>
              <a:gd name="T20" fmla="*/ 3896546 w 3307"/>
              <a:gd name="T21" fmla="*/ 371376 h 2170"/>
              <a:gd name="T22" fmla="*/ 3751247 w 3307"/>
              <a:gd name="T23" fmla="*/ 214858 h 2170"/>
              <a:gd name="T24" fmla="*/ 3585732 w 3307"/>
              <a:gd name="T25" fmla="*/ 98180 h 2170"/>
              <a:gd name="T26" fmla="*/ 3358307 w 3307"/>
              <a:gd name="T27" fmla="*/ 15652 h 2170"/>
              <a:gd name="T28" fmla="*/ 965292 w 3307"/>
              <a:gd name="T29" fmla="*/ 0 h 2170"/>
              <a:gd name="T30" fmla="*/ 723969 w 3307"/>
              <a:gd name="T31" fmla="*/ 39841 h 2170"/>
              <a:gd name="T32" fmla="*/ 545820 w 3307"/>
              <a:gd name="T33" fmla="*/ 125215 h 2170"/>
              <a:gd name="T34" fmla="*/ 352509 w 3307"/>
              <a:gd name="T35" fmla="*/ 288848 h 2170"/>
              <a:gd name="T36" fmla="*/ 221108 w 3307"/>
              <a:gd name="T37" fmla="*/ 461019 h 2170"/>
              <a:gd name="T38" fmla="*/ 96024 w 3307"/>
              <a:gd name="T39" fmla="*/ 715717 h 2170"/>
              <a:gd name="T40" fmla="*/ 30323 w 3307"/>
              <a:gd name="T41" fmla="*/ 949073 h 2170"/>
              <a:gd name="T42" fmla="*/ 0 w 3307"/>
              <a:gd name="T43" fmla="*/ 1263533 h 2170"/>
              <a:gd name="T44" fmla="*/ 11371 w 3307"/>
              <a:gd name="T45" fmla="*/ 2016246 h 2170"/>
              <a:gd name="T46" fmla="*/ 75808 w 3307"/>
              <a:gd name="T47" fmla="*/ 2312208 h 2170"/>
              <a:gd name="T48" fmla="*/ 165515 w 3307"/>
              <a:gd name="T49" fmla="*/ 2529912 h 2170"/>
              <a:gd name="T50" fmla="*/ 284281 w 3307"/>
              <a:gd name="T51" fmla="*/ 2717734 h 2170"/>
              <a:gd name="T52" fmla="*/ 464958 w 3307"/>
              <a:gd name="T53" fmla="*/ 2905556 h 2170"/>
              <a:gd name="T54" fmla="*/ 634263 w 3307"/>
              <a:gd name="T55" fmla="*/ 3012274 h 2170"/>
              <a:gd name="T56" fmla="*/ 866741 w 3307"/>
              <a:gd name="T57" fmla="*/ 3080574 h 2170"/>
              <a:gd name="T58" fmla="*/ 3211745 w 3307"/>
              <a:gd name="T59" fmla="*/ 3077728 h 2170"/>
              <a:gd name="T60" fmla="*/ 771981 w 3307"/>
              <a:gd name="T61" fmla="*/ 3053538 h 2170"/>
              <a:gd name="T62" fmla="*/ 549610 w 3307"/>
              <a:gd name="T63" fmla="*/ 2952513 h 2170"/>
              <a:gd name="T64" fmla="*/ 356299 w 3307"/>
              <a:gd name="T65" fmla="*/ 2791725 h 2170"/>
              <a:gd name="T66" fmla="*/ 198365 w 3307"/>
              <a:gd name="T67" fmla="*/ 2574021 h 2170"/>
              <a:gd name="T68" fmla="*/ 83389 w 3307"/>
              <a:gd name="T69" fmla="*/ 2310786 h 2170"/>
              <a:gd name="T70" fmla="*/ 18952 w 3307"/>
              <a:gd name="T71" fmla="*/ 2014823 h 2170"/>
              <a:gd name="T72" fmla="*/ 8844 w 3307"/>
              <a:gd name="T73" fmla="*/ 1200925 h 2170"/>
              <a:gd name="T74" fmla="*/ 51802 w 3307"/>
              <a:gd name="T75" fmla="*/ 890734 h 2170"/>
              <a:gd name="T76" fmla="*/ 146563 w 3307"/>
              <a:gd name="T77" fmla="*/ 614692 h 2170"/>
              <a:gd name="T78" fmla="*/ 288071 w 3307"/>
              <a:gd name="T79" fmla="*/ 375645 h 2170"/>
              <a:gd name="T80" fmla="*/ 468748 w 3307"/>
              <a:gd name="T81" fmla="*/ 190668 h 2170"/>
              <a:gd name="T82" fmla="*/ 679748 w 3307"/>
              <a:gd name="T83" fmla="*/ 66876 h 2170"/>
              <a:gd name="T84" fmla="*/ 917280 w 3307"/>
              <a:gd name="T85" fmla="*/ 11383 h 2170"/>
              <a:gd name="T86" fmla="*/ 3357044 w 3307"/>
              <a:gd name="T87" fmla="*/ 25612 h 2170"/>
              <a:gd name="T88" fmla="*/ 3585732 w 3307"/>
              <a:gd name="T89" fmla="*/ 108140 h 2170"/>
              <a:gd name="T90" fmla="*/ 3786624 w 3307"/>
              <a:gd name="T91" fmla="*/ 257544 h 2170"/>
              <a:gd name="T92" fmla="*/ 3952139 w 3307"/>
              <a:gd name="T93" fmla="*/ 465288 h 2170"/>
              <a:gd name="T94" fmla="*/ 4075959 w 3307"/>
              <a:gd name="T95" fmla="*/ 719986 h 2170"/>
              <a:gd name="T96" fmla="*/ 4151767 w 3307"/>
              <a:gd name="T97" fmla="*/ 1011680 h 2170"/>
              <a:gd name="T98" fmla="*/ 4170719 w 3307"/>
              <a:gd name="T99" fmla="*/ 1824155 h 2170"/>
              <a:gd name="T100" fmla="*/ 4140396 w 3307"/>
              <a:gd name="T101" fmla="*/ 2135769 h 2170"/>
              <a:gd name="T102" fmla="*/ 4055743 w 3307"/>
              <a:gd name="T103" fmla="*/ 2420349 h 2170"/>
              <a:gd name="T104" fmla="*/ 3921815 w 3307"/>
              <a:gd name="T105" fmla="*/ 2666510 h 2170"/>
              <a:gd name="T106" fmla="*/ 3748720 w 3307"/>
              <a:gd name="T107" fmla="*/ 2864292 h 2170"/>
              <a:gd name="T108" fmla="*/ 3542774 w 3307"/>
              <a:gd name="T109" fmla="*/ 3000891 h 2170"/>
              <a:gd name="T110" fmla="*/ 3309032 w 3307"/>
              <a:gd name="T111" fmla="*/ 3072036 h 217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307"/>
              <a:gd name="T169" fmla="*/ 0 h 2170"/>
              <a:gd name="T170" fmla="*/ 3307 w 3307"/>
              <a:gd name="T171" fmla="*/ 2170 h 217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307" h="2170">
                <a:moveTo>
                  <a:pt x="2580" y="2169"/>
                </a:moveTo>
                <a:lnTo>
                  <a:pt x="2582" y="2169"/>
                </a:lnTo>
                <a:lnTo>
                  <a:pt x="2620" y="2165"/>
                </a:lnTo>
                <a:lnTo>
                  <a:pt x="2658" y="2160"/>
                </a:lnTo>
                <a:lnTo>
                  <a:pt x="2695" y="2152"/>
                </a:lnTo>
                <a:lnTo>
                  <a:pt x="2732" y="2142"/>
                </a:lnTo>
                <a:lnTo>
                  <a:pt x="2768" y="2130"/>
                </a:lnTo>
                <a:lnTo>
                  <a:pt x="2805" y="2117"/>
                </a:lnTo>
                <a:lnTo>
                  <a:pt x="2838" y="2100"/>
                </a:lnTo>
                <a:lnTo>
                  <a:pt x="2872" y="2082"/>
                </a:lnTo>
                <a:lnTo>
                  <a:pt x="2874" y="2082"/>
                </a:lnTo>
                <a:lnTo>
                  <a:pt x="2907" y="2062"/>
                </a:lnTo>
                <a:lnTo>
                  <a:pt x="2938" y="2042"/>
                </a:lnTo>
                <a:lnTo>
                  <a:pt x="2969" y="2019"/>
                </a:lnTo>
                <a:lnTo>
                  <a:pt x="3000" y="1993"/>
                </a:lnTo>
                <a:lnTo>
                  <a:pt x="3028" y="1967"/>
                </a:lnTo>
                <a:lnTo>
                  <a:pt x="3056" y="1939"/>
                </a:lnTo>
                <a:lnTo>
                  <a:pt x="3082" y="1910"/>
                </a:lnTo>
                <a:lnTo>
                  <a:pt x="3084" y="1909"/>
                </a:lnTo>
                <a:lnTo>
                  <a:pt x="3108" y="1877"/>
                </a:lnTo>
                <a:lnTo>
                  <a:pt x="3133" y="1846"/>
                </a:lnTo>
                <a:lnTo>
                  <a:pt x="3154" y="1812"/>
                </a:lnTo>
                <a:lnTo>
                  <a:pt x="3177" y="1778"/>
                </a:lnTo>
                <a:lnTo>
                  <a:pt x="3197" y="1742"/>
                </a:lnTo>
                <a:lnTo>
                  <a:pt x="3214" y="1704"/>
                </a:lnTo>
                <a:lnTo>
                  <a:pt x="3232" y="1666"/>
                </a:lnTo>
                <a:lnTo>
                  <a:pt x="3232" y="1665"/>
                </a:lnTo>
                <a:lnTo>
                  <a:pt x="3247" y="1625"/>
                </a:lnTo>
                <a:lnTo>
                  <a:pt x="3261" y="1586"/>
                </a:lnTo>
                <a:lnTo>
                  <a:pt x="3273" y="1544"/>
                </a:lnTo>
                <a:lnTo>
                  <a:pt x="3283" y="1502"/>
                </a:lnTo>
                <a:lnTo>
                  <a:pt x="3291" y="1460"/>
                </a:lnTo>
                <a:lnTo>
                  <a:pt x="3299" y="1417"/>
                </a:lnTo>
                <a:lnTo>
                  <a:pt x="3303" y="1372"/>
                </a:lnTo>
                <a:lnTo>
                  <a:pt x="3306" y="1327"/>
                </a:lnTo>
                <a:lnTo>
                  <a:pt x="3306" y="1326"/>
                </a:lnTo>
                <a:lnTo>
                  <a:pt x="3307" y="1281"/>
                </a:lnTo>
                <a:lnTo>
                  <a:pt x="3307" y="888"/>
                </a:lnTo>
                <a:lnTo>
                  <a:pt x="3306" y="843"/>
                </a:lnTo>
                <a:lnTo>
                  <a:pt x="3303" y="798"/>
                </a:lnTo>
                <a:lnTo>
                  <a:pt x="3299" y="753"/>
                </a:lnTo>
                <a:lnTo>
                  <a:pt x="3291" y="710"/>
                </a:lnTo>
                <a:lnTo>
                  <a:pt x="3283" y="667"/>
                </a:lnTo>
                <a:lnTo>
                  <a:pt x="3273" y="625"/>
                </a:lnTo>
                <a:lnTo>
                  <a:pt x="3261" y="584"/>
                </a:lnTo>
                <a:lnTo>
                  <a:pt x="3247" y="544"/>
                </a:lnTo>
                <a:lnTo>
                  <a:pt x="3232" y="504"/>
                </a:lnTo>
                <a:lnTo>
                  <a:pt x="3232" y="503"/>
                </a:lnTo>
                <a:lnTo>
                  <a:pt x="3214" y="464"/>
                </a:lnTo>
                <a:lnTo>
                  <a:pt x="3197" y="428"/>
                </a:lnTo>
                <a:lnTo>
                  <a:pt x="3177" y="393"/>
                </a:lnTo>
                <a:lnTo>
                  <a:pt x="3154" y="358"/>
                </a:lnTo>
                <a:lnTo>
                  <a:pt x="3133" y="324"/>
                </a:lnTo>
                <a:lnTo>
                  <a:pt x="3108" y="291"/>
                </a:lnTo>
                <a:lnTo>
                  <a:pt x="3084" y="261"/>
                </a:lnTo>
                <a:lnTo>
                  <a:pt x="3082" y="260"/>
                </a:lnTo>
                <a:lnTo>
                  <a:pt x="3056" y="231"/>
                </a:lnTo>
                <a:lnTo>
                  <a:pt x="3028" y="203"/>
                </a:lnTo>
                <a:lnTo>
                  <a:pt x="3000" y="176"/>
                </a:lnTo>
                <a:lnTo>
                  <a:pt x="2969" y="151"/>
                </a:lnTo>
                <a:lnTo>
                  <a:pt x="2938" y="128"/>
                </a:lnTo>
                <a:lnTo>
                  <a:pt x="2907" y="107"/>
                </a:lnTo>
                <a:lnTo>
                  <a:pt x="2874" y="88"/>
                </a:lnTo>
                <a:lnTo>
                  <a:pt x="2872" y="86"/>
                </a:lnTo>
                <a:lnTo>
                  <a:pt x="2838" y="69"/>
                </a:lnTo>
                <a:lnTo>
                  <a:pt x="2805" y="53"/>
                </a:lnTo>
                <a:lnTo>
                  <a:pt x="2768" y="40"/>
                </a:lnTo>
                <a:lnTo>
                  <a:pt x="2732" y="28"/>
                </a:lnTo>
                <a:lnTo>
                  <a:pt x="2695" y="19"/>
                </a:lnTo>
                <a:lnTo>
                  <a:pt x="2658" y="11"/>
                </a:lnTo>
                <a:lnTo>
                  <a:pt x="2620" y="5"/>
                </a:lnTo>
                <a:lnTo>
                  <a:pt x="2582" y="1"/>
                </a:lnTo>
                <a:lnTo>
                  <a:pt x="2580" y="1"/>
                </a:lnTo>
                <a:lnTo>
                  <a:pt x="2542" y="0"/>
                </a:lnTo>
                <a:lnTo>
                  <a:pt x="764" y="0"/>
                </a:lnTo>
                <a:lnTo>
                  <a:pt x="725" y="1"/>
                </a:lnTo>
                <a:lnTo>
                  <a:pt x="686" y="5"/>
                </a:lnTo>
                <a:lnTo>
                  <a:pt x="648" y="11"/>
                </a:lnTo>
                <a:lnTo>
                  <a:pt x="611" y="19"/>
                </a:lnTo>
                <a:lnTo>
                  <a:pt x="573" y="28"/>
                </a:lnTo>
                <a:lnTo>
                  <a:pt x="538" y="40"/>
                </a:lnTo>
                <a:lnTo>
                  <a:pt x="502" y="53"/>
                </a:lnTo>
                <a:lnTo>
                  <a:pt x="468" y="69"/>
                </a:lnTo>
                <a:lnTo>
                  <a:pt x="433" y="86"/>
                </a:lnTo>
                <a:lnTo>
                  <a:pt x="432" y="88"/>
                </a:lnTo>
                <a:lnTo>
                  <a:pt x="399" y="107"/>
                </a:lnTo>
                <a:lnTo>
                  <a:pt x="368" y="128"/>
                </a:lnTo>
                <a:lnTo>
                  <a:pt x="337" y="151"/>
                </a:lnTo>
                <a:lnTo>
                  <a:pt x="307" y="176"/>
                </a:lnTo>
                <a:lnTo>
                  <a:pt x="279" y="203"/>
                </a:lnTo>
                <a:lnTo>
                  <a:pt x="251" y="231"/>
                </a:lnTo>
                <a:lnTo>
                  <a:pt x="225" y="260"/>
                </a:lnTo>
                <a:lnTo>
                  <a:pt x="224" y="261"/>
                </a:lnTo>
                <a:lnTo>
                  <a:pt x="199" y="291"/>
                </a:lnTo>
                <a:lnTo>
                  <a:pt x="175" y="324"/>
                </a:lnTo>
                <a:lnTo>
                  <a:pt x="152" y="358"/>
                </a:lnTo>
                <a:lnTo>
                  <a:pt x="131" y="393"/>
                </a:lnTo>
                <a:lnTo>
                  <a:pt x="111" y="428"/>
                </a:lnTo>
                <a:lnTo>
                  <a:pt x="93" y="464"/>
                </a:lnTo>
                <a:lnTo>
                  <a:pt x="76" y="503"/>
                </a:lnTo>
                <a:lnTo>
                  <a:pt x="75" y="504"/>
                </a:lnTo>
                <a:lnTo>
                  <a:pt x="60" y="544"/>
                </a:lnTo>
                <a:lnTo>
                  <a:pt x="47" y="584"/>
                </a:lnTo>
                <a:lnTo>
                  <a:pt x="35" y="625"/>
                </a:lnTo>
                <a:lnTo>
                  <a:pt x="24" y="667"/>
                </a:lnTo>
                <a:lnTo>
                  <a:pt x="16" y="710"/>
                </a:lnTo>
                <a:lnTo>
                  <a:pt x="9" y="753"/>
                </a:lnTo>
                <a:lnTo>
                  <a:pt x="4" y="798"/>
                </a:lnTo>
                <a:lnTo>
                  <a:pt x="1" y="843"/>
                </a:lnTo>
                <a:lnTo>
                  <a:pt x="0" y="888"/>
                </a:lnTo>
                <a:lnTo>
                  <a:pt x="0" y="1281"/>
                </a:lnTo>
                <a:lnTo>
                  <a:pt x="1" y="1326"/>
                </a:lnTo>
                <a:lnTo>
                  <a:pt x="1" y="1327"/>
                </a:lnTo>
                <a:lnTo>
                  <a:pt x="4" y="1372"/>
                </a:lnTo>
                <a:lnTo>
                  <a:pt x="9" y="1417"/>
                </a:lnTo>
                <a:lnTo>
                  <a:pt x="16" y="1460"/>
                </a:lnTo>
                <a:lnTo>
                  <a:pt x="24" y="1502"/>
                </a:lnTo>
                <a:lnTo>
                  <a:pt x="35" y="1544"/>
                </a:lnTo>
                <a:lnTo>
                  <a:pt x="47" y="1586"/>
                </a:lnTo>
                <a:lnTo>
                  <a:pt x="60" y="1625"/>
                </a:lnTo>
                <a:lnTo>
                  <a:pt x="75" y="1665"/>
                </a:lnTo>
                <a:lnTo>
                  <a:pt x="76" y="1666"/>
                </a:lnTo>
                <a:lnTo>
                  <a:pt x="93" y="1704"/>
                </a:lnTo>
                <a:lnTo>
                  <a:pt x="111" y="1742"/>
                </a:lnTo>
                <a:lnTo>
                  <a:pt x="131" y="1778"/>
                </a:lnTo>
                <a:lnTo>
                  <a:pt x="152" y="1812"/>
                </a:lnTo>
                <a:lnTo>
                  <a:pt x="175" y="1846"/>
                </a:lnTo>
                <a:lnTo>
                  <a:pt x="199" y="1877"/>
                </a:lnTo>
                <a:lnTo>
                  <a:pt x="224" y="1909"/>
                </a:lnTo>
                <a:lnTo>
                  <a:pt x="225" y="1910"/>
                </a:lnTo>
                <a:lnTo>
                  <a:pt x="251" y="1939"/>
                </a:lnTo>
                <a:lnTo>
                  <a:pt x="279" y="1967"/>
                </a:lnTo>
                <a:lnTo>
                  <a:pt x="307" y="1993"/>
                </a:lnTo>
                <a:lnTo>
                  <a:pt x="337" y="2019"/>
                </a:lnTo>
                <a:lnTo>
                  <a:pt x="368" y="2042"/>
                </a:lnTo>
                <a:lnTo>
                  <a:pt x="399" y="2062"/>
                </a:lnTo>
                <a:lnTo>
                  <a:pt x="432" y="2082"/>
                </a:lnTo>
                <a:lnTo>
                  <a:pt x="433" y="2082"/>
                </a:lnTo>
                <a:lnTo>
                  <a:pt x="468" y="2100"/>
                </a:lnTo>
                <a:lnTo>
                  <a:pt x="502" y="2117"/>
                </a:lnTo>
                <a:lnTo>
                  <a:pt x="538" y="2130"/>
                </a:lnTo>
                <a:lnTo>
                  <a:pt x="573" y="2142"/>
                </a:lnTo>
                <a:lnTo>
                  <a:pt x="611" y="2152"/>
                </a:lnTo>
                <a:lnTo>
                  <a:pt x="648" y="2160"/>
                </a:lnTo>
                <a:lnTo>
                  <a:pt x="686" y="2165"/>
                </a:lnTo>
                <a:lnTo>
                  <a:pt x="725" y="2169"/>
                </a:lnTo>
                <a:lnTo>
                  <a:pt x="764" y="2170"/>
                </a:lnTo>
                <a:lnTo>
                  <a:pt x="2542" y="2170"/>
                </a:lnTo>
                <a:lnTo>
                  <a:pt x="2580" y="2169"/>
                </a:lnTo>
                <a:lnTo>
                  <a:pt x="2542" y="2163"/>
                </a:lnTo>
                <a:lnTo>
                  <a:pt x="765" y="2163"/>
                </a:lnTo>
                <a:lnTo>
                  <a:pt x="726" y="2162"/>
                </a:lnTo>
                <a:lnTo>
                  <a:pt x="687" y="2159"/>
                </a:lnTo>
                <a:lnTo>
                  <a:pt x="649" y="2154"/>
                </a:lnTo>
                <a:lnTo>
                  <a:pt x="611" y="2146"/>
                </a:lnTo>
                <a:lnTo>
                  <a:pt x="574" y="2135"/>
                </a:lnTo>
                <a:lnTo>
                  <a:pt x="538" y="2123"/>
                </a:lnTo>
                <a:lnTo>
                  <a:pt x="503" y="2109"/>
                </a:lnTo>
                <a:lnTo>
                  <a:pt x="468" y="2093"/>
                </a:lnTo>
                <a:lnTo>
                  <a:pt x="435" y="2075"/>
                </a:lnTo>
                <a:lnTo>
                  <a:pt x="402" y="2057"/>
                </a:lnTo>
                <a:lnTo>
                  <a:pt x="371" y="2036"/>
                </a:lnTo>
                <a:lnTo>
                  <a:pt x="340" y="2013"/>
                </a:lnTo>
                <a:lnTo>
                  <a:pt x="310" y="1987"/>
                </a:lnTo>
                <a:lnTo>
                  <a:pt x="282" y="1962"/>
                </a:lnTo>
                <a:lnTo>
                  <a:pt x="254" y="1934"/>
                </a:lnTo>
                <a:lnTo>
                  <a:pt x="228" y="1904"/>
                </a:lnTo>
                <a:lnTo>
                  <a:pt x="204" y="1874"/>
                </a:lnTo>
                <a:lnTo>
                  <a:pt x="180" y="1843"/>
                </a:lnTo>
                <a:lnTo>
                  <a:pt x="157" y="1809"/>
                </a:lnTo>
                <a:lnTo>
                  <a:pt x="136" y="1774"/>
                </a:lnTo>
                <a:lnTo>
                  <a:pt x="116" y="1738"/>
                </a:lnTo>
                <a:lnTo>
                  <a:pt x="98" y="1701"/>
                </a:lnTo>
                <a:lnTo>
                  <a:pt x="81" y="1664"/>
                </a:lnTo>
                <a:lnTo>
                  <a:pt x="66" y="1624"/>
                </a:lnTo>
                <a:lnTo>
                  <a:pt x="53" y="1584"/>
                </a:lnTo>
                <a:lnTo>
                  <a:pt x="41" y="1542"/>
                </a:lnTo>
                <a:lnTo>
                  <a:pt x="30" y="1501"/>
                </a:lnTo>
                <a:lnTo>
                  <a:pt x="22" y="1459"/>
                </a:lnTo>
                <a:lnTo>
                  <a:pt x="15" y="1416"/>
                </a:lnTo>
                <a:lnTo>
                  <a:pt x="10" y="1371"/>
                </a:lnTo>
                <a:lnTo>
                  <a:pt x="7" y="1326"/>
                </a:lnTo>
                <a:lnTo>
                  <a:pt x="6" y="1282"/>
                </a:lnTo>
                <a:lnTo>
                  <a:pt x="6" y="889"/>
                </a:lnTo>
                <a:lnTo>
                  <a:pt x="7" y="844"/>
                </a:lnTo>
                <a:lnTo>
                  <a:pt x="10" y="799"/>
                </a:lnTo>
                <a:lnTo>
                  <a:pt x="15" y="754"/>
                </a:lnTo>
                <a:lnTo>
                  <a:pt x="22" y="711"/>
                </a:lnTo>
                <a:lnTo>
                  <a:pt x="30" y="668"/>
                </a:lnTo>
                <a:lnTo>
                  <a:pt x="41" y="626"/>
                </a:lnTo>
                <a:lnTo>
                  <a:pt x="53" y="586"/>
                </a:lnTo>
                <a:lnTo>
                  <a:pt x="66" y="545"/>
                </a:lnTo>
                <a:lnTo>
                  <a:pt x="81" y="506"/>
                </a:lnTo>
                <a:lnTo>
                  <a:pt x="98" y="468"/>
                </a:lnTo>
                <a:lnTo>
                  <a:pt x="116" y="432"/>
                </a:lnTo>
                <a:lnTo>
                  <a:pt x="136" y="396"/>
                </a:lnTo>
                <a:lnTo>
                  <a:pt x="157" y="361"/>
                </a:lnTo>
                <a:lnTo>
                  <a:pt x="180" y="327"/>
                </a:lnTo>
                <a:lnTo>
                  <a:pt x="204" y="294"/>
                </a:lnTo>
                <a:lnTo>
                  <a:pt x="228" y="264"/>
                </a:lnTo>
                <a:lnTo>
                  <a:pt x="254" y="236"/>
                </a:lnTo>
                <a:lnTo>
                  <a:pt x="282" y="208"/>
                </a:lnTo>
                <a:lnTo>
                  <a:pt x="310" y="181"/>
                </a:lnTo>
                <a:lnTo>
                  <a:pt x="340" y="157"/>
                </a:lnTo>
                <a:lnTo>
                  <a:pt x="371" y="134"/>
                </a:lnTo>
                <a:lnTo>
                  <a:pt x="402" y="113"/>
                </a:lnTo>
                <a:lnTo>
                  <a:pt x="435" y="93"/>
                </a:lnTo>
                <a:lnTo>
                  <a:pt x="468" y="76"/>
                </a:lnTo>
                <a:lnTo>
                  <a:pt x="503" y="61"/>
                </a:lnTo>
                <a:lnTo>
                  <a:pt x="538" y="47"/>
                </a:lnTo>
                <a:lnTo>
                  <a:pt x="574" y="34"/>
                </a:lnTo>
                <a:lnTo>
                  <a:pt x="611" y="26"/>
                </a:lnTo>
                <a:lnTo>
                  <a:pt x="649" y="18"/>
                </a:lnTo>
                <a:lnTo>
                  <a:pt x="687" y="11"/>
                </a:lnTo>
                <a:lnTo>
                  <a:pt x="726" y="8"/>
                </a:lnTo>
                <a:lnTo>
                  <a:pt x="765" y="7"/>
                </a:lnTo>
                <a:lnTo>
                  <a:pt x="2542" y="7"/>
                </a:lnTo>
                <a:lnTo>
                  <a:pt x="2580" y="8"/>
                </a:lnTo>
                <a:lnTo>
                  <a:pt x="2619" y="11"/>
                </a:lnTo>
                <a:lnTo>
                  <a:pt x="2657" y="18"/>
                </a:lnTo>
                <a:lnTo>
                  <a:pt x="2695" y="26"/>
                </a:lnTo>
                <a:lnTo>
                  <a:pt x="2732" y="34"/>
                </a:lnTo>
                <a:lnTo>
                  <a:pt x="2768" y="47"/>
                </a:lnTo>
                <a:lnTo>
                  <a:pt x="2804" y="61"/>
                </a:lnTo>
                <a:lnTo>
                  <a:pt x="2838" y="76"/>
                </a:lnTo>
                <a:lnTo>
                  <a:pt x="2871" y="93"/>
                </a:lnTo>
                <a:lnTo>
                  <a:pt x="2904" y="113"/>
                </a:lnTo>
                <a:lnTo>
                  <a:pt x="2935" y="134"/>
                </a:lnTo>
                <a:lnTo>
                  <a:pt x="2967" y="157"/>
                </a:lnTo>
                <a:lnTo>
                  <a:pt x="2997" y="181"/>
                </a:lnTo>
                <a:lnTo>
                  <a:pt x="3026" y="208"/>
                </a:lnTo>
                <a:lnTo>
                  <a:pt x="3052" y="236"/>
                </a:lnTo>
                <a:lnTo>
                  <a:pt x="3078" y="264"/>
                </a:lnTo>
                <a:lnTo>
                  <a:pt x="3104" y="294"/>
                </a:lnTo>
                <a:lnTo>
                  <a:pt x="3128" y="327"/>
                </a:lnTo>
                <a:lnTo>
                  <a:pt x="3150" y="361"/>
                </a:lnTo>
                <a:lnTo>
                  <a:pt x="3172" y="396"/>
                </a:lnTo>
                <a:lnTo>
                  <a:pt x="3191" y="432"/>
                </a:lnTo>
                <a:lnTo>
                  <a:pt x="3210" y="468"/>
                </a:lnTo>
                <a:lnTo>
                  <a:pt x="3226" y="506"/>
                </a:lnTo>
                <a:lnTo>
                  <a:pt x="3241" y="545"/>
                </a:lnTo>
                <a:lnTo>
                  <a:pt x="3255" y="586"/>
                </a:lnTo>
                <a:lnTo>
                  <a:pt x="3267" y="626"/>
                </a:lnTo>
                <a:lnTo>
                  <a:pt x="3277" y="668"/>
                </a:lnTo>
                <a:lnTo>
                  <a:pt x="3286" y="711"/>
                </a:lnTo>
                <a:lnTo>
                  <a:pt x="3293" y="754"/>
                </a:lnTo>
                <a:lnTo>
                  <a:pt x="3297" y="799"/>
                </a:lnTo>
                <a:lnTo>
                  <a:pt x="3300" y="844"/>
                </a:lnTo>
                <a:lnTo>
                  <a:pt x="3301" y="889"/>
                </a:lnTo>
                <a:lnTo>
                  <a:pt x="3301" y="1282"/>
                </a:lnTo>
                <a:lnTo>
                  <a:pt x="3300" y="1326"/>
                </a:lnTo>
                <a:lnTo>
                  <a:pt x="3297" y="1371"/>
                </a:lnTo>
                <a:lnTo>
                  <a:pt x="3293" y="1416"/>
                </a:lnTo>
                <a:lnTo>
                  <a:pt x="3286" y="1459"/>
                </a:lnTo>
                <a:lnTo>
                  <a:pt x="3277" y="1501"/>
                </a:lnTo>
                <a:lnTo>
                  <a:pt x="3267" y="1542"/>
                </a:lnTo>
                <a:lnTo>
                  <a:pt x="3255" y="1584"/>
                </a:lnTo>
                <a:lnTo>
                  <a:pt x="3241" y="1624"/>
                </a:lnTo>
                <a:lnTo>
                  <a:pt x="3226" y="1664"/>
                </a:lnTo>
                <a:lnTo>
                  <a:pt x="3210" y="1701"/>
                </a:lnTo>
                <a:lnTo>
                  <a:pt x="3191" y="1738"/>
                </a:lnTo>
                <a:lnTo>
                  <a:pt x="3172" y="1774"/>
                </a:lnTo>
                <a:lnTo>
                  <a:pt x="3150" y="1809"/>
                </a:lnTo>
                <a:lnTo>
                  <a:pt x="3128" y="1843"/>
                </a:lnTo>
                <a:lnTo>
                  <a:pt x="3104" y="1874"/>
                </a:lnTo>
                <a:lnTo>
                  <a:pt x="3078" y="1904"/>
                </a:lnTo>
                <a:lnTo>
                  <a:pt x="3052" y="1934"/>
                </a:lnTo>
                <a:lnTo>
                  <a:pt x="3026" y="1962"/>
                </a:lnTo>
                <a:lnTo>
                  <a:pt x="2997" y="1987"/>
                </a:lnTo>
                <a:lnTo>
                  <a:pt x="2967" y="2013"/>
                </a:lnTo>
                <a:lnTo>
                  <a:pt x="2935" y="2036"/>
                </a:lnTo>
                <a:lnTo>
                  <a:pt x="2904" y="2057"/>
                </a:lnTo>
                <a:lnTo>
                  <a:pt x="2871" y="2075"/>
                </a:lnTo>
                <a:lnTo>
                  <a:pt x="2838" y="2093"/>
                </a:lnTo>
                <a:lnTo>
                  <a:pt x="2804" y="2109"/>
                </a:lnTo>
                <a:lnTo>
                  <a:pt x="2768" y="2123"/>
                </a:lnTo>
                <a:lnTo>
                  <a:pt x="2732" y="2135"/>
                </a:lnTo>
                <a:lnTo>
                  <a:pt x="2695" y="2146"/>
                </a:lnTo>
                <a:lnTo>
                  <a:pt x="2657" y="2154"/>
                </a:lnTo>
                <a:lnTo>
                  <a:pt x="2619" y="2159"/>
                </a:lnTo>
                <a:lnTo>
                  <a:pt x="2580" y="2162"/>
                </a:lnTo>
                <a:lnTo>
                  <a:pt x="2542" y="2163"/>
                </a:lnTo>
                <a:lnTo>
                  <a:pt x="2580" y="21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fr-FR"/>
          </a:p>
        </p:txBody>
      </p:sp>
      <p:sp>
        <p:nvSpPr>
          <p:cNvPr id="31780" name="Freeform 69"/>
          <p:cNvSpPr>
            <a:spLocks/>
          </p:cNvSpPr>
          <p:nvPr/>
        </p:nvSpPr>
        <p:spPr bwMode="auto">
          <a:xfrm rot="5400000">
            <a:off x="5187157" y="2380456"/>
            <a:ext cx="3727450" cy="2786063"/>
          </a:xfrm>
          <a:custGeom>
            <a:avLst/>
            <a:gdLst>
              <a:gd name="T0" fmla="*/ 2944054 w 2950"/>
              <a:gd name="T1" fmla="*/ 2778948 h 1958"/>
              <a:gd name="T2" fmla="*/ 3072935 w 2950"/>
              <a:gd name="T3" fmla="*/ 2750490 h 1958"/>
              <a:gd name="T4" fmla="*/ 3195499 w 2950"/>
              <a:gd name="T5" fmla="*/ 2696420 h 1958"/>
              <a:gd name="T6" fmla="*/ 3307954 w 2950"/>
              <a:gd name="T7" fmla="*/ 2621005 h 1958"/>
              <a:gd name="T8" fmla="*/ 3409037 w 2950"/>
              <a:gd name="T9" fmla="*/ 2525670 h 1958"/>
              <a:gd name="T10" fmla="*/ 3501276 w 2950"/>
              <a:gd name="T11" fmla="*/ 2411837 h 1958"/>
              <a:gd name="T12" fmla="*/ 3578352 w 2950"/>
              <a:gd name="T13" fmla="*/ 2283775 h 1958"/>
              <a:gd name="T14" fmla="*/ 3641529 w 2950"/>
              <a:gd name="T15" fmla="*/ 2140061 h 1958"/>
              <a:gd name="T16" fmla="*/ 3688280 w 2950"/>
              <a:gd name="T17" fmla="*/ 1984963 h 1958"/>
              <a:gd name="T18" fmla="*/ 3717342 w 2950"/>
              <a:gd name="T19" fmla="*/ 1821328 h 1958"/>
              <a:gd name="T20" fmla="*/ 3727450 w 2950"/>
              <a:gd name="T21" fmla="*/ 1646310 h 1958"/>
              <a:gd name="T22" fmla="*/ 3722396 w 2950"/>
              <a:gd name="T23" fmla="*/ 1024497 h 1958"/>
              <a:gd name="T24" fmla="*/ 3699652 w 2950"/>
              <a:gd name="T25" fmla="*/ 856594 h 1958"/>
              <a:gd name="T26" fmla="*/ 3659219 w 2950"/>
              <a:gd name="T27" fmla="*/ 697227 h 1958"/>
              <a:gd name="T28" fmla="*/ 3601096 w 2950"/>
              <a:gd name="T29" fmla="*/ 549244 h 1958"/>
              <a:gd name="T30" fmla="*/ 3529074 w 2950"/>
              <a:gd name="T31" fmla="*/ 415491 h 1958"/>
              <a:gd name="T32" fmla="*/ 3441890 w 2950"/>
              <a:gd name="T33" fmla="*/ 295966 h 1958"/>
              <a:gd name="T34" fmla="*/ 3342070 w 2950"/>
              <a:gd name="T35" fmla="*/ 194939 h 1958"/>
              <a:gd name="T36" fmla="*/ 3233405 w 2950"/>
              <a:gd name="T37" fmla="*/ 112410 h 1958"/>
              <a:gd name="T38" fmla="*/ 3114632 w 2950"/>
              <a:gd name="T39" fmla="*/ 49802 h 1958"/>
              <a:gd name="T40" fmla="*/ 2989541 w 2950"/>
              <a:gd name="T41" fmla="*/ 12806 h 1958"/>
              <a:gd name="T42" fmla="*/ 2855606 w 2950"/>
              <a:gd name="T43" fmla="*/ 0 h 1958"/>
              <a:gd name="T44" fmla="*/ 783396 w 2950"/>
              <a:gd name="T45" fmla="*/ 7115 h 1958"/>
              <a:gd name="T46" fmla="*/ 653251 w 2950"/>
              <a:gd name="T47" fmla="*/ 35573 h 1958"/>
              <a:gd name="T48" fmla="*/ 531951 w 2950"/>
              <a:gd name="T49" fmla="*/ 89643 h 1958"/>
              <a:gd name="T50" fmla="*/ 419496 w 2950"/>
              <a:gd name="T51" fmla="*/ 165058 h 1958"/>
              <a:gd name="T52" fmla="*/ 317149 w 2950"/>
              <a:gd name="T53" fmla="*/ 261816 h 1958"/>
              <a:gd name="T54" fmla="*/ 226174 w 2950"/>
              <a:gd name="T55" fmla="*/ 374226 h 1958"/>
              <a:gd name="T56" fmla="*/ 149098 w 2950"/>
              <a:gd name="T57" fmla="*/ 503711 h 1958"/>
              <a:gd name="T58" fmla="*/ 85921 w 2950"/>
              <a:gd name="T59" fmla="*/ 647425 h 1958"/>
              <a:gd name="T60" fmla="*/ 39170 w 2950"/>
              <a:gd name="T61" fmla="*/ 801100 h 1958"/>
              <a:gd name="T62" fmla="*/ 10108 w 2950"/>
              <a:gd name="T63" fmla="*/ 966158 h 1958"/>
              <a:gd name="T64" fmla="*/ 0 w 2950"/>
              <a:gd name="T65" fmla="*/ 1139753 h 1958"/>
              <a:gd name="T66" fmla="*/ 5054 w 2950"/>
              <a:gd name="T67" fmla="*/ 1762989 h 1958"/>
              <a:gd name="T68" fmla="*/ 27798 w 2950"/>
              <a:gd name="T69" fmla="*/ 1929470 h 1958"/>
              <a:gd name="T70" fmla="*/ 68231 w 2950"/>
              <a:gd name="T71" fmla="*/ 2088836 h 1958"/>
              <a:gd name="T72" fmla="*/ 126354 w 2950"/>
              <a:gd name="T73" fmla="*/ 2236819 h 1958"/>
              <a:gd name="T74" fmla="*/ 199640 w 2950"/>
              <a:gd name="T75" fmla="*/ 2370573 h 1958"/>
              <a:gd name="T76" fmla="*/ 285561 w 2950"/>
              <a:gd name="T77" fmla="*/ 2490097 h 1958"/>
              <a:gd name="T78" fmla="*/ 384117 w 2950"/>
              <a:gd name="T79" fmla="*/ 2591124 h 1958"/>
              <a:gd name="T80" fmla="*/ 494045 w 2950"/>
              <a:gd name="T81" fmla="*/ 2673653 h 1958"/>
              <a:gd name="T82" fmla="*/ 611554 w 2950"/>
              <a:gd name="T83" fmla="*/ 2734838 h 1958"/>
              <a:gd name="T84" fmla="*/ 737909 w 2950"/>
              <a:gd name="T85" fmla="*/ 2771834 h 1958"/>
              <a:gd name="T86" fmla="*/ 871844 w 2950"/>
              <a:gd name="T87" fmla="*/ 2786063 h 19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950"/>
              <a:gd name="T133" fmla="*/ 0 h 1958"/>
              <a:gd name="T134" fmla="*/ 2950 w 2950"/>
              <a:gd name="T135" fmla="*/ 1958 h 195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950" h="1958">
                <a:moveTo>
                  <a:pt x="2260" y="1958"/>
                </a:moveTo>
                <a:lnTo>
                  <a:pt x="2295" y="1957"/>
                </a:lnTo>
                <a:lnTo>
                  <a:pt x="2330" y="1953"/>
                </a:lnTo>
                <a:lnTo>
                  <a:pt x="2366" y="1948"/>
                </a:lnTo>
                <a:lnTo>
                  <a:pt x="2399" y="1942"/>
                </a:lnTo>
                <a:lnTo>
                  <a:pt x="2432" y="1933"/>
                </a:lnTo>
                <a:lnTo>
                  <a:pt x="2465" y="1922"/>
                </a:lnTo>
                <a:lnTo>
                  <a:pt x="2498" y="1909"/>
                </a:lnTo>
                <a:lnTo>
                  <a:pt x="2529" y="1895"/>
                </a:lnTo>
                <a:lnTo>
                  <a:pt x="2559" y="1879"/>
                </a:lnTo>
                <a:lnTo>
                  <a:pt x="2589" y="1862"/>
                </a:lnTo>
                <a:lnTo>
                  <a:pt x="2618" y="1842"/>
                </a:lnTo>
                <a:lnTo>
                  <a:pt x="2645" y="1821"/>
                </a:lnTo>
                <a:lnTo>
                  <a:pt x="2672" y="1798"/>
                </a:lnTo>
                <a:lnTo>
                  <a:pt x="2698" y="1775"/>
                </a:lnTo>
                <a:lnTo>
                  <a:pt x="2724" y="1750"/>
                </a:lnTo>
                <a:lnTo>
                  <a:pt x="2748" y="1723"/>
                </a:lnTo>
                <a:lnTo>
                  <a:pt x="2771" y="1695"/>
                </a:lnTo>
                <a:lnTo>
                  <a:pt x="2793" y="1666"/>
                </a:lnTo>
                <a:lnTo>
                  <a:pt x="2813" y="1635"/>
                </a:lnTo>
                <a:lnTo>
                  <a:pt x="2832" y="1605"/>
                </a:lnTo>
                <a:lnTo>
                  <a:pt x="2850" y="1572"/>
                </a:lnTo>
                <a:lnTo>
                  <a:pt x="2867" y="1538"/>
                </a:lnTo>
                <a:lnTo>
                  <a:pt x="2882" y="1504"/>
                </a:lnTo>
                <a:lnTo>
                  <a:pt x="2896" y="1468"/>
                </a:lnTo>
                <a:lnTo>
                  <a:pt x="2908" y="1432"/>
                </a:lnTo>
                <a:lnTo>
                  <a:pt x="2919" y="1395"/>
                </a:lnTo>
                <a:lnTo>
                  <a:pt x="2928" y="1356"/>
                </a:lnTo>
                <a:lnTo>
                  <a:pt x="2936" y="1319"/>
                </a:lnTo>
                <a:lnTo>
                  <a:pt x="2942" y="1280"/>
                </a:lnTo>
                <a:lnTo>
                  <a:pt x="2946" y="1239"/>
                </a:lnTo>
                <a:lnTo>
                  <a:pt x="2949" y="1198"/>
                </a:lnTo>
                <a:lnTo>
                  <a:pt x="2950" y="1157"/>
                </a:lnTo>
                <a:lnTo>
                  <a:pt x="2950" y="801"/>
                </a:lnTo>
                <a:lnTo>
                  <a:pt x="2949" y="760"/>
                </a:lnTo>
                <a:lnTo>
                  <a:pt x="2946" y="720"/>
                </a:lnTo>
                <a:lnTo>
                  <a:pt x="2942" y="679"/>
                </a:lnTo>
                <a:lnTo>
                  <a:pt x="2936" y="639"/>
                </a:lnTo>
                <a:lnTo>
                  <a:pt x="2928" y="602"/>
                </a:lnTo>
                <a:lnTo>
                  <a:pt x="2919" y="563"/>
                </a:lnTo>
                <a:lnTo>
                  <a:pt x="2908" y="526"/>
                </a:lnTo>
                <a:lnTo>
                  <a:pt x="2896" y="490"/>
                </a:lnTo>
                <a:lnTo>
                  <a:pt x="2882" y="455"/>
                </a:lnTo>
                <a:lnTo>
                  <a:pt x="2867" y="420"/>
                </a:lnTo>
                <a:lnTo>
                  <a:pt x="2850" y="386"/>
                </a:lnTo>
                <a:lnTo>
                  <a:pt x="2832" y="354"/>
                </a:lnTo>
                <a:lnTo>
                  <a:pt x="2813" y="322"/>
                </a:lnTo>
                <a:lnTo>
                  <a:pt x="2793" y="292"/>
                </a:lnTo>
                <a:lnTo>
                  <a:pt x="2771" y="263"/>
                </a:lnTo>
                <a:lnTo>
                  <a:pt x="2748" y="235"/>
                </a:lnTo>
                <a:lnTo>
                  <a:pt x="2724" y="208"/>
                </a:lnTo>
                <a:lnTo>
                  <a:pt x="2698" y="184"/>
                </a:lnTo>
                <a:lnTo>
                  <a:pt x="2672" y="160"/>
                </a:lnTo>
                <a:lnTo>
                  <a:pt x="2645" y="137"/>
                </a:lnTo>
                <a:lnTo>
                  <a:pt x="2618" y="116"/>
                </a:lnTo>
                <a:lnTo>
                  <a:pt x="2589" y="96"/>
                </a:lnTo>
                <a:lnTo>
                  <a:pt x="2559" y="79"/>
                </a:lnTo>
                <a:lnTo>
                  <a:pt x="2529" y="63"/>
                </a:lnTo>
                <a:lnTo>
                  <a:pt x="2498" y="49"/>
                </a:lnTo>
                <a:lnTo>
                  <a:pt x="2465" y="35"/>
                </a:lnTo>
                <a:lnTo>
                  <a:pt x="2432" y="25"/>
                </a:lnTo>
                <a:lnTo>
                  <a:pt x="2399" y="16"/>
                </a:lnTo>
                <a:lnTo>
                  <a:pt x="2366" y="9"/>
                </a:lnTo>
                <a:lnTo>
                  <a:pt x="2330" y="5"/>
                </a:lnTo>
                <a:lnTo>
                  <a:pt x="2295" y="1"/>
                </a:lnTo>
                <a:lnTo>
                  <a:pt x="2260" y="0"/>
                </a:lnTo>
                <a:lnTo>
                  <a:pt x="690" y="0"/>
                </a:lnTo>
                <a:lnTo>
                  <a:pt x="654" y="1"/>
                </a:lnTo>
                <a:lnTo>
                  <a:pt x="620" y="5"/>
                </a:lnTo>
                <a:lnTo>
                  <a:pt x="584" y="9"/>
                </a:lnTo>
                <a:lnTo>
                  <a:pt x="550" y="16"/>
                </a:lnTo>
                <a:lnTo>
                  <a:pt x="517" y="25"/>
                </a:lnTo>
                <a:lnTo>
                  <a:pt x="484" y="35"/>
                </a:lnTo>
                <a:lnTo>
                  <a:pt x="452" y="49"/>
                </a:lnTo>
                <a:lnTo>
                  <a:pt x="421" y="63"/>
                </a:lnTo>
                <a:lnTo>
                  <a:pt x="391" y="79"/>
                </a:lnTo>
                <a:lnTo>
                  <a:pt x="361" y="96"/>
                </a:lnTo>
                <a:lnTo>
                  <a:pt x="332" y="116"/>
                </a:lnTo>
                <a:lnTo>
                  <a:pt x="304" y="137"/>
                </a:lnTo>
                <a:lnTo>
                  <a:pt x="277" y="160"/>
                </a:lnTo>
                <a:lnTo>
                  <a:pt x="251" y="184"/>
                </a:lnTo>
                <a:lnTo>
                  <a:pt x="226" y="208"/>
                </a:lnTo>
                <a:lnTo>
                  <a:pt x="202" y="235"/>
                </a:lnTo>
                <a:lnTo>
                  <a:pt x="179" y="263"/>
                </a:lnTo>
                <a:lnTo>
                  <a:pt x="158" y="292"/>
                </a:lnTo>
                <a:lnTo>
                  <a:pt x="137" y="322"/>
                </a:lnTo>
                <a:lnTo>
                  <a:pt x="118" y="354"/>
                </a:lnTo>
                <a:lnTo>
                  <a:pt x="100" y="386"/>
                </a:lnTo>
                <a:lnTo>
                  <a:pt x="83" y="420"/>
                </a:lnTo>
                <a:lnTo>
                  <a:pt x="68" y="455"/>
                </a:lnTo>
                <a:lnTo>
                  <a:pt x="54" y="490"/>
                </a:lnTo>
                <a:lnTo>
                  <a:pt x="42" y="526"/>
                </a:lnTo>
                <a:lnTo>
                  <a:pt x="31" y="563"/>
                </a:lnTo>
                <a:lnTo>
                  <a:pt x="22" y="602"/>
                </a:lnTo>
                <a:lnTo>
                  <a:pt x="14" y="639"/>
                </a:lnTo>
                <a:lnTo>
                  <a:pt x="8" y="679"/>
                </a:lnTo>
                <a:lnTo>
                  <a:pt x="4" y="720"/>
                </a:lnTo>
                <a:lnTo>
                  <a:pt x="1" y="760"/>
                </a:lnTo>
                <a:lnTo>
                  <a:pt x="0" y="801"/>
                </a:lnTo>
                <a:lnTo>
                  <a:pt x="0" y="1157"/>
                </a:lnTo>
                <a:lnTo>
                  <a:pt x="1" y="1198"/>
                </a:lnTo>
                <a:lnTo>
                  <a:pt x="4" y="1239"/>
                </a:lnTo>
                <a:lnTo>
                  <a:pt x="8" y="1280"/>
                </a:lnTo>
                <a:lnTo>
                  <a:pt x="14" y="1319"/>
                </a:lnTo>
                <a:lnTo>
                  <a:pt x="22" y="1356"/>
                </a:lnTo>
                <a:lnTo>
                  <a:pt x="31" y="1395"/>
                </a:lnTo>
                <a:lnTo>
                  <a:pt x="42" y="1432"/>
                </a:lnTo>
                <a:lnTo>
                  <a:pt x="54" y="1468"/>
                </a:lnTo>
                <a:lnTo>
                  <a:pt x="68" y="1504"/>
                </a:lnTo>
                <a:lnTo>
                  <a:pt x="83" y="1538"/>
                </a:lnTo>
                <a:lnTo>
                  <a:pt x="100" y="1572"/>
                </a:lnTo>
                <a:lnTo>
                  <a:pt x="118" y="1605"/>
                </a:lnTo>
                <a:lnTo>
                  <a:pt x="137" y="1635"/>
                </a:lnTo>
                <a:lnTo>
                  <a:pt x="158" y="1666"/>
                </a:lnTo>
                <a:lnTo>
                  <a:pt x="179" y="1695"/>
                </a:lnTo>
                <a:lnTo>
                  <a:pt x="202" y="1723"/>
                </a:lnTo>
                <a:lnTo>
                  <a:pt x="226" y="1750"/>
                </a:lnTo>
                <a:lnTo>
                  <a:pt x="251" y="1775"/>
                </a:lnTo>
                <a:lnTo>
                  <a:pt x="277" y="1798"/>
                </a:lnTo>
                <a:lnTo>
                  <a:pt x="304" y="1821"/>
                </a:lnTo>
                <a:lnTo>
                  <a:pt x="332" y="1842"/>
                </a:lnTo>
                <a:lnTo>
                  <a:pt x="361" y="1862"/>
                </a:lnTo>
                <a:lnTo>
                  <a:pt x="391" y="1879"/>
                </a:lnTo>
                <a:lnTo>
                  <a:pt x="421" y="1895"/>
                </a:lnTo>
                <a:lnTo>
                  <a:pt x="452" y="1909"/>
                </a:lnTo>
                <a:lnTo>
                  <a:pt x="484" y="1922"/>
                </a:lnTo>
                <a:lnTo>
                  <a:pt x="517" y="1933"/>
                </a:lnTo>
                <a:lnTo>
                  <a:pt x="550" y="1942"/>
                </a:lnTo>
                <a:lnTo>
                  <a:pt x="584" y="1948"/>
                </a:lnTo>
                <a:lnTo>
                  <a:pt x="620" y="1953"/>
                </a:lnTo>
                <a:lnTo>
                  <a:pt x="654" y="1957"/>
                </a:lnTo>
                <a:lnTo>
                  <a:pt x="690" y="1958"/>
                </a:lnTo>
                <a:lnTo>
                  <a:pt x="2260" y="1958"/>
                </a:lnTo>
                <a:close/>
              </a:path>
            </a:pathLst>
          </a:custGeom>
          <a:solidFill>
            <a:srgbClr val="8E85BD"/>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fr-FR"/>
          </a:p>
        </p:txBody>
      </p:sp>
      <p:sp>
        <p:nvSpPr>
          <p:cNvPr id="31781" name="Freeform 70"/>
          <p:cNvSpPr>
            <a:spLocks/>
          </p:cNvSpPr>
          <p:nvPr/>
        </p:nvSpPr>
        <p:spPr bwMode="auto">
          <a:xfrm rot="5400000">
            <a:off x="5182394" y="2375694"/>
            <a:ext cx="3733800" cy="2795588"/>
          </a:xfrm>
          <a:custGeom>
            <a:avLst/>
            <a:gdLst>
              <a:gd name="T0" fmla="*/ 3034819 w 2954"/>
              <a:gd name="T1" fmla="*/ 2772837 h 1966"/>
              <a:gd name="T2" fmla="*/ 3237056 w 2954"/>
              <a:gd name="T3" fmla="*/ 2683253 h 1966"/>
              <a:gd name="T4" fmla="*/ 3382413 w 2954"/>
              <a:gd name="T5" fmla="*/ 2568073 h 1966"/>
              <a:gd name="T6" fmla="*/ 3507547 w 2954"/>
              <a:gd name="T7" fmla="*/ 2420189 h 1966"/>
              <a:gd name="T8" fmla="*/ 3628890 w 2954"/>
              <a:gd name="T9" fmla="*/ 2195518 h 1966"/>
              <a:gd name="T10" fmla="*/ 3694617 w 2954"/>
              <a:gd name="T11" fmla="*/ 1989333 h 1966"/>
              <a:gd name="T12" fmla="*/ 3732536 w 2954"/>
              <a:gd name="T13" fmla="*/ 1710627 h 1966"/>
              <a:gd name="T14" fmla="*/ 3730008 w 2954"/>
              <a:gd name="T15" fmla="*/ 1026661 h 1966"/>
              <a:gd name="T16" fmla="*/ 3680713 w 2954"/>
              <a:gd name="T17" fmla="*/ 753643 h 1966"/>
              <a:gd name="T18" fmla="*/ 3607402 w 2954"/>
              <a:gd name="T19" fmla="*/ 553145 h 1966"/>
              <a:gd name="T20" fmla="*/ 3478476 w 2954"/>
              <a:gd name="T21" fmla="*/ 337006 h 1966"/>
              <a:gd name="T22" fmla="*/ 3348286 w 2954"/>
              <a:gd name="T23" fmla="*/ 196232 h 1966"/>
              <a:gd name="T24" fmla="*/ 3199136 w 2954"/>
              <a:gd name="T25" fmla="*/ 91006 h 1966"/>
              <a:gd name="T26" fmla="*/ 2993107 w 2954"/>
              <a:gd name="T27" fmla="*/ 12798 h 1966"/>
              <a:gd name="T28" fmla="*/ 875939 w 2954"/>
              <a:gd name="T29" fmla="*/ 0 h 1966"/>
              <a:gd name="T30" fmla="*/ 657270 w 2954"/>
              <a:gd name="T31" fmla="*/ 35549 h 1966"/>
              <a:gd name="T32" fmla="*/ 496745 w 2954"/>
              <a:gd name="T33" fmla="*/ 113757 h 1966"/>
              <a:gd name="T34" fmla="*/ 319787 w 2954"/>
              <a:gd name="T35" fmla="*/ 261642 h 1966"/>
              <a:gd name="T36" fmla="*/ 199709 w 2954"/>
              <a:gd name="T37" fmla="*/ 418058 h 1966"/>
              <a:gd name="T38" fmla="*/ 87215 w 2954"/>
              <a:gd name="T39" fmla="*/ 649839 h 1966"/>
              <a:gd name="T40" fmla="*/ 27808 w 2954"/>
              <a:gd name="T41" fmla="*/ 860290 h 1966"/>
              <a:gd name="T42" fmla="*/ 0 w 2954"/>
              <a:gd name="T43" fmla="*/ 1144684 h 1966"/>
              <a:gd name="T44" fmla="*/ 10112 w 2954"/>
              <a:gd name="T45" fmla="*/ 1825806 h 1966"/>
              <a:gd name="T46" fmla="*/ 69519 w 2954"/>
              <a:gd name="T47" fmla="*/ 2095980 h 1966"/>
              <a:gd name="T48" fmla="*/ 151678 w 2954"/>
              <a:gd name="T49" fmla="*/ 2290790 h 1966"/>
              <a:gd name="T50" fmla="*/ 257852 w 2954"/>
              <a:gd name="T51" fmla="*/ 2461426 h 1966"/>
              <a:gd name="T52" fmla="*/ 422170 w 2954"/>
              <a:gd name="T53" fmla="*/ 2629218 h 1966"/>
              <a:gd name="T54" fmla="*/ 576375 w 2954"/>
              <a:gd name="T55" fmla="*/ 2725912 h 1966"/>
              <a:gd name="T56" fmla="*/ 786196 w 2954"/>
              <a:gd name="T57" fmla="*/ 2791322 h 1966"/>
              <a:gd name="T58" fmla="*/ 2860389 w 2954"/>
              <a:gd name="T59" fmla="*/ 2785634 h 1966"/>
              <a:gd name="T60" fmla="*/ 700246 w 2954"/>
              <a:gd name="T61" fmla="*/ 2762883 h 1966"/>
              <a:gd name="T62" fmla="*/ 498009 w 2954"/>
              <a:gd name="T63" fmla="*/ 2673299 h 1966"/>
              <a:gd name="T64" fmla="*/ 324843 w 2954"/>
              <a:gd name="T65" fmla="*/ 2525414 h 1966"/>
              <a:gd name="T66" fmla="*/ 182013 w 2954"/>
              <a:gd name="T67" fmla="*/ 2330605 h 1966"/>
              <a:gd name="T68" fmla="*/ 77103 w 2954"/>
              <a:gd name="T69" fmla="*/ 2093136 h 1966"/>
              <a:gd name="T70" fmla="*/ 17696 w 2954"/>
              <a:gd name="T71" fmla="*/ 1825806 h 1966"/>
              <a:gd name="T72" fmla="*/ 8848 w 2954"/>
              <a:gd name="T73" fmla="*/ 1086383 h 1966"/>
              <a:gd name="T74" fmla="*/ 46767 w 2954"/>
              <a:gd name="T75" fmla="*/ 807678 h 1966"/>
              <a:gd name="T76" fmla="*/ 135246 w 2954"/>
              <a:gd name="T77" fmla="*/ 557411 h 1966"/>
              <a:gd name="T78" fmla="*/ 261644 w 2954"/>
              <a:gd name="T79" fmla="*/ 342694 h 1966"/>
              <a:gd name="T80" fmla="*/ 425962 w 2954"/>
              <a:gd name="T81" fmla="*/ 174902 h 1966"/>
              <a:gd name="T82" fmla="*/ 616823 w 2954"/>
              <a:gd name="T83" fmla="*/ 61145 h 1966"/>
              <a:gd name="T84" fmla="*/ 830436 w 2954"/>
              <a:gd name="T85" fmla="*/ 11376 h 1966"/>
              <a:gd name="T86" fmla="*/ 2991843 w 2954"/>
              <a:gd name="T87" fmla="*/ 22751 h 1966"/>
              <a:gd name="T88" fmla="*/ 3197872 w 2954"/>
              <a:gd name="T89" fmla="*/ 100960 h 1966"/>
              <a:gd name="T90" fmla="*/ 3378621 w 2954"/>
              <a:gd name="T91" fmla="*/ 237469 h 1966"/>
              <a:gd name="T92" fmla="*/ 3527771 w 2954"/>
              <a:gd name="T93" fmla="*/ 423746 h 1966"/>
              <a:gd name="T94" fmla="*/ 3640265 w 2954"/>
              <a:gd name="T95" fmla="*/ 652683 h 1966"/>
              <a:gd name="T96" fmla="*/ 3708520 w 2954"/>
              <a:gd name="T97" fmla="*/ 915747 h 1966"/>
              <a:gd name="T98" fmla="*/ 3726216 w 2954"/>
              <a:gd name="T99" fmla="*/ 1652326 h 1966"/>
              <a:gd name="T100" fmla="*/ 3699673 w 2954"/>
              <a:gd name="T101" fmla="*/ 1935298 h 1966"/>
              <a:gd name="T102" fmla="*/ 3622570 w 2954"/>
              <a:gd name="T103" fmla="*/ 2191252 h 1966"/>
              <a:gd name="T104" fmla="*/ 3501228 w 2954"/>
              <a:gd name="T105" fmla="*/ 2414501 h 1966"/>
              <a:gd name="T106" fmla="*/ 3344494 w 2954"/>
              <a:gd name="T107" fmla="*/ 2592247 h 1966"/>
              <a:gd name="T108" fmla="*/ 3157425 w 2954"/>
              <a:gd name="T109" fmla="*/ 2717380 h 1966"/>
              <a:gd name="T110" fmla="*/ 2947604 w 2954"/>
              <a:gd name="T111" fmla="*/ 2781368 h 196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954"/>
              <a:gd name="T169" fmla="*/ 0 h 1966"/>
              <a:gd name="T170" fmla="*/ 2954 w 2954"/>
              <a:gd name="T171" fmla="*/ 1966 h 196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954" h="1966">
                <a:moveTo>
                  <a:pt x="2297" y="1965"/>
                </a:moveTo>
                <a:lnTo>
                  <a:pt x="2298" y="1965"/>
                </a:lnTo>
                <a:lnTo>
                  <a:pt x="2333" y="1963"/>
                </a:lnTo>
                <a:lnTo>
                  <a:pt x="2368" y="1957"/>
                </a:lnTo>
                <a:lnTo>
                  <a:pt x="2401" y="1950"/>
                </a:lnTo>
                <a:lnTo>
                  <a:pt x="2435" y="1941"/>
                </a:lnTo>
                <a:lnTo>
                  <a:pt x="2467" y="1930"/>
                </a:lnTo>
                <a:lnTo>
                  <a:pt x="2499" y="1917"/>
                </a:lnTo>
                <a:lnTo>
                  <a:pt x="2531" y="1903"/>
                </a:lnTo>
                <a:lnTo>
                  <a:pt x="2561" y="1887"/>
                </a:lnTo>
                <a:lnTo>
                  <a:pt x="2562" y="1887"/>
                </a:lnTo>
                <a:lnTo>
                  <a:pt x="2592" y="1869"/>
                </a:lnTo>
                <a:lnTo>
                  <a:pt x="2621" y="1849"/>
                </a:lnTo>
                <a:lnTo>
                  <a:pt x="2649" y="1829"/>
                </a:lnTo>
                <a:lnTo>
                  <a:pt x="2676" y="1806"/>
                </a:lnTo>
                <a:lnTo>
                  <a:pt x="2702" y="1782"/>
                </a:lnTo>
                <a:lnTo>
                  <a:pt x="2727" y="1758"/>
                </a:lnTo>
                <a:lnTo>
                  <a:pt x="2751" y="1731"/>
                </a:lnTo>
                <a:lnTo>
                  <a:pt x="2752" y="1729"/>
                </a:lnTo>
                <a:lnTo>
                  <a:pt x="2775" y="1702"/>
                </a:lnTo>
                <a:lnTo>
                  <a:pt x="2796" y="1673"/>
                </a:lnTo>
                <a:lnTo>
                  <a:pt x="2817" y="1642"/>
                </a:lnTo>
                <a:lnTo>
                  <a:pt x="2836" y="1611"/>
                </a:lnTo>
                <a:lnTo>
                  <a:pt x="2854" y="1578"/>
                </a:lnTo>
                <a:lnTo>
                  <a:pt x="2871" y="1544"/>
                </a:lnTo>
                <a:lnTo>
                  <a:pt x="2886" y="1509"/>
                </a:lnTo>
                <a:lnTo>
                  <a:pt x="2900" y="1474"/>
                </a:lnTo>
                <a:lnTo>
                  <a:pt x="2912" y="1436"/>
                </a:lnTo>
                <a:lnTo>
                  <a:pt x="2923" y="1399"/>
                </a:lnTo>
                <a:lnTo>
                  <a:pt x="2933" y="1361"/>
                </a:lnTo>
                <a:lnTo>
                  <a:pt x="2940" y="1323"/>
                </a:lnTo>
                <a:lnTo>
                  <a:pt x="2946" y="1284"/>
                </a:lnTo>
                <a:lnTo>
                  <a:pt x="2951" y="1244"/>
                </a:lnTo>
                <a:lnTo>
                  <a:pt x="2953" y="1203"/>
                </a:lnTo>
                <a:lnTo>
                  <a:pt x="2953" y="1202"/>
                </a:lnTo>
                <a:lnTo>
                  <a:pt x="2954" y="1161"/>
                </a:lnTo>
                <a:lnTo>
                  <a:pt x="2954" y="805"/>
                </a:lnTo>
                <a:lnTo>
                  <a:pt x="2953" y="763"/>
                </a:lnTo>
                <a:lnTo>
                  <a:pt x="2951" y="722"/>
                </a:lnTo>
                <a:lnTo>
                  <a:pt x="2946" y="682"/>
                </a:lnTo>
                <a:lnTo>
                  <a:pt x="2940" y="643"/>
                </a:lnTo>
                <a:lnTo>
                  <a:pt x="2933" y="605"/>
                </a:lnTo>
                <a:lnTo>
                  <a:pt x="2923" y="567"/>
                </a:lnTo>
                <a:lnTo>
                  <a:pt x="2912" y="530"/>
                </a:lnTo>
                <a:lnTo>
                  <a:pt x="2900" y="494"/>
                </a:lnTo>
                <a:lnTo>
                  <a:pt x="2886" y="457"/>
                </a:lnTo>
                <a:lnTo>
                  <a:pt x="2871" y="422"/>
                </a:lnTo>
                <a:lnTo>
                  <a:pt x="2854" y="389"/>
                </a:lnTo>
                <a:lnTo>
                  <a:pt x="2836" y="357"/>
                </a:lnTo>
                <a:lnTo>
                  <a:pt x="2817" y="325"/>
                </a:lnTo>
                <a:lnTo>
                  <a:pt x="2796" y="294"/>
                </a:lnTo>
                <a:lnTo>
                  <a:pt x="2775" y="265"/>
                </a:lnTo>
                <a:lnTo>
                  <a:pt x="2752" y="237"/>
                </a:lnTo>
                <a:lnTo>
                  <a:pt x="2751" y="237"/>
                </a:lnTo>
                <a:lnTo>
                  <a:pt x="2727" y="209"/>
                </a:lnTo>
                <a:lnTo>
                  <a:pt x="2702" y="184"/>
                </a:lnTo>
                <a:lnTo>
                  <a:pt x="2676" y="160"/>
                </a:lnTo>
                <a:lnTo>
                  <a:pt x="2649" y="138"/>
                </a:lnTo>
                <a:lnTo>
                  <a:pt x="2621" y="117"/>
                </a:lnTo>
                <a:lnTo>
                  <a:pt x="2592" y="97"/>
                </a:lnTo>
                <a:lnTo>
                  <a:pt x="2562" y="80"/>
                </a:lnTo>
                <a:lnTo>
                  <a:pt x="2561" y="79"/>
                </a:lnTo>
                <a:lnTo>
                  <a:pt x="2531" y="64"/>
                </a:lnTo>
                <a:lnTo>
                  <a:pt x="2499" y="49"/>
                </a:lnTo>
                <a:lnTo>
                  <a:pt x="2467" y="36"/>
                </a:lnTo>
                <a:lnTo>
                  <a:pt x="2435" y="25"/>
                </a:lnTo>
                <a:lnTo>
                  <a:pt x="2401" y="16"/>
                </a:lnTo>
                <a:lnTo>
                  <a:pt x="2368" y="9"/>
                </a:lnTo>
                <a:lnTo>
                  <a:pt x="2333" y="5"/>
                </a:lnTo>
                <a:lnTo>
                  <a:pt x="2298" y="1"/>
                </a:lnTo>
                <a:lnTo>
                  <a:pt x="2297" y="1"/>
                </a:lnTo>
                <a:lnTo>
                  <a:pt x="2262" y="0"/>
                </a:lnTo>
                <a:lnTo>
                  <a:pt x="693" y="0"/>
                </a:lnTo>
                <a:lnTo>
                  <a:pt x="656" y="1"/>
                </a:lnTo>
                <a:lnTo>
                  <a:pt x="622" y="5"/>
                </a:lnTo>
                <a:lnTo>
                  <a:pt x="587" y="9"/>
                </a:lnTo>
                <a:lnTo>
                  <a:pt x="553" y="16"/>
                </a:lnTo>
                <a:lnTo>
                  <a:pt x="520" y="25"/>
                </a:lnTo>
                <a:lnTo>
                  <a:pt x="487" y="36"/>
                </a:lnTo>
                <a:lnTo>
                  <a:pt x="456" y="49"/>
                </a:lnTo>
                <a:lnTo>
                  <a:pt x="424" y="64"/>
                </a:lnTo>
                <a:lnTo>
                  <a:pt x="393" y="79"/>
                </a:lnTo>
                <a:lnTo>
                  <a:pt x="393" y="80"/>
                </a:lnTo>
                <a:lnTo>
                  <a:pt x="363" y="97"/>
                </a:lnTo>
                <a:lnTo>
                  <a:pt x="334" y="117"/>
                </a:lnTo>
                <a:lnTo>
                  <a:pt x="307" y="138"/>
                </a:lnTo>
                <a:lnTo>
                  <a:pt x="280" y="160"/>
                </a:lnTo>
                <a:lnTo>
                  <a:pt x="253" y="184"/>
                </a:lnTo>
                <a:lnTo>
                  <a:pt x="228" y="209"/>
                </a:lnTo>
                <a:lnTo>
                  <a:pt x="204" y="237"/>
                </a:lnTo>
                <a:lnTo>
                  <a:pt x="203" y="237"/>
                </a:lnTo>
                <a:lnTo>
                  <a:pt x="180" y="265"/>
                </a:lnTo>
                <a:lnTo>
                  <a:pt x="158" y="294"/>
                </a:lnTo>
                <a:lnTo>
                  <a:pt x="138" y="325"/>
                </a:lnTo>
                <a:lnTo>
                  <a:pt x="120" y="357"/>
                </a:lnTo>
                <a:lnTo>
                  <a:pt x="101" y="389"/>
                </a:lnTo>
                <a:lnTo>
                  <a:pt x="84" y="422"/>
                </a:lnTo>
                <a:lnTo>
                  <a:pt x="69" y="457"/>
                </a:lnTo>
                <a:lnTo>
                  <a:pt x="68" y="457"/>
                </a:lnTo>
                <a:lnTo>
                  <a:pt x="55" y="494"/>
                </a:lnTo>
                <a:lnTo>
                  <a:pt x="42" y="530"/>
                </a:lnTo>
                <a:lnTo>
                  <a:pt x="31" y="567"/>
                </a:lnTo>
                <a:lnTo>
                  <a:pt x="22" y="605"/>
                </a:lnTo>
                <a:lnTo>
                  <a:pt x="14" y="643"/>
                </a:lnTo>
                <a:lnTo>
                  <a:pt x="8" y="682"/>
                </a:lnTo>
                <a:lnTo>
                  <a:pt x="4" y="722"/>
                </a:lnTo>
                <a:lnTo>
                  <a:pt x="1" y="763"/>
                </a:lnTo>
                <a:lnTo>
                  <a:pt x="0" y="805"/>
                </a:lnTo>
                <a:lnTo>
                  <a:pt x="0" y="1161"/>
                </a:lnTo>
                <a:lnTo>
                  <a:pt x="1" y="1202"/>
                </a:lnTo>
                <a:lnTo>
                  <a:pt x="1" y="1203"/>
                </a:lnTo>
                <a:lnTo>
                  <a:pt x="4" y="1244"/>
                </a:lnTo>
                <a:lnTo>
                  <a:pt x="8" y="1284"/>
                </a:lnTo>
                <a:lnTo>
                  <a:pt x="14" y="1323"/>
                </a:lnTo>
                <a:lnTo>
                  <a:pt x="22" y="1361"/>
                </a:lnTo>
                <a:lnTo>
                  <a:pt x="31" y="1399"/>
                </a:lnTo>
                <a:lnTo>
                  <a:pt x="42" y="1436"/>
                </a:lnTo>
                <a:lnTo>
                  <a:pt x="55" y="1474"/>
                </a:lnTo>
                <a:lnTo>
                  <a:pt x="68" y="1509"/>
                </a:lnTo>
                <a:lnTo>
                  <a:pt x="69" y="1509"/>
                </a:lnTo>
                <a:lnTo>
                  <a:pt x="84" y="1544"/>
                </a:lnTo>
                <a:lnTo>
                  <a:pt x="101" y="1578"/>
                </a:lnTo>
                <a:lnTo>
                  <a:pt x="120" y="1611"/>
                </a:lnTo>
                <a:lnTo>
                  <a:pt x="138" y="1642"/>
                </a:lnTo>
                <a:lnTo>
                  <a:pt x="158" y="1673"/>
                </a:lnTo>
                <a:lnTo>
                  <a:pt x="180" y="1702"/>
                </a:lnTo>
                <a:lnTo>
                  <a:pt x="203" y="1729"/>
                </a:lnTo>
                <a:lnTo>
                  <a:pt x="204" y="1731"/>
                </a:lnTo>
                <a:lnTo>
                  <a:pt x="228" y="1758"/>
                </a:lnTo>
                <a:lnTo>
                  <a:pt x="253" y="1782"/>
                </a:lnTo>
                <a:lnTo>
                  <a:pt x="280" y="1806"/>
                </a:lnTo>
                <a:lnTo>
                  <a:pt x="307" y="1829"/>
                </a:lnTo>
                <a:lnTo>
                  <a:pt x="334" y="1849"/>
                </a:lnTo>
                <a:lnTo>
                  <a:pt x="363" y="1869"/>
                </a:lnTo>
                <a:lnTo>
                  <a:pt x="393" y="1887"/>
                </a:lnTo>
                <a:lnTo>
                  <a:pt x="424" y="1903"/>
                </a:lnTo>
                <a:lnTo>
                  <a:pt x="456" y="1917"/>
                </a:lnTo>
                <a:lnTo>
                  <a:pt x="487" y="1930"/>
                </a:lnTo>
                <a:lnTo>
                  <a:pt x="520" y="1941"/>
                </a:lnTo>
                <a:lnTo>
                  <a:pt x="553" y="1950"/>
                </a:lnTo>
                <a:lnTo>
                  <a:pt x="587" y="1957"/>
                </a:lnTo>
                <a:lnTo>
                  <a:pt x="622" y="1963"/>
                </a:lnTo>
                <a:lnTo>
                  <a:pt x="656" y="1965"/>
                </a:lnTo>
                <a:lnTo>
                  <a:pt x="693" y="1966"/>
                </a:lnTo>
                <a:lnTo>
                  <a:pt x="2262" y="1966"/>
                </a:lnTo>
                <a:lnTo>
                  <a:pt x="2297" y="1965"/>
                </a:lnTo>
                <a:lnTo>
                  <a:pt x="2263" y="1959"/>
                </a:lnTo>
                <a:lnTo>
                  <a:pt x="693" y="1959"/>
                </a:lnTo>
                <a:lnTo>
                  <a:pt x="657" y="1958"/>
                </a:lnTo>
                <a:lnTo>
                  <a:pt x="623" y="1956"/>
                </a:lnTo>
                <a:lnTo>
                  <a:pt x="588" y="1950"/>
                </a:lnTo>
                <a:lnTo>
                  <a:pt x="554" y="1943"/>
                </a:lnTo>
                <a:lnTo>
                  <a:pt x="522" y="1935"/>
                </a:lnTo>
                <a:lnTo>
                  <a:pt x="488" y="1923"/>
                </a:lnTo>
                <a:lnTo>
                  <a:pt x="456" y="1911"/>
                </a:lnTo>
                <a:lnTo>
                  <a:pt x="426" y="1896"/>
                </a:lnTo>
                <a:lnTo>
                  <a:pt x="394" y="1880"/>
                </a:lnTo>
                <a:lnTo>
                  <a:pt x="367" y="1864"/>
                </a:lnTo>
                <a:lnTo>
                  <a:pt x="337" y="1844"/>
                </a:lnTo>
                <a:lnTo>
                  <a:pt x="310" y="1823"/>
                </a:lnTo>
                <a:lnTo>
                  <a:pt x="282" y="1801"/>
                </a:lnTo>
                <a:lnTo>
                  <a:pt x="257" y="1776"/>
                </a:lnTo>
                <a:lnTo>
                  <a:pt x="231" y="1752"/>
                </a:lnTo>
                <a:lnTo>
                  <a:pt x="207" y="1725"/>
                </a:lnTo>
                <a:lnTo>
                  <a:pt x="185" y="1698"/>
                </a:lnTo>
                <a:lnTo>
                  <a:pt x="164" y="1669"/>
                </a:lnTo>
                <a:lnTo>
                  <a:pt x="144" y="1639"/>
                </a:lnTo>
                <a:lnTo>
                  <a:pt x="124" y="1608"/>
                </a:lnTo>
                <a:lnTo>
                  <a:pt x="107" y="1574"/>
                </a:lnTo>
                <a:lnTo>
                  <a:pt x="90" y="1541"/>
                </a:lnTo>
                <a:lnTo>
                  <a:pt x="74" y="1507"/>
                </a:lnTo>
                <a:lnTo>
                  <a:pt x="61" y="1472"/>
                </a:lnTo>
                <a:lnTo>
                  <a:pt x="48" y="1435"/>
                </a:lnTo>
                <a:lnTo>
                  <a:pt x="37" y="1398"/>
                </a:lnTo>
                <a:lnTo>
                  <a:pt x="28" y="1361"/>
                </a:lnTo>
                <a:lnTo>
                  <a:pt x="20" y="1322"/>
                </a:lnTo>
                <a:lnTo>
                  <a:pt x="14" y="1284"/>
                </a:lnTo>
                <a:lnTo>
                  <a:pt x="10" y="1243"/>
                </a:lnTo>
                <a:lnTo>
                  <a:pt x="7" y="1202"/>
                </a:lnTo>
                <a:lnTo>
                  <a:pt x="6" y="1162"/>
                </a:lnTo>
                <a:lnTo>
                  <a:pt x="6" y="806"/>
                </a:lnTo>
                <a:lnTo>
                  <a:pt x="7" y="764"/>
                </a:lnTo>
                <a:lnTo>
                  <a:pt x="10" y="724"/>
                </a:lnTo>
                <a:lnTo>
                  <a:pt x="14" y="684"/>
                </a:lnTo>
                <a:lnTo>
                  <a:pt x="20" y="644"/>
                </a:lnTo>
                <a:lnTo>
                  <a:pt x="28" y="607"/>
                </a:lnTo>
                <a:lnTo>
                  <a:pt x="37" y="568"/>
                </a:lnTo>
                <a:lnTo>
                  <a:pt x="48" y="531"/>
                </a:lnTo>
                <a:lnTo>
                  <a:pt x="61" y="495"/>
                </a:lnTo>
                <a:lnTo>
                  <a:pt x="74" y="459"/>
                </a:lnTo>
                <a:lnTo>
                  <a:pt x="90" y="426"/>
                </a:lnTo>
                <a:lnTo>
                  <a:pt x="107" y="392"/>
                </a:lnTo>
                <a:lnTo>
                  <a:pt x="124" y="360"/>
                </a:lnTo>
                <a:lnTo>
                  <a:pt x="144" y="328"/>
                </a:lnTo>
                <a:lnTo>
                  <a:pt x="164" y="298"/>
                </a:lnTo>
                <a:lnTo>
                  <a:pt x="185" y="269"/>
                </a:lnTo>
                <a:lnTo>
                  <a:pt x="207" y="241"/>
                </a:lnTo>
                <a:lnTo>
                  <a:pt x="231" y="215"/>
                </a:lnTo>
                <a:lnTo>
                  <a:pt x="257" y="190"/>
                </a:lnTo>
                <a:lnTo>
                  <a:pt x="282" y="167"/>
                </a:lnTo>
                <a:lnTo>
                  <a:pt x="310" y="144"/>
                </a:lnTo>
                <a:lnTo>
                  <a:pt x="337" y="123"/>
                </a:lnTo>
                <a:lnTo>
                  <a:pt x="367" y="104"/>
                </a:lnTo>
                <a:lnTo>
                  <a:pt x="394" y="86"/>
                </a:lnTo>
                <a:lnTo>
                  <a:pt x="426" y="71"/>
                </a:lnTo>
                <a:lnTo>
                  <a:pt x="456" y="56"/>
                </a:lnTo>
                <a:lnTo>
                  <a:pt x="488" y="43"/>
                </a:lnTo>
                <a:lnTo>
                  <a:pt x="522" y="32"/>
                </a:lnTo>
                <a:lnTo>
                  <a:pt x="554" y="23"/>
                </a:lnTo>
                <a:lnTo>
                  <a:pt x="588" y="16"/>
                </a:lnTo>
                <a:lnTo>
                  <a:pt x="623" y="12"/>
                </a:lnTo>
                <a:lnTo>
                  <a:pt x="657" y="8"/>
                </a:lnTo>
                <a:lnTo>
                  <a:pt x="693" y="7"/>
                </a:lnTo>
                <a:lnTo>
                  <a:pt x="2263" y="7"/>
                </a:lnTo>
                <a:lnTo>
                  <a:pt x="2297" y="8"/>
                </a:lnTo>
                <a:lnTo>
                  <a:pt x="2332" y="12"/>
                </a:lnTo>
                <a:lnTo>
                  <a:pt x="2367" y="16"/>
                </a:lnTo>
                <a:lnTo>
                  <a:pt x="2400" y="23"/>
                </a:lnTo>
                <a:lnTo>
                  <a:pt x="2434" y="32"/>
                </a:lnTo>
                <a:lnTo>
                  <a:pt x="2466" y="43"/>
                </a:lnTo>
                <a:lnTo>
                  <a:pt x="2498" y="56"/>
                </a:lnTo>
                <a:lnTo>
                  <a:pt x="2530" y="71"/>
                </a:lnTo>
                <a:lnTo>
                  <a:pt x="2560" y="86"/>
                </a:lnTo>
                <a:lnTo>
                  <a:pt x="2589" y="104"/>
                </a:lnTo>
                <a:lnTo>
                  <a:pt x="2618" y="123"/>
                </a:lnTo>
                <a:lnTo>
                  <a:pt x="2646" y="144"/>
                </a:lnTo>
                <a:lnTo>
                  <a:pt x="2673" y="167"/>
                </a:lnTo>
                <a:lnTo>
                  <a:pt x="2699" y="190"/>
                </a:lnTo>
                <a:lnTo>
                  <a:pt x="2724" y="215"/>
                </a:lnTo>
                <a:lnTo>
                  <a:pt x="2747" y="241"/>
                </a:lnTo>
                <a:lnTo>
                  <a:pt x="2770" y="269"/>
                </a:lnTo>
                <a:lnTo>
                  <a:pt x="2791" y="298"/>
                </a:lnTo>
                <a:lnTo>
                  <a:pt x="2812" y="328"/>
                </a:lnTo>
                <a:lnTo>
                  <a:pt x="2831" y="360"/>
                </a:lnTo>
                <a:lnTo>
                  <a:pt x="2849" y="392"/>
                </a:lnTo>
                <a:lnTo>
                  <a:pt x="2866" y="426"/>
                </a:lnTo>
                <a:lnTo>
                  <a:pt x="2880" y="459"/>
                </a:lnTo>
                <a:lnTo>
                  <a:pt x="2894" y="495"/>
                </a:lnTo>
                <a:lnTo>
                  <a:pt x="2906" y="531"/>
                </a:lnTo>
                <a:lnTo>
                  <a:pt x="2917" y="568"/>
                </a:lnTo>
                <a:lnTo>
                  <a:pt x="2927" y="607"/>
                </a:lnTo>
                <a:lnTo>
                  <a:pt x="2934" y="644"/>
                </a:lnTo>
                <a:lnTo>
                  <a:pt x="2940" y="684"/>
                </a:lnTo>
                <a:lnTo>
                  <a:pt x="2945" y="724"/>
                </a:lnTo>
                <a:lnTo>
                  <a:pt x="2947" y="764"/>
                </a:lnTo>
                <a:lnTo>
                  <a:pt x="2948" y="806"/>
                </a:lnTo>
                <a:lnTo>
                  <a:pt x="2948" y="1162"/>
                </a:lnTo>
                <a:lnTo>
                  <a:pt x="2947" y="1202"/>
                </a:lnTo>
                <a:lnTo>
                  <a:pt x="2945" y="1243"/>
                </a:lnTo>
                <a:lnTo>
                  <a:pt x="2940" y="1284"/>
                </a:lnTo>
                <a:lnTo>
                  <a:pt x="2934" y="1322"/>
                </a:lnTo>
                <a:lnTo>
                  <a:pt x="2927" y="1361"/>
                </a:lnTo>
                <a:lnTo>
                  <a:pt x="2917" y="1398"/>
                </a:lnTo>
                <a:lnTo>
                  <a:pt x="2906" y="1435"/>
                </a:lnTo>
                <a:lnTo>
                  <a:pt x="2894" y="1472"/>
                </a:lnTo>
                <a:lnTo>
                  <a:pt x="2880" y="1507"/>
                </a:lnTo>
                <a:lnTo>
                  <a:pt x="2866" y="1541"/>
                </a:lnTo>
                <a:lnTo>
                  <a:pt x="2849" y="1574"/>
                </a:lnTo>
                <a:lnTo>
                  <a:pt x="2831" y="1608"/>
                </a:lnTo>
                <a:lnTo>
                  <a:pt x="2812" y="1639"/>
                </a:lnTo>
                <a:lnTo>
                  <a:pt x="2791" y="1669"/>
                </a:lnTo>
                <a:lnTo>
                  <a:pt x="2770" y="1698"/>
                </a:lnTo>
                <a:lnTo>
                  <a:pt x="2747" y="1725"/>
                </a:lnTo>
                <a:lnTo>
                  <a:pt x="2724" y="1752"/>
                </a:lnTo>
                <a:lnTo>
                  <a:pt x="2699" y="1776"/>
                </a:lnTo>
                <a:lnTo>
                  <a:pt x="2673" y="1801"/>
                </a:lnTo>
                <a:lnTo>
                  <a:pt x="2646" y="1823"/>
                </a:lnTo>
                <a:lnTo>
                  <a:pt x="2618" y="1844"/>
                </a:lnTo>
                <a:lnTo>
                  <a:pt x="2589" y="1864"/>
                </a:lnTo>
                <a:lnTo>
                  <a:pt x="2560" y="1880"/>
                </a:lnTo>
                <a:lnTo>
                  <a:pt x="2530" y="1896"/>
                </a:lnTo>
                <a:lnTo>
                  <a:pt x="2498" y="1911"/>
                </a:lnTo>
                <a:lnTo>
                  <a:pt x="2466" y="1923"/>
                </a:lnTo>
                <a:lnTo>
                  <a:pt x="2434" y="1935"/>
                </a:lnTo>
                <a:lnTo>
                  <a:pt x="2400" y="1943"/>
                </a:lnTo>
                <a:lnTo>
                  <a:pt x="2367" y="1950"/>
                </a:lnTo>
                <a:lnTo>
                  <a:pt x="2332" y="1956"/>
                </a:lnTo>
                <a:lnTo>
                  <a:pt x="2297" y="1958"/>
                </a:lnTo>
                <a:lnTo>
                  <a:pt x="2263" y="1959"/>
                </a:lnTo>
                <a:lnTo>
                  <a:pt x="2297" y="19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fr-FR"/>
          </a:p>
        </p:txBody>
      </p:sp>
      <p:sp>
        <p:nvSpPr>
          <p:cNvPr id="31782" name="Freeform 71"/>
          <p:cNvSpPr>
            <a:spLocks/>
          </p:cNvSpPr>
          <p:nvPr/>
        </p:nvSpPr>
        <p:spPr bwMode="auto">
          <a:xfrm rot="5400000">
            <a:off x="5405437" y="2738438"/>
            <a:ext cx="3173413" cy="2681288"/>
          </a:xfrm>
          <a:custGeom>
            <a:avLst/>
            <a:gdLst>
              <a:gd name="T0" fmla="*/ 2420185 w 2511"/>
              <a:gd name="T1" fmla="*/ 2677021 h 1885"/>
              <a:gd name="T2" fmla="*/ 2544038 w 2511"/>
              <a:gd name="T3" fmla="*/ 2645727 h 1885"/>
              <a:gd name="T4" fmla="*/ 2661572 w 2511"/>
              <a:gd name="T5" fmla="*/ 2595942 h 1885"/>
              <a:gd name="T6" fmla="*/ 2768996 w 2511"/>
              <a:gd name="T7" fmla="*/ 2521975 h 1885"/>
              <a:gd name="T8" fmla="*/ 2868836 w 2511"/>
              <a:gd name="T9" fmla="*/ 2429517 h 1885"/>
              <a:gd name="T10" fmla="*/ 2956039 w 2511"/>
              <a:gd name="T11" fmla="*/ 2322835 h 1885"/>
              <a:gd name="T12" fmla="*/ 3030603 w 2511"/>
              <a:gd name="T13" fmla="*/ 2196238 h 1885"/>
              <a:gd name="T14" fmla="*/ 3091266 w 2511"/>
              <a:gd name="T15" fmla="*/ 2058262 h 1885"/>
              <a:gd name="T16" fmla="*/ 3135499 w 2511"/>
              <a:gd name="T17" fmla="*/ 1910329 h 1885"/>
              <a:gd name="T18" fmla="*/ 3163303 w 2511"/>
              <a:gd name="T19" fmla="*/ 1751016 h 1885"/>
              <a:gd name="T20" fmla="*/ 3173413 w 2511"/>
              <a:gd name="T21" fmla="*/ 1583169 h 1885"/>
              <a:gd name="T22" fmla="*/ 3169622 w 2511"/>
              <a:gd name="T23" fmla="*/ 985747 h 1885"/>
              <a:gd name="T24" fmla="*/ 3146873 w 2511"/>
              <a:gd name="T25" fmla="*/ 822167 h 1885"/>
              <a:gd name="T26" fmla="*/ 3107695 w 2511"/>
              <a:gd name="T27" fmla="*/ 671389 h 1885"/>
              <a:gd name="T28" fmla="*/ 3052088 w 2511"/>
              <a:gd name="T29" fmla="*/ 530568 h 1885"/>
              <a:gd name="T30" fmla="*/ 2981315 w 2511"/>
              <a:gd name="T31" fmla="*/ 401126 h 1885"/>
              <a:gd name="T32" fmla="*/ 2899168 w 2511"/>
              <a:gd name="T33" fmla="*/ 284487 h 1885"/>
              <a:gd name="T34" fmla="*/ 2803118 w 2511"/>
              <a:gd name="T35" fmla="*/ 186339 h 1885"/>
              <a:gd name="T36" fmla="*/ 2698223 w 2511"/>
              <a:gd name="T37" fmla="*/ 106683 h 1885"/>
              <a:gd name="T38" fmla="*/ 2584480 w 2511"/>
              <a:gd name="T39" fmla="*/ 49785 h 1885"/>
              <a:gd name="T40" fmla="*/ 2461891 w 2511"/>
              <a:gd name="T41" fmla="*/ 14224 h 1885"/>
              <a:gd name="T42" fmla="*/ 2334247 w 2511"/>
              <a:gd name="T43" fmla="*/ 0 h 1885"/>
              <a:gd name="T44" fmla="*/ 753227 w 2511"/>
              <a:gd name="T45" fmla="*/ 4267 h 1885"/>
              <a:gd name="T46" fmla="*/ 629375 w 2511"/>
              <a:gd name="T47" fmla="*/ 35561 h 1885"/>
              <a:gd name="T48" fmla="*/ 513105 w 2511"/>
              <a:gd name="T49" fmla="*/ 85346 h 1885"/>
              <a:gd name="T50" fmla="*/ 404417 w 2511"/>
              <a:gd name="T51" fmla="*/ 159313 h 1885"/>
              <a:gd name="T52" fmla="*/ 307104 w 2511"/>
              <a:gd name="T53" fmla="*/ 251771 h 1885"/>
              <a:gd name="T54" fmla="*/ 218638 w 2511"/>
              <a:gd name="T55" fmla="*/ 359876 h 1885"/>
              <a:gd name="T56" fmla="*/ 142810 w 2511"/>
              <a:gd name="T57" fmla="*/ 485050 h 1885"/>
              <a:gd name="T58" fmla="*/ 82147 w 2511"/>
              <a:gd name="T59" fmla="*/ 623026 h 1885"/>
              <a:gd name="T60" fmla="*/ 37914 w 2511"/>
              <a:gd name="T61" fmla="*/ 772382 h 1885"/>
              <a:gd name="T62" fmla="*/ 10110 w 2511"/>
              <a:gd name="T63" fmla="*/ 931694 h 1885"/>
              <a:gd name="T64" fmla="*/ 0 w 2511"/>
              <a:gd name="T65" fmla="*/ 1098119 h 1885"/>
              <a:gd name="T66" fmla="*/ 3791 w 2511"/>
              <a:gd name="T67" fmla="*/ 1695542 h 1885"/>
              <a:gd name="T68" fmla="*/ 26540 w 2511"/>
              <a:gd name="T69" fmla="*/ 1856277 h 1885"/>
              <a:gd name="T70" fmla="*/ 65718 w 2511"/>
              <a:gd name="T71" fmla="*/ 2009899 h 1885"/>
              <a:gd name="T72" fmla="*/ 121325 w 2511"/>
              <a:gd name="T73" fmla="*/ 2152143 h 1885"/>
              <a:gd name="T74" fmla="*/ 192098 w 2511"/>
              <a:gd name="T75" fmla="*/ 2283007 h 1885"/>
              <a:gd name="T76" fmla="*/ 274246 w 2511"/>
              <a:gd name="T77" fmla="*/ 2396801 h 1885"/>
              <a:gd name="T78" fmla="*/ 370295 w 2511"/>
              <a:gd name="T79" fmla="*/ 2494949 h 1885"/>
              <a:gd name="T80" fmla="*/ 475190 w 2511"/>
              <a:gd name="T81" fmla="*/ 2574605 h 1885"/>
              <a:gd name="T82" fmla="*/ 588933 w 2511"/>
              <a:gd name="T83" fmla="*/ 2631503 h 1885"/>
              <a:gd name="T84" fmla="*/ 711522 w 2511"/>
              <a:gd name="T85" fmla="*/ 2668486 h 1885"/>
              <a:gd name="T86" fmla="*/ 837902 w 2511"/>
              <a:gd name="T87" fmla="*/ 2681288 h 188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511"/>
              <a:gd name="T133" fmla="*/ 0 h 1885"/>
              <a:gd name="T134" fmla="*/ 2511 w 2511"/>
              <a:gd name="T135" fmla="*/ 1885 h 188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511" h="1885">
                <a:moveTo>
                  <a:pt x="1847" y="1885"/>
                </a:moveTo>
                <a:lnTo>
                  <a:pt x="1881" y="1884"/>
                </a:lnTo>
                <a:lnTo>
                  <a:pt x="1915" y="1882"/>
                </a:lnTo>
                <a:lnTo>
                  <a:pt x="1948" y="1876"/>
                </a:lnTo>
                <a:lnTo>
                  <a:pt x="1981" y="1870"/>
                </a:lnTo>
                <a:lnTo>
                  <a:pt x="2013" y="1860"/>
                </a:lnTo>
                <a:lnTo>
                  <a:pt x="2045" y="1850"/>
                </a:lnTo>
                <a:lnTo>
                  <a:pt x="2075" y="1839"/>
                </a:lnTo>
                <a:lnTo>
                  <a:pt x="2106" y="1825"/>
                </a:lnTo>
                <a:lnTo>
                  <a:pt x="2135" y="1810"/>
                </a:lnTo>
                <a:lnTo>
                  <a:pt x="2164" y="1792"/>
                </a:lnTo>
                <a:lnTo>
                  <a:pt x="2191" y="1773"/>
                </a:lnTo>
                <a:lnTo>
                  <a:pt x="2218" y="1754"/>
                </a:lnTo>
                <a:lnTo>
                  <a:pt x="2244" y="1731"/>
                </a:lnTo>
                <a:lnTo>
                  <a:pt x="2270" y="1708"/>
                </a:lnTo>
                <a:lnTo>
                  <a:pt x="2294" y="1685"/>
                </a:lnTo>
                <a:lnTo>
                  <a:pt x="2317" y="1659"/>
                </a:lnTo>
                <a:lnTo>
                  <a:pt x="2339" y="1633"/>
                </a:lnTo>
                <a:lnTo>
                  <a:pt x="2359" y="1605"/>
                </a:lnTo>
                <a:lnTo>
                  <a:pt x="2379" y="1575"/>
                </a:lnTo>
                <a:lnTo>
                  <a:pt x="2398" y="1544"/>
                </a:lnTo>
                <a:lnTo>
                  <a:pt x="2415" y="1513"/>
                </a:lnTo>
                <a:lnTo>
                  <a:pt x="2431" y="1481"/>
                </a:lnTo>
                <a:lnTo>
                  <a:pt x="2446" y="1447"/>
                </a:lnTo>
                <a:lnTo>
                  <a:pt x="2459" y="1413"/>
                </a:lnTo>
                <a:lnTo>
                  <a:pt x="2471" y="1378"/>
                </a:lnTo>
                <a:lnTo>
                  <a:pt x="2481" y="1343"/>
                </a:lnTo>
                <a:lnTo>
                  <a:pt x="2490" y="1305"/>
                </a:lnTo>
                <a:lnTo>
                  <a:pt x="2498" y="1269"/>
                </a:lnTo>
                <a:lnTo>
                  <a:pt x="2503" y="1231"/>
                </a:lnTo>
                <a:lnTo>
                  <a:pt x="2508" y="1192"/>
                </a:lnTo>
                <a:lnTo>
                  <a:pt x="2510" y="1153"/>
                </a:lnTo>
                <a:lnTo>
                  <a:pt x="2511" y="1113"/>
                </a:lnTo>
                <a:lnTo>
                  <a:pt x="2511" y="772"/>
                </a:lnTo>
                <a:lnTo>
                  <a:pt x="2510" y="732"/>
                </a:lnTo>
                <a:lnTo>
                  <a:pt x="2508" y="693"/>
                </a:lnTo>
                <a:lnTo>
                  <a:pt x="2503" y="655"/>
                </a:lnTo>
                <a:lnTo>
                  <a:pt x="2498" y="616"/>
                </a:lnTo>
                <a:lnTo>
                  <a:pt x="2490" y="578"/>
                </a:lnTo>
                <a:lnTo>
                  <a:pt x="2481" y="543"/>
                </a:lnTo>
                <a:lnTo>
                  <a:pt x="2471" y="508"/>
                </a:lnTo>
                <a:lnTo>
                  <a:pt x="2459" y="472"/>
                </a:lnTo>
                <a:lnTo>
                  <a:pt x="2446" y="438"/>
                </a:lnTo>
                <a:lnTo>
                  <a:pt x="2431" y="404"/>
                </a:lnTo>
                <a:lnTo>
                  <a:pt x="2415" y="373"/>
                </a:lnTo>
                <a:lnTo>
                  <a:pt x="2398" y="341"/>
                </a:lnTo>
                <a:lnTo>
                  <a:pt x="2379" y="311"/>
                </a:lnTo>
                <a:lnTo>
                  <a:pt x="2359" y="282"/>
                </a:lnTo>
                <a:lnTo>
                  <a:pt x="2339" y="253"/>
                </a:lnTo>
                <a:lnTo>
                  <a:pt x="2317" y="226"/>
                </a:lnTo>
                <a:lnTo>
                  <a:pt x="2294" y="200"/>
                </a:lnTo>
                <a:lnTo>
                  <a:pt x="2270" y="177"/>
                </a:lnTo>
                <a:lnTo>
                  <a:pt x="2244" y="154"/>
                </a:lnTo>
                <a:lnTo>
                  <a:pt x="2218" y="131"/>
                </a:lnTo>
                <a:lnTo>
                  <a:pt x="2191" y="112"/>
                </a:lnTo>
                <a:lnTo>
                  <a:pt x="2164" y="93"/>
                </a:lnTo>
                <a:lnTo>
                  <a:pt x="2135" y="75"/>
                </a:lnTo>
                <a:lnTo>
                  <a:pt x="2106" y="60"/>
                </a:lnTo>
                <a:lnTo>
                  <a:pt x="2075" y="46"/>
                </a:lnTo>
                <a:lnTo>
                  <a:pt x="2045" y="35"/>
                </a:lnTo>
                <a:lnTo>
                  <a:pt x="2013" y="25"/>
                </a:lnTo>
                <a:lnTo>
                  <a:pt x="1981" y="16"/>
                </a:lnTo>
                <a:lnTo>
                  <a:pt x="1948" y="10"/>
                </a:lnTo>
                <a:lnTo>
                  <a:pt x="1915" y="3"/>
                </a:lnTo>
                <a:lnTo>
                  <a:pt x="1881" y="1"/>
                </a:lnTo>
                <a:lnTo>
                  <a:pt x="1847" y="0"/>
                </a:lnTo>
                <a:lnTo>
                  <a:pt x="663" y="0"/>
                </a:lnTo>
                <a:lnTo>
                  <a:pt x="629" y="1"/>
                </a:lnTo>
                <a:lnTo>
                  <a:pt x="596" y="3"/>
                </a:lnTo>
                <a:lnTo>
                  <a:pt x="563" y="10"/>
                </a:lnTo>
                <a:lnTo>
                  <a:pt x="530" y="16"/>
                </a:lnTo>
                <a:lnTo>
                  <a:pt x="498" y="25"/>
                </a:lnTo>
                <a:lnTo>
                  <a:pt x="466" y="35"/>
                </a:lnTo>
                <a:lnTo>
                  <a:pt x="436" y="46"/>
                </a:lnTo>
                <a:lnTo>
                  <a:pt x="406" y="60"/>
                </a:lnTo>
                <a:lnTo>
                  <a:pt x="376" y="75"/>
                </a:lnTo>
                <a:lnTo>
                  <a:pt x="347" y="93"/>
                </a:lnTo>
                <a:lnTo>
                  <a:pt x="320" y="112"/>
                </a:lnTo>
                <a:lnTo>
                  <a:pt x="293" y="131"/>
                </a:lnTo>
                <a:lnTo>
                  <a:pt x="267" y="154"/>
                </a:lnTo>
                <a:lnTo>
                  <a:pt x="243" y="177"/>
                </a:lnTo>
                <a:lnTo>
                  <a:pt x="217" y="200"/>
                </a:lnTo>
                <a:lnTo>
                  <a:pt x="194" y="226"/>
                </a:lnTo>
                <a:lnTo>
                  <a:pt x="173" y="253"/>
                </a:lnTo>
                <a:lnTo>
                  <a:pt x="152" y="282"/>
                </a:lnTo>
                <a:lnTo>
                  <a:pt x="132" y="311"/>
                </a:lnTo>
                <a:lnTo>
                  <a:pt x="113" y="341"/>
                </a:lnTo>
                <a:lnTo>
                  <a:pt x="96" y="373"/>
                </a:lnTo>
                <a:lnTo>
                  <a:pt x="80" y="404"/>
                </a:lnTo>
                <a:lnTo>
                  <a:pt x="65" y="438"/>
                </a:lnTo>
                <a:lnTo>
                  <a:pt x="52" y="472"/>
                </a:lnTo>
                <a:lnTo>
                  <a:pt x="40" y="508"/>
                </a:lnTo>
                <a:lnTo>
                  <a:pt x="30" y="543"/>
                </a:lnTo>
                <a:lnTo>
                  <a:pt x="21" y="578"/>
                </a:lnTo>
                <a:lnTo>
                  <a:pt x="14" y="616"/>
                </a:lnTo>
                <a:lnTo>
                  <a:pt x="8" y="655"/>
                </a:lnTo>
                <a:lnTo>
                  <a:pt x="3" y="693"/>
                </a:lnTo>
                <a:lnTo>
                  <a:pt x="1" y="732"/>
                </a:lnTo>
                <a:lnTo>
                  <a:pt x="0" y="772"/>
                </a:lnTo>
                <a:lnTo>
                  <a:pt x="0" y="1113"/>
                </a:lnTo>
                <a:lnTo>
                  <a:pt x="1" y="1153"/>
                </a:lnTo>
                <a:lnTo>
                  <a:pt x="3" y="1192"/>
                </a:lnTo>
                <a:lnTo>
                  <a:pt x="8" y="1231"/>
                </a:lnTo>
                <a:lnTo>
                  <a:pt x="14" y="1269"/>
                </a:lnTo>
                <a:lnTo>
                  <a:pt x="21" y="1305"/>
                </a:lnTo>
                <a:lnTo>
                  <a:pt x="30" y="1343"/>
                </a:lnTo>
                <a:lnTo>
                  <a:pt x="40" y="1378"/>
                </a:lnTo>
                <a:lnTo>
                  <a:pt x="52" y="1413"/>
                </a:lnTo>
                <a:lnTo>
                  <a:pt x="65" y="1447"/>
                </a:lnTo>
                <a:lnTo>
                  <a:pt x="80" y="1481"/>
                </a:lnTo>
                <a:lnTo>
                  <a:pt x="96" y="1513"/>
                </a:lnTo>
                <a:lnTo>
                  <a:pt x="113" y="1544"/>
                </a:lnTo>
                <a:lnTo>
                  <a:pt x="132" y="1575"/>
                </a:lnTo>
                <a:lnTo>
                  <a:pt x="152" y="1605"/>
                </a:lnTo>
                <a:lnTo>
                  <a:pt x="173" y="1633"/>
                </a:lnTo>
                <a:lnTo>
                  <a:pt x="194" y="1659"/>
                </a:lnTo>
                <a:lnTo>
                  <a:pt x="217" y="1685"/>
                </a:lnTo>
                <a:lnTo>
                  <a:pt x="243" y="1708"/>
                </a:lnTo>
                <a:lnTo>
                  <a:pt x="267" y="1731"/>
                </a:lnTo>
                <a:lnTo>
                  <a:pt x="293" y="1754"/>
                </a:lnTo>
                <a:lnTo>
                  <a:pt x="320" y="1773"/>
                </a:lnTo>
                <a:lnTo>
                  <a:pt x="347" y="1792"/>
                </a:lnTo>
                <a:lnTo>
                  <a:pt x="376" y="1810"/>
                </a:lnTo>
                <a:lnTo>
                  <a:pt x="406" y="1825"/>
                </a:lnTo>
                <a:lnTo>
                  <a:pt x="436" y="1839"/>
                </a:lnTo>
                <a:lnTo>
                  <a:pt x="466" y="1850"/>
                </a:lnTo>
                <a:lnTo>
                  <a:pt x="498" y="1860"/>
                </a:lnTo>
                <a:lnTo>
                  <a:pt x="530" y="1870"/>
                </a:lnTo>
                <a:lnTo>
                  <a:pt x="563" y="1876"/>
                </a:lnTo>
                <a:lnTo>
                  <a:pt x="596" y="1882"/>
                </a:lnTo>
                <a:lnTo>
                  <a:pt x="629" y="1884"/>
                </a:lnTo>
                <a:lnTo>
                  <a:pt x="663" y="1885"/>
                </a:lnTo>
                <a:lnTo>
                  <a:pt x="1847" y="1885"/>
                </a:lnTo>
                <a:close/>
              </a:path>
            </a:pathLst>
          </a:custGeom>
          <a:solidFill>
            <a:srgbClr val="A7A0CC"/>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fr-FR"/>
          </a:p>
        </p:txBody>
      </p:sp>
      <p:sp>
        <p:nvSpPr>
          <p:cNvPr id="31783" name="Freeform 72"/>
          <p:cNvSpPr>
            <a:spLocks/>
          </p:cNvSpPr>
          <p:nvPr/>
        </p:nvSpPr>
        <p:spPr bwMode="auto">
          <a:xfrm rot="5400000">
            <a:off x="5436394" y="2696369"/>
            <a:ext cx="3179763" cy="2689225"/>
          </a:xfrm>
          <a:custGeom>
            <a:avLst/>
            <a:gdLst>
              <a:gd name="T0" fmla="*/ 2507679 w 2517"/>
              <a:gd name="T1" fmla="*/ 2667893 h 1891"/>
              <a:gd name="T2" fmla="*/ 2702230 w 2517"/>
              <a:gd name="T3" fmla="*/ 2582566 h 1891"/>
              <a:gd name="T4" fmla="*/ 2841195 w 2517"/>
              <a:gd name="T5" fmla="*/ 2471641 h 1891"/>
              <a:gd name="T6" fmla="*/ 2961210 w 2517"/>
              <a:gd name="T7" fmla="*/ 2326585 h 1891"/>
              <a:gd name="T8" fmla="*/ 3078698 w 2517"/>
              <a:gd name="T9" fmla="*/ 2111845 h 1891"/>
              <a:gd name="T10" fmla="*/ 3141864 w 2517"/>
              <a:gd name="T11" fmla="*/ 1914171 h 1891"/>
              <a:gd name="T12" fmla="*/ 3178500 w 2517"/>
              <a:gd name="T13" fmla="*/ 1645391 h 1891"/>
              <a:gd name="T14" fmla="*/ 3175973 w 2517"/>
              <a:gd name="T15" fmla="*/ 989794 h 1891"/>
              <a:gd name="T16" fmla="*/ 3129230 w 2517"/>
              <a:gd name="T17" fmla="*/ 725280 h 1891"/>
              <a:gd name="T18" fmla="*/ 3058485 w 2517"/>
              <a:gd name="T19" fmla="*/ 530450 h 1891"/>
              <a:gd name="T20" fmla="*/ 2933417 w 2517"/>
              <a:gd name="T21" fmla="*/ 324243 h 1891"/>
              <a:gd name="T22" fmla="*/ 2808349 w 2517"/>
              <a:gd name="T23" fmla="*/ 189142 h 1891"/>
              <a:gd name="T24" fmla="*/ 2664331 w 2517"/>
              <a:gd name="T25" fmla="*/ 85327 h 1891"/>
              <a:gd name="T26" fmla="*/ 2465990 w 2517"/>
              <a:gd name="T27" fmla="*/ 12799 h 1891"/>
              <a:gd name="T28" fmla="*/ 841368 w 2517"/>
              <a:gd name="T29" fmla="*/ 0 h 1891"/>
              <a:gd name="T30" fmla="*/ 632921 w 2517"/>
              <a:gd name="T31" fmla="*/ 35553 h 1891"/>
              <a:gd name="T32" fmla="*/ 478796 w 2517"/>
              <a:gd name="T33" fmla="*/ 109503 h 1891"/>
              <a:gd name="T34" fmla="*/ 306985 w 2517"/>
              <a:gd name="T35" fmla="*/ 251715 h 1891"/>
              <a:gd name="T36" fmla="*/ 192024 w 2517"/>
              <a:gd name="T37" fmla="*/ 402459 h 1891"/>
              <a:gd name="T38" fmla="*/ 83379 w 2517"/>
              <a:gd name="T39" fmla="*/ 625732 h 1891"/>
              <a:gd name="T40" fmla="*/ 26530 w 2517"/>
              <a:gd name="T41" fmla="*/ 827673 h 1891"/>
              <a:gd name="T42" fmla="*/ 0 w 2517"/>
              <a:gd name="T43" fmla="*/ 1102141 h 1891"/>
              <a:gd name="T44" fmla="*/ 10107 w 2517"/>
              <a:gd name="T45" fmla="*/ 1756316 h 1891"/>
              <a:gd name="T46" fmla="*/ 65692 w 2517"/>
              <a:gd name="T47" fmla="*/ 2013719 h 1891"/>
              <a:gd name="T48" fmla="*/ 144018 w 2517"/>
              <a:gd name="T49" fmla="*/ 2202861 h 1891"/>
              <a:gd name="T50" fmla="*/ 247610 w 2517"/>
              <a:gd name="T51" fmla="*/ 2366404 h 1891"/>
              <a:gd name="T52" fmla="*/ 405524 w 2517"/>
              <a:gd name="T53" fmla="*/ 2529948 h 1891"/>
              <a:gd name="T54" fmla="*/ 554595 w 2517"/>
              <a:gd name="T55" fmla="*/ 2622385 h 1891"/>
              <a:gd name="T56" fmla="*/ 756725 w 2517"/>
              <a:gd name="T57" fmla="*/ 2684959 h 1891"/>
              <a:gd name="T58" fmla="*/ 2338395 w 2517"/>
              <a:gd name="T59" fmla="*/ 2679270 h 1891"/>
              <a:gd name="T60" fmla="*/ 675873 w 2517"/>
              <a:gd name="T61" fmla="*/ 2657938 h 1891"/>
              <a:gd name="T62" fmla="*/ 480060 w 2517"/>
              <a:gd name="T63" fmla="*/ 2572611 h 1891"/>
              <a:gd name="T64" fmla="*/ 310775 w 2517"/>
              <a:gd name="T65" fmla="*/ 2430400 h 1891"/>
              <a:gd name="T66" fmla="*/ 174337 w 2517"/>
              <a:gd name="T67" fmla="*/ 2241258 h 1891"/>
              <a:gd name="T68" fmla="*/ 73272 w 2517"/>
              <a:gd name="T69" fmla="*/ 2012297 h 1891"/>
              <a:gd name="T70" fmla="*/ 17686 w 2517"/>
              <a:gd name="T71" fmla="*/ 1753472 h 1891"/>
              <a:gd name="T72" fmla="*/ 8843 w 2517"/>
              <a:gd name="T73" fmla="*/ 1048101 h 1891"/>
              <a:gd name="T74" fmla="*/ 45479 w 2517"/>
              <a:gd name="T75" fmla="*/ 777899 h 1891"/>
              <a:gd name="T76" fmla="*/ 128858 w 2517"/>
              <a:gd name="T77" fmla="*/ 536138 h 1891"/>
              <a:gd name="T78" fmla="*/ 252663 w 2517"/>
              <a:gd name="T79" fmla="*/ 331353 h 1891"/>
              <a:gd name="T80" fmla="*/ 409314 w 2517"/>
              <a:gd name="T81" fmla="*/ 167810 h 1891"/>
              <a:gd name="T82" fmla="*/ 593758 w 2517"/>
              <a:gd name="T83" fmla="*/ 59729 h 1891"/>
              <a:gd name="T84" fmla="*/ 799678 w 2517"/>
              <a:gd name="T85" fmla="*/ 11377 h 1891"/>
              <a:gd name="T86" fmla="*/ 2464727 w 2517"/>
              <a:gd name="T87" fmla="*/ 22754 h 1891"/>
              <a:gd name="T88" fmla="*/ 2663068 w 2517"/>
              <a:gd name="T89" fmla="*/ 95282 h 1891"/>
              <a:gd name="T90" fmla="*/ 2837405 w 2517"/>
              <a:gd name="T91" fmla="*/ 227539 h 1891"/>
              <a:gd name="T92" fmla="*/ 2981423 w 2517"/>
              <a:gd name="T93" fmla="*/ 406726 h 1891"/>
              <a:gd name="T94" fmla="*/ 3090068 w 2517"/>
              <a:gd name="T95" fmla="*/ 628576 h 1891"/>
              <a:gd name="T96" fmla="*/ 3155760 w 2517"/>
              <a:gd name="T97" fmla="*/ 881713 h 1891"/>
              <a:gd name="T98" fmla="*/ 3172183 w 2517"/>
              <a:gd name="T99" fmla="*/ 1588506 h 1891"/>
              <a:gd name="T100" fmla="*/ 3145654 w 2517"/>
              <a:gd name="T101" fmla="*/ 1860130 h 1891"/>
              <a:gd name="T102" fmla="*/ 3072381 w 2517"/>
              <a:gd name="T103" fmla="*/ 2106157 h 1891"/>
              <a:gd name="T104" fmla="*/ 2954893 w 2517"/>
              <a:gd name="T105" fmla="*/ 2322319 h 1891"/>
              <a:gd name="T106" fmla="*/ 2804559 w 2517"/>
              <a:gd name="T107" fmla="*/ 2492973 h 1891"/>
              <a:gd name="T108" fmla="*/ 2625168 w 2517"/>
              <a:gd name="T109" fmla="*/ 2613853 h 1891"/>
              <a:gd name="T110" fmla="*/ 2423037 w 2517"/>
              <a:gd name="T111" fmla="*/ 2675004 h 189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517"/>
              <a:gd name="T169" fmla="*/ 0 h 1891"/>
              <a:gd name="T170" fmla="*/ 2517 w 2517"/>
              <a:gd name="T171" fmla="*/ 1891 h 189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517" h="1891">
                <a:moveTo>
                  <a:pt x="1884" y="1890"/>
                </a:moveTo>
                <a:lnTo>
                  <a:pt x="1885" y="1890"/>
                </a:lnTo>
                <a:lnTo>
                  <a:pt x="1919" y="1888"/>
                </a:lnTo>
                <a:lnTo>
                  <a:pt x="1952" y="1883"/>
                </a:lnTo>
                <a:lnTo>
                  <a:pt x="1985" y="1876"/>
                </a:lnTo>
                <a:lnTo>
                  <a:pt x="2016" y="1867"/>
                </a:lnTo>
                <a:lnTo>
                  <a:pt x="2048" y="1856"/>
                </a:lnTo>
                <a:lnTo>
                  <a:pt x="2079" y="1844"/>
                </a:lnTo>
                <a:lnTo>
                  <a:pt x="2109" y="1831"/>
                </a:lnTo>
                <a:lnTo>
                  <a:pt x="2139" y="1816"/>
                </a:lnTo>
                <a:lnTo>
                  <a:pt x="2140" y="1814"/>
                </a:lnTo>
                <a:lnTo>
                  <a:pt x="2168" y="1798"/>
                </a:lnTo>
                <a:lnTo>
                  <a:pt x="2196" y="1779"/>
                </a:lnTo>
                <a:lnTo>
                  <a:pt x="2223" y="1759"/>
                </a:lnTo>
                <a:lnTo>
                  <a:pt x="2249" y="1738"/>
                </a:lnTo>
                <a:lnTo>
                  <a:pt x="2274" y="1714"/>
                </a:lnTo>
                <a:lnTo>
                  <a:pt x="2298" y="1690"/>
                </a:lnTo>
                <a:lnTo>
                  <a:pt x="2321" y="1664"/>
                </a:lnTo>
                <a:lnTo>
                  <a:pt x="2322" y="1663"/>
                </a:lnTo>
                <a:lnTo>
                  <a:pt x="2344" y="1636"/>
                </a:lnTo>
                <a:lnTo>
                  <a:pt x="2365" y="1608"/>
                </a:lnTo>
                <a:lnTo>
                  <a:pt x="2385" y="1579"/>
                </a:lnTo>
                <a:lnTo>
                  <a:pt x="2403" y="1549"/>
                </a:lnTo>
                <a:lnTo>
                  <a:pt x="2421" y="1518"/>
                </a:lnTo>
                <a:lnTo>
                  <a:pt x="2437" y="1485"/>
                </a:lnTo>
                <a:lnTo>
                  <a:pt x="2451" y="1453"/>
                </a:lnTo>
                <a:lnTo>
                  <a:pt x="2452" y="1451"/>
                </a:lnTo>
                <a:lnTo>
                  <a:pt x="2465" y="1416"/>
                </a:lnTo>
                <a:lnTo>
                  <a:pt x="2477" y="1381"/>
                </a:lnTo>
                <a:lnTo>
                  <a:pt x="2487" y="1346"/>
                </a:lnTo>
                <a:lnTo>
                  <a:pt x="2496" y="1309"/>
                </a:lnTo>
                <a:lnTo>
                  <a:pt x="2504" y="1273"/>
                </a:lnTo>
                <a:lnTo>
                  <a:pt x="2510" y="1235"/>
                </a:lnTo>
                <a:lnTo>
                  <a:pt x="2514" y="1196"/>
                </a:lnTo>
                <a:lnTo>
                  <a:pt x="2516" y="1157"/>
                </a:lnTo>
                <a:lnTo>
                  <a:pt x="2516" y="1156"/>
                </a:lnTo>
                <a:lnTo>
                  <a:pt x="2517" y="1116"/>
                </a:lnTo>
                <a:lnTo>
                  <a:pt x="2517" y="775"/>
                </a:lnTo>
                <a:lnTo>
                  <a:pt x="2516" y="735"/>
                </a:lnTo>
                <a:lnTo>
                  <a:pt x="2514" y="696"/>
                </a:lnTo>
                <a:lnTo>
                  <a:pt x="2510" y="658"/>
                </a:lnTo>
                <a:lnTo>
                  <a:pt x="2504" y="619"/>
                </a:lnTo>
                <a:lnTo>
                  <a:pt x="2496" y="582"/>
                </a:lnTo>
                <a:lnTo>
                  <a:pt x="2487" y="546"/>
                </a:lnTo>
                <a:lnTo>
                  <a:pt x="2477" y="510"/>
                </a:lnTo>
                <a:lnTo>
                  <a:pt x="2465" y="475"/>
                </a:lnTo>
                <a:lnTo>
                  <a:pt x="2452" y="441"/>
                </a:lnTo>
                <a:lnTo>
                  <a:pt x="2451" y="440"/>
                </a:lnTo>
                <a:lnTo>
                  <a:pt x="2437" y="406"/>
                </a:lnTo>
                <a:lnTo>
                  <a:pt x="2421" y="373"/>
                </a:lnTo>
                <a:lnTo>
                  <a:pt x="2403" y="342"/>
                </a:lnTo>
                <a:lnTo>
                  <a:pt x="2385" y="312"/>
                </a:lnTo>
                <a:lnTo>
                  <a:pt x="2365" y="283"/>
                </a:lnTo>
                <a:lnTo>
                  <a:pt x="2344" y="255"/>
                </a:lnTo>
                <a:lnTo>
                  <a:pt x="2322" y="228"/>
                </a:lnTo>
                <a:lnTo>
                  <a:pt x="2321" y="227"/>
                </a:lnTo>
                <a:lnTo>
                  <a:pt x="2298" y="201"/>
                </a:lnTo>
                <a:lnTo>
                  <a:pt x="2274" y="177"/>
                </a:lnTo>
                <a:lnTo>
                  <a:pt x="2249" y="155"/>
                </a:lnTo>
                <a:lnTo>
                  <a:pt x="2223" y="133"/>
                </a:lnTo>
                <a:lnTo>
                  <a:pt x="2196" y="113"/>
                </a:lnTo>
                <a:lnTo>
                  <a:pt x="2168" y="94"/>
                </a:lnTo>
                <a:lnTo>
                  <a:pt x="2140" y="77"/>
                </a:lnTo>
                <a:lnTo>
                  <a:pt x="2139" y="77"/>
                </a:lnTo>
                <a:lnTo>
                  <a:pt x="2109" y="60"/>
                </a:lnTo>
                <a:lnTo>
                  <a:pt x="2079" y="47"/>
                </a:lnTo>
                <a:lnTo>
                  <a:pt x="2048" y="35"/>
                </a:lnTo>
                <a:lnTo>
                  <a:pt x="2016" y="25"/>
                </a:lnTo>
                <a:lnTo>
                  <a:pt x="1985" y="16"/>
                </a:lnTo>
                <a:lnTo>
                  <a:pt x="1952" y="9"/>
                </a:lnTo>
                <a:lnTo>
                  <a:pt x="1919" y="5"/>
                </a:lnTo>
                <a:lnTo>
                  <a:pt x="1885" y="1"/>
                </a:lnTo>
                <a:lnTo>
                  <a:pt x="1884" y="1"/>
                </a:lnTo>
                <a:lnTo>
                  <a:pt x="1850" y="0"/>
                </a:lnTo>
                <a:lnTo>
                  <a:pt x="666" y="0"/>
                </a:lnTo>
                <a:lnTo>
                  <a:pt x="632" y="1"/>
                </a:lnTo>
                <a:lnTo>
                  <a:pt x="599" y="5"/>
                </a:lnTo>
                <a:lnTo>
                  <a:pt x="566" y="9"/>
                </a:lnTo>
                <a:lnTo>
                  <a:pt x="533" y="16"/>
                </a:lnTo>
                <a:lnTo>
                  <a:pt x="501" y="25"/>
                </a:lnTo>
                <a:lnTo>
                  <a:pt x="469" y="35"/>
                </a:lnTo>
                <a:lnTo>
                  <a:pt x="439" y="47"/>
                </a:lnTo>
                <a:lnTo>
                  <a:pt x="409" y="60"/>
                </a:lnTo>
                <a:lnTo>
                  <a:pt x="379" y="77"/>
                </a:lnTo>
                <a:lnTo>
                  <a:pt x="349" y="94"/>
                </a:lnTo>
                <a:lnTo>
                  <a:pt x="321" y="113"/>
                </a:lnTo>
                <a:lnTo>
                  <a:pt x="294" y="133"/>
                </a:lnTo>
                <a:lnTo>
                  <a:pt x="268" y="155"/>
                </a:lnTo>
                <a:lnTo>
                  <a:pt x="243" y="177"/>
                </a:lnTo>
                <a:lnTo>
                  <a:pt x="219" y="201"/>
                </a:lnTo>
                <a:lnTo>
                  <a:pt x="196" y="227"/>
                </a:lnTo>
                <a:lnTo>
                  <a:pt x="195" y="228"/>
                </a:lnTo>
                <a:lnTo>
                  <a:pt x="173" y="255"/>
                </a:lnTo>
                <a:lnTo>
                  <a:pt x="152" y="283"/>
                </a:lnTo>
                <a:lnTo>
                  <a:pt x="133" y="312"/>
                </a:lnTo>
                <a:lnTo>
                  <a:pt x="114" y="342"/>
                </a:lnTo>
                <a:lnTo>
                  <a:pt x="97" y="373"/>
                </a:lnTo>
                <a:lnTo>
                  <a:pt x="81" y="406"/>
                </a:lnTo>
                <a:lnTo>
                  <a:pt x="66" y="440"/>
                </a:lnTo>
                <a:lnTo>
                  <a:pt x="66" y="441"/>
                </a:lnTo>
                <a:lnTo>
                  <a:pt x="52" y="475"/>
                </a:lnTo>
                <a:lnTo>
                  <a:pt x="41" y="510"/>
                </a:lnTo>
                <a:lnTo>
                  <a:pt x="30" y="546"/>
                </a:lnTo>
                <a:lnTo>
                  <a:pt x="21" y="582"/>
                </a:lnTo>
                <a:lnTo>
                  <a:pt x="14" y="619"/>
                </a:lnTo>
                <a:lnTo>
                  <a:pt x="8" y="658"/>
                </a:lnTo>
                <a:lnTo>
                  <a:pt x="4" y="696"/>
                </a:lnTo>
                <a:lnTo>
                  <a:pt x="1" y="735"/>
                </a:lnTo>
                <a:lnTo>
                  <a:pt x="0" y="775"/>
                </a:lnTo>
                <a:lnTo>
                  <a:pt x="0" y="1116"/>
                </a:lnTo>
                <a:lnTo>
                  <a:pt x="1" y="1156"/>
                </a:lnTo>
                <a:lnTo>
                  <a:pt x="1" y="1157"/>
                </a:lnTo>
                <a:lnTo>
                  <a:pt x="4" y="1196"/>
                </a:lnTo>
                <a:lnTo>
                  <a:pt x="8" y="1235"/>
                </a:lnTo>
                <a:lnTo>
                  <a:pt x="14" y="1273"/>
                </a:lnTo>
                <a:lnTo>
                  <a:pt x="21" y="1309"/>
                </a:lnTo>
                <a:lnTo>
                  <a:pt x="30" y="1346"/>
                </a:lnTo>
                <a:lnTo>
                  <a:pt x="41" y="1381"/>
                </a:lnTo>
                <a:lnTo>
                  <a:pt x="52" y="1416"/>
                </a:lnTo>
                <a:lnTo>
                  <a:pt x="66" y="1451"/>
                </a:lnTo>
                <a:lnTo>
                  <a:pt x="66" y="1453"/>
                </a:lnTo>
                <a:lnTo>
                  <a:pt x="81" y="1485"/>
                </a:lnTo>
                <a:lnTo>
                  <a:pt x="97" y="1518"/>
                </a:lnTo>
                <a:lnTo>
                  <a:pt x="114" y="1549"/>
                </a:lnTo>
                <a:lnTo>
                  <a:pt x="133" y="1579"/>
                </a:lnTo>
                <a:lnTo>
                  <a:pt x="152" y="1608"/>
                </a:lnTo>
                <a:lnTo>
                  <a:pt x="173" y="1636"/>
                </a:lnTo>
                <a:lnTo>
                  <a:pt x="195" y="1663"/>
                </a:lnTo>
                <a:lnTo>
                  <a:pt x="196" y="1664"/>
                </a:lnTo>
                <a:lnTo>
                  <a:pt x="219" y="1690"/>
                </a:lnTo>
                <a:lnTo>
                  <a:pt x="243" y="1714"/>
                </a:lnTo>
                <a:lnTo>
                  <a:pt x="268" y="1738"/>
                </a:lnTo>
                <a:lnTo>
                  <a:pt x="294" y="1759"/>
                </a:lnTo>
                <a:lnTo>
                  <a:pt x="321" y="1779"/>
                </a:lnTo>
                <a:lnTo>
                  <a:pt x="349" y="1798"/>
                </a:lnTo>
                <a:lnTo>
                  <a:pt x="379" y="1814"/>
                </a:lnTo>
                <a:lnTo>
                  <a:pt x="379" y="1816"/>
                </a:lnTo>
                <a:lnTo>
                  <a:pt x="409" y="1831"/>
                </a:lnTo>
                <a:lnTo>
                  <a:pt x="439" y="1844"/>
                </a:lnTo>
                <a:lnTo>
                  <a:pt x="469" y="1856"/>
                </a:lnTo>
                <a:lnTo>
                  <a:pt x="501" y="1867"/>
                </a:lnTo>
                <a:lnTo>
                  <a:pt x="533" y="1876"/>
                </a:lnTo>
                <a:lnTo>
                  <a:pt x="566" y="1883"/>
                </a:lnTo>
                <a:lnTo>
                  <a:pt x="599" y="1888"/>
                </a:lnTo>
                <a:lnTo>
                  <a:pt x="632" y="1890"/>
                </a:lnTo>
                <a:lnTo>
                  <a:pt x="666" y="1891"/>
                </a:lnTo>
                <a:lnTo>
                  <a:pt x="1850" y="1891"/>
                </a:lnTo>
                <a:lnTo>
                  <a:pt x="1884" y="1890"/>
                </a:lnTo>
                <a:lnTo>
                  <a:pt x="1851" y="1884"/>
                </a:lnTo>
                <a:lnTo>
                  <a:pt x="667" y="1884"/>
                </a:lnTo>
                <a:lnTo>
                  <a:pt x="633" y="1883"/>
                </a:lnTo>
                <a:lnTo>
                  <a:pt x="599" y="1881"/>
                </a:lnTo>
                <a:lnTo>
                  <a:pt x="567" y="1876"/>
                </a:lnTo>
                <a:lnTo>
                  <a:pt x="535" y="1869"/>
                </a:lnTo>
                <a:lnTo>
                  <a:pt x="502" y="1860"/>
                </a:lnTo>
                <a:lnTo>
                  <a:pt x="470" y="1849"/>
                </a:lnTo>
                <a:lnTo>
                  <a:pt x="439" y="1838"/>
                </a:lnTo>
                <a:lnTo>
                  <a:pt x="409" y="1824"/>
                </a:lnTo>
                <a:lnTo>
                  <a:pt x="380" y="1809"/>
                </a:lnTo>
                <a:lnTo>
                  <a:pt x="353" y="1792"/>
                </a:lnTo>
                <a:lnTo>
                  <a:pt x="324" y="1774"/>
                </a:lnTo>
                <a:lnTo>
                  <a:pt x="297" y="1753"/>
                </a:lnTo>
                <a:lnTo>
                  <a:pt x="271" y="1732"/>
                </a:lnTo>
                <a:lnTo>
                  <a:pt x="246" y="1709"/>
                </a:lnTo>
                <a:lnTo>
                  <a:pt x="223" y="1684"/>
                </a:lnTo>
                <a:lnTo>
                  <a:pt x="200" y="1659"/>
                </a:lnTo>
                <a:lnTo>
                  <a:pt x="178" y="1633"/>
                </a:lnTo>
                <a:lnTo>
                  <a:pt x="157" y="1605"/>
                </a:lnTo>
                <a:lnTo>
                  <a:pt x="138" y="1576"/>
                </a:lnTo>
                <a:lnTo>
                  <a:pt x="120" y="1546"/>
                </a:lnTo>
                <a:lnTo>
                  <a:pt x="102" y="1514"/>
                </a:lnTo>
                <a:lnTo>
                  <a:pt x="86" y="1481"/>
                </a:lnTo>
                <a:lnTo>
                  <a:pt x="72" y="1450"/>
                </a:lnTo>
                <a:lnTo>
                  <a:pt x="58" y="1415"/>
                </a:lnTo>
                <a:lnTo>
                  <a:pt x="47" y="1381"/>
                </a:lnTo>
                <a:lnTo>
                  <a:pt x="36" y="1344"/>
                </a:lnTo>
                <a:lnTo>
                  <a:pt x="27" y="1308"/>
                </a:lnTo>
                <a:lnTo>
                  <a:pt x="20" y="1272"/>
                </a:lnTo>
                <a:lnTo>
                  <a:pt x="14" y="1233"/>
                </a:lnTo>
                <a:lnTo>
                  <a:pt x="10" y="1195"/>
                </a:lnTo>
                <a:lnTo>
                  <a:pt x="7" y="1156"/>
                </a:lnTo>
                <a:lnTo>
                  <a:pt x="6" y="1117"/>
                </a:lnTo>
                <a:lnTo>
                  <a:pt x="6" y="776"/>
                </a:lnTo>
                <a:lnTo>
                  <a:pt x="7" y="737"/>
                </a:lnTo>
                <a:lnTo>
                  <a:pt x="10" y="697"/>
                </a:lnTo>
                <a:lnTo>
                  <a:pt x="14" y="659"/>
                </a:lnTo>
                <a:lnTo>
                  <a:pt x="20" y="620"/>
                </a:lnTo>
                <a:lnTo>
                  <a:pt x="27" y="583"/>
                </a:lnTo>
                <a:lnTo>
                  <a:pt x="36" y="547"/>
                </a:lnTo>
                <a:lnTo>
                  <a:pt x="47" y="511"/>
                </a:lnTo>
                <a:lnTo>
                  <a:pt x="58" y="476"/>
                </a:lnTo>
                <a:lnTo>
                  <a:pt x="72" y="442"/>
                </a:lnTo>
                <a:lnTo>
                  <a:pt x="86" y="410"/>
                </a:lnTo>
                <a:lnTo>
                  <a:pt x="102" y="377"/>
                </a:lnTo>
                <a:lnTo>
                  <a:pt x="120" y="345"/>
                </a:lnTo>
                <a:lnTo>
                  <a:pt x="138" y="315"/>
                </a:lnTo>
                <a:lnTo>
                  <a:pt x="157" y="286"/>
                </a:lnTo>
                <a:lnTo>
                  <a:pt x="178" y="258"/>
                </a:lnTo>
                <a:lnTo>
                  <a:pt x="200" y="233"/>
                </a:lnTo>
                <a:lnTo>
                  <a:pt x="223" y="207"/>
                </a:lnTo>
                <a:lnTo>
                  <a:pt x="246" y="183"/>
                </a:lnTo>
                <a:lnTo>
                  <a:pt x="271" y="160"/>
                </a:lnTo>
                <a:lnTo>
                  <a:pt x="297" y="138"/>
                </a:lnTo>
                <a:lnTo>
                  <a:pt x="324" y="118"/>
                </a:lnTo>
                <a:lnTo>
                  <a:pt x="353" y="100"/>
                </a:lnTo>
                <a:lnTo>
                  <a:pt x="380" y="83"/>
                </a:lnTo>
                <a:lnTo>
                  <a:pt x="409" y="67"/>
                </a:lnTo>
                <a:lnTo>
                  <a:pt x="439" y="55"/>
                </a:lnTo>
                <a:lnTo>
                  <a:pt x="470" y="42"/>
                </a:lnTo>
                <a:lnTo>
                  <a:pt x="502" y="31"/>
                </a:lnTo>
                <a:lnTo>
                  <a:pt x="535" y="23"/>
                </a:lnTo>
                <a:lnTo>
                  <a:pt x="567" y="16"/>
                </a:lnTo>
                <a:lnTo>
                  <a:pt x="599" y="12"/>
                </a:lnTo>
                <a:lnTo>
                  <a:pt x="633" y="8"/>
                </a:lnTo>
                <a:lnTo>
                  <a:pt x="667" y="7"/>
                </a:lnTo>
                <a:lnTo>
                  <a:pt x="1851" y="7"/>
                </a:lnTo>
                <a:lnTo>
                  <a:pt x="1884" y="8"/>
                </a:lnTo>
                <a:lnTo>
                  <a:pt x="1918" y="12"/>
                </a:lnTo>
                <a:lnTo>
                  <a:pt x="1951" y="16"/>
                </a:lnTo>
                <a:lnTo>
                  <a:pt x="1984" y="23"/>
                </a:lnTo>
                <a:lnTo>
                  <a:pt x="2016" y="31"/>
                </a:lnTo>
                <a:lnTo>
                  <a:pt x="2046" y="42"/>
                </a:lnTo>
                <a:lnTo>
                  <a:pt x="2078" y="55"/>
                </a:lnTo>
                <a:lnTo>
                  <a:pt x="2108" y="67"/>
                </a:lnTo>
                <a:lnTo>
                  <a:pt x="2138" y="83"/>
                </a:lnTo>
                <a:lnTo>
                  <a:pt x="2165" y="100"/>
                </a:lnTo>
                <a:lnTo>
                  <a:pt x="2193" y="118"/>
                </a:lnTo>
                <a:lnTo>
                  <a:pt x="2220" y="138"/>
                </a:lnTo>
                <a:lnTo>
                  <a:pt x="2246" y="160"/>
                </a:lnTo>
                <a:lnTo>
                  <a:pt x="2271" y="183"/>
                </a:lnTo>
                <a:lnTo>
                  <a:pt x="2295" y="207"/>
                </a:lnTo>
                <a:lnTo>
                  <a:pt x="2318" y="233"/>
                </a:lnTo>
                <a:lnTo>
                  <a:pt x="2339" y="258"/>
                </a:lnTo>
                <a:lnTo>
                  <a:pt x="2360" y="286"/>
                </a:lnTo>
                <a:lnTo>
                  <a:pt x="2380" y="315"/>
                </a:lnTo>
                <a:lnTo>
                  <a:pt x="2398" y="345"/>
                </a:lnTo>
                <a:lnTo>
                  <a:pt x="2416" y="377"/>
                </a:lnTo>
                <a:lnTo>
                  <a:pt x="2432" y="410"/>
                </a:lnTo>
                <a:lnTo>
                  <a:pt x="2446" y="442"/>
                </a:lnTo>
                <a:lnTo>
                  <a:pt x="2459" y="476"/>
                </a:lnTo>
                <a:lnTo>
                  <a:pt x="2471" y="511"/>
                </a:lnTo>
                <a:lnTo>
                  <a:pt x="2481" y="547"/>
                </a:lnTo>
                <a:lnTo>
                  <a:pt x="2490" y="583"/>
                </a:lnTo>
                <a:lnTo>
                  <a:pt x="2498" y="620"/>
                </a:lnTo>
                <a:lnTo>
                  <a:pt x="2504" y="659"/>
                </a:lnTo>
                <a:lnTo>
                  <a:pt x="2508" y="697"/>
                </a:lnTo>
                <a:lnTo>
                  <a:pt x="2510" y="737"/>
                </a:lnTo>
                <a:lnTo>
                  <a:pt x="2511" y="776"/>
                </a:lnTo>
                <a:lnTo>
                  <a:pt x="2511" y="1117"/>
                </a:lnTo>
                <a:lnTo>
                  <a:pt x="2510" y="1156"/>
                </a:lnTo>
                <a:lnTo>
                  <a:pt x="2508" y="1195"/>
                </a:lnTo>
                <a:lnTo>
                  <a:pt x="2504" y="1233"/>
                </a:lnTo>
                <a:lnTo>
                  <a:pt x="2498" y="1272"/>
                </a:lnTo>
                <a:lnTo>
                  <a:pt x="2490" y="1308"/>
                </a:lnTo>
                <a:lnTo>
                  <a:pt x="2481" y="1344"/>
                </a:lnTo>
                <a:lnTo>
                  <a:pt x="2471" y="1381"/>
                </a:lnTo>
                <a:lnTo>
                  <a:pt x="2459" y="1415"/>
                </a:lnTo>
                <a:lnTo>
                  <a:pt x="2446" y="1450"/>
                </a:lnTo>
                <a:lnTo>
                  <a:pt x="2432" y="1481"/>
                </a:lnTo>
                <a:lnTo>
                  <a:pt x="2416" y="1514"/>
                </a:lnTo>
                <a:lnTo>
                  <a:pt x="2398" y="1546"/>
                </a:lnTo>
                <a:lnTo>
                  <a:pt x="2380" y="1576"/>
                </a:lnTo>
                <a:lnTo>
                  <a:pt x="2360" y="1605"/>
                </a:lnTo>
                <a:lnTo>
                  <a:pt x="2339" y="1633"/>
                </a:lnTo>
                <a:lnTo>
                  <a:pt x="2318" y="1659"/>
                </a:lnTo>
                <a:lnTo>
                  <a:pt x="2295" y="1684"/>
                </a:lnTo>
                <a:lnTo>
                  <a:pt x="2271" y="1709"/>
                </a:lnTo>
                <a:lnTo>
                  <a:pt x="2246" y="1732"/>
                </a:lnTo>
                <a:lnTo>
                  <a:pt x="2220" y="1753"/>
                </a:lnTo>
                <a:lnTo>
                  <a:pt x="2193" y="1774"/>
                </a:lnTo>
                <a:lnTo>
                  <a:pt x="2165" y="1792"/>
                </a:lnTo>
                <a:lnTo>
                  <a:pt x="2138" y="1809"/>
                </a:lnTo>
                <a:lnTo>
                  <a:pt x="2108" y="1824"/>
                </a:lnTo>
                <a:lnTo>
                  <a:pt x="2078" y="1838"/>
                </a:lnTo>
                <a:lnTo>
                  <a:pt x="2046" y="1849"/>
                </a:lnTo>
                <a:lnTo>
                  <a:pt x="2016" y="1860"/>
                </a:lnTo>
                <a:lnTo>
                  <a:pt x="1984" y="1869"/>
                </a:lnTo>
                <a:lnTo>
                  <a:pt x="1951" y="1876"/>
                </a:lnTo>
                <a:lnTo>
                  <a:pt x="1918" y="1881"/>
                </a:lnTo>
                <a:lnTo>
                  <a:pt x="1884" y="1883"/>
                </a:lnTo>
                <a:lnTo>
                  <a:pt x="1851" y="1884"/>
                </a:lnTo>
                <a:lnTo>
                  <a:pt x="1884" y="18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fr-FR"/>
          </a:p>
        </p:txBody>
      </p:sp>
      <p:sp>
        <p:nvSpPr>
          <p:cNvPr id="31784" name="Freeform 73"/>
          <p:cNvSpPr>
            <a:spLocks/>
          </p:cNvSpPr>
          <p:nvPr/>
        </p:nvSpPr>
        <p:spPr bwMode="auto">
          <a:xfrm rot="5400000">
            <a:off x="5665788" y="3084513"/>
            <a:ext cx="2701925" cy="2390775"/>
          </a:xfrm>
          <a:custGeom>
            <a:avLst/>
            <a:gdLst>
              <a:gd name="T0" fmla="*/ 2029917 w 2139"/>
              <a:gd name="T1" fmla="*/ 2385083 h 1680"/>
              <a:gd name="T2" fmla="*/ 2139813 w 2139"/>
              <a:gd name="T3" fmla="*/ 2359467 h 1680"/>
              <a:gd name="T4" fmla="*/ 2243393 w 2139"/>
              <a:gd name="T5" fmla="*/ 2313929 h 1680"/>
              <a:gd name="T6" fmla="*/ 2340657 w 2139"/>
              <a:gd name="T7" fmla="*/ 2247044 h 1680"/>
              <a:gd name="T8" fmla="*/ 2429079 w 2139"/>
              <a:gd name="T9" fmla="*/ 2165928 h 1680"/>
              <a:gd name="T10" fmla="*/ 2507396 w 2139"/>
              <a:gd name="T11" fmla="*/ 2069159 h 1680"/>
              <a:gd name="T12" fmla="*/ 2574344 w 2139"/>
              <a:gd name="T13" fmla="*/ 1958159 h 1680"/>
              <a:gd name="T14" fmla="*/ 2628661 w 2139"/>
              <a:gd name="T15" fmla="*/ 1835774 h 1680"/>
              <a:gd name="T16" fmla="*/ 2667819 w 2139"/>
              <a:gd name="T17" fmla="*/ 1702004 h 1680"/>
              <a:gd name="T18" fmla="*/ 2693083 w 2139"/>
              <a:gd name="T19" fmla="*/ 1559696 h 1680"/>
              <a:gd name="T20" fmla="*/ 2701925 w 2139"/>
              <a:gd name="T21" fmla="*/ 1411696 h 1680"/>
              <a:gd name="T22" fmla="*/ 2696872 w 2139"/>
              <a:gd name="T23" fmla="*/ 878041 h 1680"/>
              <a:gd name="T24" fmla="*/ 2676662 w 2139"/>
              <a:gd name="T25" fmla="*/ 734310 h 1680"/>
              <a:gd name="T26" fmla="*/ 2642556 w 2139"/>
              <a:gd name="T27" fmla="*/ 599117 h 1680"/>
              <a:gd name="T28" fmla="*/ 2592029 w 2139"/>
              <a:gd name="T29" fmla="*/ 472463 h 1680"/>
              <a:gd name="T30" fmla="*/ 2531396 w 2139"/>
              <a:gd name="T31" fmla="*/ 357193 h 1680"/>
              <a:gd name="T32" fmla="*/ 2455606 w 2139"/>
              <a:gd name="T33" fmla="*/ 254731 h 1680"/>
              <a:gd name="T34" fmla="*/ 2372237 w 2139"/>
              <a:gd name="T35" fmla="*/ 167923 h 1680"/>
              <a:gd name="T36" fmla="*/ 2277499 w 2139"/>
              <a:gd name="T37" fmla="*/ 96769 h 1680"/>
              <a:gd name="T38" fmla="*/ 2175182 w 2139"/>
              <a:gd name="T39" fmla="*/ 44115 h 1680"/>
              <a:gd name="T40" fmla="*/ 2066549 w 2139"/>
              <a:gd name="T41" fmla="*/ 11385 h 1680"/>
              <a:gd name="T42" fmla="*/ 1952864 w 2139"/>
              <a:gd name="T43" fmla="*/ 0 h 1680"/>
              <a:gd name="T44" fmla="*/ 669481 w 2139"/>
              <a:gd name="T45" fmla="*/ 4269 h 1680"/>
              <a:gd name="T46" fmla="*/ 559585 w 2139"/>
              <a:gd name="T47" fmla="*/ 32731 h 1680"/>
              <a:gd name="T48" fmla="*/ 456005 w 2139"/>
              <a:gd name="T49" fmla="*/ 78269 h 1680"/>
              <a:gd name="T50" fmla="*/ 358741 w 2139"/>
              <a:gd name="T51" fmla="*/ 142308 h 1680"/>
              <a:gd name="T52" fmla="*/ 270319 w 2139"/>
              <a:gd name="T53" fmla="*/ 224847 h 1680"/>
              <a:gd name="T54" fmla="*/ 194528 w 2139"/>
              <a:gd name="T55" fmla="*/ 321616 h 1680"/>
              <a:gd name="T56" fmla="*/ 127580 w 2139"/>
              <a:gd name="T57" fmla="*/ 432616 h 1680"/>
              <a:gd name="T58" fmla="*/ 73264 w 2139"/>
              <a:gd name="T59" fmla="*/ 555001 h 1680"/>
              <a:gd name="T60" fmla="*/ 34106 w 2139"/>
              <a:gd name="T61" fmla="*/ 687348 h 1680"/>
              <a:gd name="T62" fmla="*/ 8842 w 2139"/>
              <a:gd name="T63" fmla="*/ 829656 h 1680"/>
              <a:gd name="T64" fmla="*/ 0 w 2139"/>
              <a:gd name="T65" fmla="*/ 979079 h 1680"/>
              <a:gd name="T66" fmla="*/ 3790 w 2139"/>
              <a:gd name="T67" fmla="*/ 1512735 h 1680"/>
              <a:gd name="T68" fmla="*/ 24000 w 2139"/>
              <a:gd name="T69" fmla="*/ 1656466 h 1680"/>
              <a:gd name="T70" fmla="*/ 59369 w 2139"/>
              <a:gd name="T71" fmla="*/ 1791658 h 1680"/>
              <a:gd name="T72" fmla="*/ 108633 w 2139"/>
              <a:gd name="T73" fmla="*/ 1918312 h 1680"/>
              <a:gd name="T74" fmla="*/ 170528 w 2139"/>
              <a:gd name="T75" fmla="*/ 2033582 h 1680"/>
              <a:gd name="T76" fmla="*/ 245055 w 2139"/>
              <a:gd name="T77" fmla="*/ 2136044 h 1680"/>
              <a:gd name="T78" fmla="*/ 328425 w 2139"/>
              <a:gd name="T79" fmla="*/ 2222852 h 1680"/>
              <a:gd name="T80" fmla="*/ 421899 w 2139"/>
              <a:gd name="T81" fmla="*/ 2294006 h 1680"/>
              <a:gd name="T82" fmla="*/ 524216 w 2139"/>
              <a:gd name="T83" fmla="*/ 2346660 h 1680"/>
              <a:gd name="T84" fmla="*/ 632849 w 2139"/>
              <a:gd name="T85" fmla="*/ 2379390 h 1680"/>
              <a:gd name="T86" fmla="*/ 746535 w 2139"/>
              <a:gd name="T87" fmla="*/ 2390775 h 16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139"/>
              <a:gd name="T133" fmla="*/ 0 h 1680"/>
              <a:gd name="T134" fmla="*/ 2139 w 2139"/>
              <a:gd name="T135" fmla="*/ 1680 h 16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139" h="1680">
                <a:moveTo>
                  <a:pt x="1546" y="1680"/>
                </a:moveTo>
                <a:lnTo>
                  <a:pt x="1576" y="1679"/>
                </a:lnTo>
                <a:lnTo>
                  <a:pt x="1607" y="1676"/>
                </a:lnTo>
                <a:lnTo>
                  <a:pt x="1636" y="1672"/>
                </a:lnTo>
                <a:lnTo>
                  <a:pt x="1665" y="1666"/>
                </a:lnTo>
                <a:lnTo>
                  <a:pt x="1694" y="1658"/>
                </a:lnTo>
                <a:lnTo>
                  <a:pt x="1722" y="1649"/>
                </a:lnTo>
                <a:lnTo>
                  <a:pt x="1750" y="1638"/>
                </a:lnTo>
                <a:lnTo>
                  <a:pt x="1776" y="1626"/>
                </a:lnTo>
                <a:lnTo>
                  <a:pt x="1803" y="1612"/>
                </a:lnTo>
                <a:lnTo>
                  <a:pt x="1829" y="1597"/>
                </a:lnTo>
                <a:lnTo>
                  <a:pt x="1853" y="1579"/>
                </a:lnTo>
                <a:lnTo>
                  <a:pt x="1878" y="1562"/>
                </a:lnTo>
                <a:lnTo>
                  <a:pt x="1900" y="1542"/>
                </a:lnTo>
                <a:lnTo>
                  <a:pt x="1923" y="1522"/>
                </a:lnTo>
                <a:lnTo>
                  <a:pt x="1944" y="1501"/>
                </a:lnTo>
                <a:lnTo>
                  <a:pt x="1966" y="1479"/>
                </a:lnTo>
                <a:lnTo>
                  <a:pt x="1985" y="1454"/>
                </a:lnTo>
                <a:lnTo>
                  <a:pt x="2004" y="1429"/>
                </a:lnTo>
                <a:lnTo>
                  <a:pt x="2021" y="1403"/>
                </a:lnTo>
                <a:lnTo>
                  <a:pt x="2038" y="1376"/>
                </a:lnTo>
                <a:lnTo>
                  <a:pt x="2052" y="1348"/>
                </a:lnTo>
                <a:lnTo>
                  <a:pt x="2068" y="1319"/>
                </a:lnTo>
                <a:lnTo>
                  <a:pt x="2081" y="1290"/>
                </a:lnTo>
                <a:lnTo>
                  <a:pt x="2092" y="1259"/>
                </a:lnTo>
                <a:lnTo>
                  <a:pt x="2102" y="1228"/>
                </a:lnTo>
                <a:lnTo>
                  <a:pt x="2112" y="1196"/>
                </a:lnTo>
                <a:lnTo>
                  <a:pt x="2119" y="1164"/>
                </a:lnTo>
                <a:lnTo>
                  <a:pt x="2127" y="1130"/>
                </a:lnTo>
                <a:lnTo>
                  <a:pt x="2132" y="1096"/>
                </a:lnTo>
                <a:lnTo>
                  <a:pt x="2135" y="1063"/>
                </a:lnTo>
                <a:lnTo>
                  <a:pt x="2138" y="1027"/>
                </a:lnTo>
                <a:lnTo>
                  <a:pt x="2139" y="992"/>
                </a:lnTo>
                <a:lnTo>
                  <a:pt x="2139" y="688"/>
                </a:lnTo>
                <a:lnTo>
                  <a:pt x="2138" y="653"/>
                </a:lnTo>
                <a:lnTo>
                  <a:pt x="2135" y="617"/>
                </a:lnTo>
                <a:lnTo>
                  <a:pt x="2132" y="583"/>
                </a:lnTo>
                <a:lnTo>
                  <a:pt x="2127" y="550"/>
                </a:lnTo>
                <a:lnTo>
                  <a:pt x="2119" y="516"/>
                </a:lnTo>
                <a:lnTo>
                  <a:pt x="2112" y="483"/>
                </a:lnTo>
                <a:lnTo>
                  <a:pt x="2102" y="451"/>
                </a:lnTo>
                <a:lnTo>
                  <a:pt x="2092" y="421"/>
                </a:lnTo>
                <a:lnTo>
                  <a:pt x="2081" y="390"/>
                </a:lnTo>
                <a:lnTo>
                  <a:pt x="2068" y="361"/>
                </a:lnTo>
                <a:lnTo>
                  <a:pt x="2052" y="332"/>
                </a:lnTo>
                <a:lnTo>
                  <a:pt x="2038" y="304"/>
                </a:lnTo>
                <a:lnTo>
                  <a:pt x="2021" y="277"/>
                </a:lnTo>
                <a:lnTo>
                  <a:pt x="2004" y="251"/>
                </a:lnTo>
                <a:lnTo>
                  <a:pt x="1985" y="226"/>
                </a:lnTo>
                <a:lnTo>
                  <a:pt x="1966" y="201"/>
                </a:lnTo>
                <a:lnTo>
                  <a:pt x="1944" y="179"/>
                </a:lnTo>
                <a:lnTo>
                  <a:pt x="1923" y="158"/>
                </a:lnTo>
                <a:lnTo>
                  <a:pt x="1900" y="138"/>
                </a:lnTo>
                <a:lnTo>
                  <a:pt x="1878" y="118"/>
                </a:lnTo>
                <a:lnTo>
                  <a:pt x="1853" y="100"/>
                </a:lnTo>
                <a:lnTo>
                  <a:pt x="1829" y="83"/>
                </a:lnTo>
                <a:lnTo>
                  <a:pt x="1803" y="68"/>
                </a:lnTo>
                <a:lnTo>
                  <a:pt x="1776" y="55"/>
                </a:lnTo>
                <a:lnTo>
                  <a:pt x="1750" y="42"/>
                </a:lnTo>
                <a:lnTo>
                  <a:pt x="1722" y="31"/>
                </a:lnTo>
                <a:lnTo>
                  <a:pt x="1694" y="23"/>
                </a:lnTo>
                <a:lnTo>
                  <a:pt x="1665" y="14"/>
                </a:lnTo>
                <a:lnTo>
                  <a:pt x="1636" y="8"/>
                </a:lnTo>
                <a:lnTo>
                  <a:pt x="1607" y="3"/>
                </a:lnTo>
                <a:lnTo>
                  <a:pt x="1576" y="1"/>
                </a:lnTo>
                <a:lnTo>
                  <a:pt x="1546" y="0"/>
                </a:lnTo>
                <a:lnTo>
                  <a:pt x="591" y="0"/>
                </a:lnTo>
                <a:lnTo>
                  <a:pt x="561" y="1"/>
                </a:lnTo>
                <a:lnTo>
                  <a:pt x="530" y="3"/>
                </a:lnTo>
                <a:lnTo>
                  <a:pt x="501" y="8"/>
                </a:lnTo>
                <a:lnTo>
                  <a:pt x="472" y="14"/>
                </a:lnTo>
                <a:lnTo>
                  <a:pt x="443" y="23"/>
                </a:lnTo>
                <a:lnTo>
                  <a:pt x="415" y="31"/>
                </a:lnTo>
                <a:lnTo>
                  <a:pt x="387" y="42"/>
                </a:lnTo>
                <a:lnTo>
                  <a:pt x="361" y="55"/>
                </a:lnTo>
                <a:lnTo>
                  <a:pt x="334" y="68"/>
                </a:lnTo>
                <a:lnTo>
                  <a:pt x="309" y="83"/>
                </a:lnTo>
                <a:lnTo>
                  <a:pt x="284" y="100"/>
                </a:lnTo>
                <a:lnTo>
                  <a:pt x="260" y="118"/>
                </a:lnTo>
                <a:lnTo>
                  <a:pt x="237" y="138"/>
                </a:lnTo>
                <a:lnTo>
                  <a:pt x="214" y="158"/>
                </a:lnTo>
                <a:lnTo>
                  <a:pt x="194" y="179"/>
                </a:lnTo>
                <a:lnTo>
                  <a:pt x="173" y="201"/>
                </a:lnTo>
                <a:lnTo>
                  <a:pt x="154" y="226"/>
                </a:lnTo>
                <a:lnTo>
                  <a:pt x="135" y="251"/>
                </a:lnTo>
                <a:lnTo>
                  <a:pt x="118" y="277"/>
                </a:lnTo>
                <a:lnTo>
                  <a:pt x="101" y="304"/>
                </a:lnTo>
                <a:lnTo>
                  <a:pt x="86" y="332"/>
                </a:lnTo>
                <a:lnTo>
                  <a:pt x="71" y="361"/>
                </a:lnTo>
                <a:lnTo>
                  <a:pt x="58" y="390"/>
                </a:lnTo>
                <a:lnTo>
                  <a:pt x="47" y="421"/>
                </a:lnTo>
                <a:lnTo>
                  <a:pt x="36" y="451"/>
                </a:lnTo>
                <a:lnTo>
                  <a:pt x="27" y="483"/>
                </a:lnTo>
                <a:lnTo>
                  <a:pt x="19" y="516"/>
                </a:lnTo>
                <a:lnTo>
                  <a:pt x="12" y="550"/>
                </a:lnTo>
                <a:lnTo>
                  <a:pt x="7" y="583"/>
                </a:lnTo>
                <a:lnTo>
                  <a:pt x="3" y="617"/>
                </a:lnTo>
                <a:lnTo>
                  <a:pt x="1" y="653"/>
                </a:lnTo>
                <a:lnTo>
                  <a:pt x="0" y="688"/>
                </a:lnTo>
                <a:lnTo>
                  <a:pt x="0" y="992"/>
                </a:lnTo>
                <a:lnTo>
                  <a:pt x="1" y="1027"/>
                </a:lnTo>
                <a:lnTo>
                  <a:pt x="3" y="1063"/>
                </a:lnTo>
                <a:lnTo>
                  <a:pt x="7" y="1096"/>
                </a:lnTo>
                <a:lnTo>
                  <a:pt x="12" y="1130"/>
                </a:lnTo>
                <a:lnTo>
                  <a:pt x="19" y="1164"/>
                </a:lnTo>
                <a:lnTo>
                  <a:pt x="27" y="1196"/>
                </a:lnTo>
                <a:lnTo>
                  <a:pt x="36" y="1228"/>
                </a:lnTo>
                <a:lnTo>
                  <a:pt x="47" y="1259"/>
                </a:lnTo>
                <a:lnTo>
                  <a:pt x="58" y="1290"/>
                </a:lnTo>
                <a:lnTo>
                  <a:pt x="71" y="1319"/>
                </a:lnTo>
                <a:lnTo>
                  <a:pt x="86" y="1348"/>
                </a:lnTo>
                <a:lnTo>
                  <a:pt x="101" y="1376"/>
                </a:lnTo>
                <a:lnTo>
                  <a:pt x="118" y="1403"/>
                </a:lnTo>
                <a:lnTo>
                  <a:pt x="135" y="1429"/>
                </a:lnTo>
                <a:lnTo>
                  <a:pt x="154" y="1454"/>
                </a:lnTo>
                <a:lnTo>
                  <a:pt x="173" y="1479"/>
                </a:lnTo>
                <a:lnTo>
                  <a:pt x="194" y="1501"/>
                </a:lnTo>
                <a:lnTo>
                  <a:pt x="214" y="1522"/>
                </a:lnTo>
                <a:lnTo>
                  <a:pt x="237" y="1542"/>
                </a:lnTo>
                <a:lnTo>
                  <a:pt x="260" y="1562"/>
                </a:lnTo>
                <a:lnTo>
                  <a:pt x="284" y="1579"/>
                </a:lnTo>
                <a:lnTo>
                  <a:pt x="309" y="1597"/>
                </a:lnTo>
                <a:lnTo>
                  <a:pt x="334" y="1612"/>
                </a:lnTo>
                <a:lnTo>
                  <a:pt x="361" y="1626"/>
                </a:lnTo>
                <a:lnTo>
                  <a:pt x="387" y="1638"/>
                </a:lnTo>
                <a:lnTo>
                  <a:pt x="415" y="1649"/>
                </a:lnTo>
                <a:lnTo>
                  <a:pt x="443" y="1658"/>
                </a:lnTo>
                <a:lnTo>
                  <a:pt x="472" y="1666"/>
                </a:lnTo>
                <a:lnTo>
                  <a:pt x="501" y="1672"/>
                </a:lnTo>
                <a:lnTo>
                  <a:pt x="530" y="1676"/>
                </a:lnTo>
                <a:lnTo>
                  <a:pt x="561" y="1679"/>
                </a:lnTo>
                <a:lnTo>
                  <a:pt x="591" y="1680"/>
                </a:lnTo>
                <a:lnTo>
                  <a:pt x="1546" y="1680"/>
                </a:lnTo>
                <a:close/>
              </a:path>
            </a:pathLst>
          </a:custGeom>
          <a:solidFill>
            <a:srgbClr val="C8C3DF"/>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fr-FR"/>
          </a:p>
        </p:txBody>
      </p:sp>
      <p:sp>
        <p:nvSpPr>
          <p:cNvPr id="31785" name="Freeform 74"/>
          <p:cNvSpPr>
            <a:spLocks/>
          </p:cNvSpPr>
          <p:nvPr/>
        </p:nvSpPr>
        <p:spPr bwMode="auto">
          <a:xfrm rot="5400000">
            <a:off x="5659437" y="3078163"/>
            <a:ext cx="2709863" cy="2401888"/>
          </a:xfrm>
          <a:custGeom>
            <a:avLst/>
            <a:gdLst>
              <a:gd name="T0" fmla="*/ 2108513 w 2145"/>
              <a:gd name="T1" fmla="*/ 2381979 h 1689"/>
              <a:gd name="T2" fmla="*/ 2281591 w 2145"/>
              <a:gd name="T3" fmla="*/ 2305187 h 1689"/>
              <a:gd name="T4" fmla="*/ 2406661 w 2145"/>
              <a:gd name="T5" fmla="*/ 2205641 h 1689"/>
              <a:gd name="T6" fmla="*/ 2515308 w 2145"/>
              <a:gd name="T7" fmla="*/ 2077655 h 1689"/>
              <a:gd name="T8" fmla="*/ 2618903 w 2145"/>
              <a:gd name="T9" fmla="*/ 1885674 h 1689"/>
              <a:gd name="T10" fmla="*/ 2675753 w 2145"/>
              <a:gd name="T11" fmla="*/ 1709337 h 1689"/>
              <a:gd name="T12" fmla="*/ 2709863 w 2145"/>
              <a:gd name="T13" fmla="*/ 1467584 h 1689"/>
              <a:gd name="T14" fmla="*/ 2706073 w 2145"/>
              <a:gd name="T15" fmla="*/ 884532 h 1689"/>
              <a:gd name="T16" fmla="*/ 2663119 w 2145"/>
              <a:gd name="T17" fmla="*/ 647045 h 1689"/>
              <a:gd name="T18" fmla="*/ 2599953 w 2145"/>
              <a:gd name="T19" fmla="*/ 476396 h 1689"/>
              <a:gd name="T20" fmla="*/ 2490041 w 2145"/>
              <a:gd name="T21" fmla="*/ 290104 h 1689"/>
              <a:gd name="T22" fmla="*/ 2377604 w 2145"/>
              <a:gd name="T23" fmla="*/ 169227 h 1689"/>
              <a:gd name="T24" fmla="*/ 2248744 w 2145"/>
              <a:gd name="T25" fmla="*/ 78214 h 1689"/>
              <a:gd name="T26" fmla="*/ 2071876 w 2145"/>
              <a:gd name="T27" fmla="*/ 11377 h 1689"/>
              <a:gd name="T28" fmla="*/ 750424 w 2145"/>
              <a:gd name="T29" fmla="*/ 0 h 1689"/>
              <a:gd name="T30" fmla="*/ 563449 w 2145"/>
              <a:gd name="T31" fmla="*/ 32708 h 1689"/>
              <a:gd name="T32" fmla="*/ 424482 w 2145"/>
              <a:gd name="T33" fmla="*/ 98123 h 1689"/>
              <a:gd name="T34" fmla="*/ 272881 w 2145"/>
              <a:gd name="T35" fmla="*/ 226110 h 1689"/>
              <a:gd name="T36" fmla="*/ 171814 w 2145"/>
              <a:gd name="T37" fmla="*/ 359785 h 1689"/>
              <a:gd name="T38" fmla="*/ 74537 w 2145"/>
              <a:gd name="T39" fmla="*/ 558876 h 1689"/>
              <a:gd name="T40" fmla="*/ 24003 w 2145"/>
              <a:gd name="T41" fmla="*/ 739480 h 1689"/>
              <a:gd name="T42" fmla="*/ 0 w 2145"/>
              <a:gd name="T43" fmla="*/ 984077 h 1689"/>
              <a:gd name="T44" fmla="*/ 7580 w 2145"/>
              <a:gd name="T45" fmla="*/ 1568551 h 1689"/>
              <a:gd name="T46" fmla="*/ 58114 w 2145"/>
              <a:gd name="T47" fmla="*/ 1797505 h 1689"/>
              <a:gd name="T48" fmla="*/ 128861 w 2145"/>
              <a:gd name="T49" fmla="*/ 1968155 h 1689"/>
              <a:gd name="T50" fmla="*/ 221084 w 2145"/>
              <a:gd name="T51" fmla="*/ 2113206 h 1689"/>
              <a:gd name="T52" fmla="*/ 361315 w 2145"/>
              <a:gd name="T53" fmla="*/ 2259680 h 1689"/>
              <a:gd name="T54" fmla="*/ 492702 w 2145"/>
              <a:gd name="T55" fmla="*/ 2342161 h 1689"/>
              <a:gd name="T56" fmla="*/ 673360 w 2145"/>
              <a:gd name="T57" fmla="*/ 2397622 h 1689"/>
              <a:gd name="T58" fmla="*/ 1958176 w 2145"/>
              <a:gd name="T59" fmla="*/ 2390511 h 1689"/>
              <a:gd name="T60" fmla="*/ 600086 w 2145"/>
              <a:gd name="T61" fmla="*/ 2372024 h 1689"/>
              <a:gd name="T62" fmla="*/ 427009 w 2145"/>
              <a:gd name="T63" fmla="*/ 2295232 h 1689"/>
              <a:gd name="T64" fmla="*/ 276671 w 2145"/>
              <a:gd name="T65" fmla="*/ 2170090 h 1689"/>
              <a:gd name="T66" fmla="*/ 155391 w 2145"/>
              <a:gd name="T67" fmla="*/ 2000862 h 1689"/>
              <a:gd name="T68" fmla="*/ 66957 w 2145"/>
              <a:gd name="T69" fmla="*/ 1797505 h 1689"/>
              <a:gd name="T70" fmla="*/ 16423 w 2145"/>
              <a:gd name="T71" fmla="*/ 1565707 h 1689"/>
              <a:gd name="T72" fmla="*/ 7580 w 2145"/>
              <a:gd name="T73" fmla="*/ 934305 h 1689"/>
              <a:gd name="T74" fmla="*/ 41690 w 2145"/>
              <a:gd name="T75" fmla="*/ 695396 h 1689"/>
              <a:gd name="T76" fmla="*/ 114964 w 2145"/>
              <a:gd name="T77" fmla="*/ 480662 h 1689"/>
              <a:gd name="T78" fmla="*/ 226138 w 2145"/>
              <a:gd name="T79" fmla="*/ 295792 h 1689"/>
              <a:gd name="T80" fmla="*/ 365105 w 2145"/>
              <a:gd name="T81" fmla="*/ 150740 h 1689"/>
              <a:gd name="T82" fmla="*/ 529339 w 2145"/>
              <a:gd name="T83" fmla="*/ 54039 h 1689"/>
              <a:gd name="T84" fmla="*/ 712523 w 2145"/>
              <a:gd name="T85" fmla="*/ 11377 h 1689"/>
              <a:gd name="T86" fmla="*/ 2070613 w 2145"/>
              <a:gd name="T87" fmla="*/ 21331 h 1689"/>
              <a:gd name="T88" fmla="*/ 2247480 w 2145"/>
              <a:gd name="T89" fmla="*/ 88169 h 1689"/>
              <a:gd name="T90" fmla="*/ 2402871 w 2145"/>
              <a:gd name="T91" fmla="*/ 203357 h 1689"/>
              <a:gd name="T92" fmla="*/ 2532995 w 2145"/>
              <a:gd name="T93" fmla="*/ 364052 h 1689"/>
              <a:gd name="T94" fmla="*/ 2629009 w 2145"/>
              <a:gd name="T95" fmla="*/ 561720 h 1689"/>
              <a:gd name="T96" fmla="*/ 2687123 w 2145"/>
              <a:gd name="T97" fmla="*/ 787831 h 1689"/>
              <a:gd name="T98" fmla="*/ 2701020 w 2145"/>
              <a:gd name="T99" fmla="*/ 1417811 h 1689"/>
              <a:gd name="T100" fmla="*/ 2679543 w 2145"/>
              <a:gd name="T101" fmla="*/ 1662408 h 1689"/>
              <a:gd name="T102" fmla="*/ 2612586 w 2145"/>
              <a:gd name="T103" fmla="*/ 1881408 h 1689"/>
              <a:gd name="T104" fmla="*/ 2507728 w 2145"/>
              <a:gd name="T105" fmla="*/ 2073388 h 1689"/>
              <a:gd name="T106" fmla="*/ 2373814 w 2145"/>
              <a:gd name="T107" fmla="*/ 2226973 h 1689"/>
              <a:gd name="T108" fmla="*/ 2213370 w 2145"/>
              <a:gd name="T109" fmla="*/ 2332206 h 1689"/>
              <a:gd name="T110" fmla="*/ 2032713 w 2145"/>
              <a:gd name="T111" fmla="*/ 2386245 h 168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145"/>
              <a:gd name="T169" fmla="*/ 0 h 1689"/>
              <a:gd name="T170" fmla="*/ 2145 w 2145"/>
              <a:gd name="T171" fmla="*/ 1689 h 168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145" h="1689">
                <a:moveTo>
                  <a:pt x="1579" y="1689"/>
                </a:moveTo>
                <a:lnTo>
                  <a:pt x="1580" y="1689"/>
                </a:lnTo>
                <a:lnTo>
                  <a:pt x="1610" y="1686"/>
                </a:lnTo>
                <a:lnTo>
                  <a:pt x="1640" y="1681"/>
                </a:lnTo>
                <a:lnTo>
                  <a:pt x="1669" y="1675"/>
                </a:lnTo>
                <a:lnTo>
                  <a:pt x="1698" y="1668"/>
                </a:lnTo>
                <a:lnTo>
                  <a:pt x="1726" y="1658"/>
                </a:lnTo>
                <a:lnTo>
                  <a:pt x="1753" y="1647"/>
                </a:lnTo>
                <a:lnTo>
                  <a:pt x="1780" y="1635"/>
                </a:lnTo>
                <a:lnTo>
                  <a:pt x="1806" y="1621"/>
                </a:lnTo>
                <a:lnTo>
                  <a:pt x="1807" y="1620"/>
                </a:lnTo>
                <a:lnTo>
                  <a:pt x="1833" y="1605"/>
                </a:lnTo>
                <a:lnTo>
                  <a:pt x="1859" y="1589"/>
                </a:lnTo>
                <a:lnTo>
                  <a:pt x="1882" y="1571"/>
                </a:lnTo>
                <a:lnTo>
                  <a:pt x="1905" y="1551"/>
                </a:lnTo>
                <a:lnTo>
                  <a:pt x="1928" y="1531"/>
                </a:lnTo>
                <a:lnTo>
                  <a:pt x="1949" y="1509"/>
                </a:lnTo>
                <a:lnTo>
                  <a:pt x="1969" y="1486"/>
                </a:lnTo>
                <a:lnTo>
                  <a:pt x="1971" y="1485"/>
                </a:lnTo>
                <a:lnTo>
                  <a:pt x="1991" y="1461"/>
                </a:lnTo>
                <a:lnTo>
                  <a:pt x="2009" y="1436"/>
                </a:lnTo>
                <a:lnTo>
                  <a:pt x="2026" y="1410"/>
                </a:lnTo>
                <a:lnTo>
                  <a:pt x="2044" y="1384"/>
                </a:lnTo>
                <a:lnTo>
                  <a:pt x="2058" y="1356"/>
                </a:lnTo>
                <a:lnTo>
                  <a:pt x="2073" y="1326"/>
                </a:lnTo>
                <a:lnTo>
                  <a:pt x="2085" y="1296"/>
                </a:lnTo>
                <a:lnTo>
                  <a:pt x="2087" y="1295"/>
                </a:lnTo>
                <a:lnTo>
                  <a:pt x="2098" y="1264"/>
                </a:lnTo>
                <a:lnTo>
                  <a:pt x="2108" y="1233"/>
                </a:lnTo>
                <a:lnTo>
                  <a:pt x="2118" y="1202"/>
                </a:lnTo>
                <a:lnTo>
                  <a:pt x="2127" y="1170"/>
                </a:lnTo>
                <a:lnTo>
                  <a:pt x="2132" y="1136"/>
                </a:lnTo>
                <a:lnTo>
                  <a:pt x="2138" y="1103"/>
                </a:lnTo>
                <a:lnTo>
                  <a:pt x="2142" y="1068"/>
                </a:lnTo>
                <a:lnTo>
                  <a:pt x="2145" y="1032"/>
                </a:lnTo>
                <a:lnTo>
                  <a:pt x="2145" y="997"/>
                </a:lnTo>
                <a:lnTo>
                  <a:pt x="2145" y="692"/>
                </a:lnTo>
                <a:lnTo>
                  <a:pt x="2145" y="657"/>
                </a:lnTo>
                <a:lnTo>
                  <a:pt x="2142" y="622"/>
                </a:lnTo>
                <a:lnTo>
                  <a:pt x="2138" y="587"/>
                </a:lnTo>
                <a:lnTo>
                  <a:pt x="2132" y="552"/>
                </a:lnTo>
                <a:lnTo>
                  <a:pt x="2127" y="520"/>
                </a:lnTo>
                <a:lnTo>
                  <a:pt x="2118" y="487"/>
                </a:lnTo>
                <a:lnTo>
                  <a:pt x="2108" y="455"/>
                </a:lnTo>
                <a:lnTo>
                  <a:pt x="2098" y="425"/>
                </a:lnTo>
                <a:lnTo>
                  <a:pt x="2087" y="394"/>
                </a:lnTo>
                <a:lnTo>
                  <a:pt x="2085" y="393"/>
                </a:lnTo>
                <a:lnTo>
                  <a:pt x="2073" y="364"/>
                </a:lnTo>
                <a:lnTo>
                  <a:pt x="2058" y="335"/>
                </a:lnTo>
                <a:lnTo>
                  <a:pt x="2044" y="307"/>
                </a:lnTo>
                <a:lnTo>
                  <a:pt x="2026" y="280"/>
                </a:lnTo>
                <a:lnTo>
                  <a:pt x="2009" y="253"/>
                </a:lnTo>
                <a:lnTo>
                  <a:pt x="1991" y="228"/>
                </a:lnTo>
                <a:lnTo>
                  <a:pt x="1971" y="204"/>
                </a:lnTo>
                <a:lnTo>
                  <a:pt x="1969" y="203"/>
                </a:lnTo>
                <a:lnTo>
                  <a:pt x="1949" y="181"/>
                </a:lnTo>
                <a:lnTo>
                  <a:pt x="1928" y="159"/>
                </a:lnTo>
                <a:lnTo>
                  <a:pt x="1905" y="138"/>
                </a:lnTo>
                <a:lnTo>
                  <a:pt x="1882" y="119"/>
                </a:lnTo>
                <a:lnTo>
                  <a:pt x="1859" y="100"/>
                </a:lnTo>
                <a:lnTo>
                  <a:pt x="1833" y="84"/>
                </a:lnTo>
                <a:lnTo>
                  <a:pt x="1807" y="69"/>
                </a:lnTo>
                <a:lnTo>
                  <a:pt x="1806" y="69"/>
                </a:lnTo>
                <a:lnTo>
                  <a:pt x="1780" y="55"/>
                </a:lnTo>
                <a:lnTo>
                  <a:pt x="1753" y="42"/>
                </a:lnTo>
                <a:lnTo>
                  <a:pt x="1726" y="32"/>
                </a:lnTo>
                <a:lnTo>
                  <a:pt x="1698" y="23"/>
                </a:lnTo>
                <a:lnTo>
                  <a:pt x="1669" y="14"/>
                </a:lnTo>
                <a:lnTo>
                  <a:pt x="1640" y="8"/>
                </a:lnTo>
                <a:lnTo>
                  <a:pt x="1610" y="3"/>
                </a:lnTo>
                <a:lnTo>
                  <a:pt x="1580" y="1"/>
                </a:lnTo>
                <a:lnTo>
                  <a:pt x="1579" y="1"/>
                </a:lnTo>
                <a:lnTo>
                  <a:pt x="1549" y="0"/>
                </a:lnTo>
                <a:lnTo>
                  <a:pt x="594" y="0"/>
                </a:lnTo>
                <a:lnTo>
                  <a:pt x="563" y="1"/>
                </a:lnTo>
                <a:lnTo>
                  <a:pt x="533" y="3"/>
                </a:lnTo>
                <a:lnTo>
                  <a:pt x="504" y="8"/>
                </a:lnTo>
                <a:lnTo>
                  <a:pt x="474" y="14"/>
                </a:lnTo>
                <a:lnTo>
                  <a:pt x="446" y="23"/>
                </a:lnTo>
                <a:lnTo>
                  <a:pt x="418" y="32"/>
                </a:lnTo>
                <a:lnTo>
                  <a:pt x="390" y="42"/>
                </a:lnTo>
                <a:lnTo>
                  <a:pt x="363" y="55"/>
                </a:lnTo>
                <a:lnTo>
                  <a:pt x="337" y="69"/>
                </a:lnTo>
                <a:lnTo>
                  <a:pt x="336" y="69"/>
                </a:lnTo>
                <a:lnTo>
                  <a:pt x="311" y="84"/>
                </a:lnTo>
                <a:lnTo>
                  <a:pt x="286" y="100"/>
                </a:lnTo>
                <a:lnTo>
                  <a:pt x="262" y="119"/>
                </a:lnTo>
                <a:lnTo>
                  <a:pt x="239" y="138"/>
                </a:lnTo>
                <a:lnTo>
                  <a:pt x="216" y="159"/>
                </a:lnTo>
                <a:lnTo>
                  <a:pt x="196" y="181"/>
                </a:lnTo>
                <a:lnTo>
                  <a:pt x="175" y="203"/>
                </a:lnTo>
                <a:lnTo>
                  <a:pt x="174" y="204"/>
                </a:lnTo>
                <a:lnTo>
                  <a:pt x="155" y="228"/>
                </a:lnTo>
                <a:lnTo>
                  <a:pt x="136" y="253"/>
                </a:lnTo>
                <a:lnTo>
                  <a:pt x="118" y="280"/>
                </a:lnTo>
                <a:lnTo>
                  <a:pt x="102" y="307"/>
                </a:lnTo>
                <a:lnTo>
                  <a:pt x="86" y="335"/>
                </a:lnTo>
                <a:lnTo>
                  <a:pt x="72" y="364"/>
                </a:lnTo>
                <a:lnTo>
                  <a:pt x="59" y="393"/>
                </a:lnTo>
                <a:lnTo>
                  <a:pt x="59" y="394"/>
                </a:lnTo>
                <a:lnTo>
                  <a:pt x="46" y="425"/>
                </a:lnTo>
                <a:lnTo>
                  <a:pt x="36" y="455"/>
                </a:lnTo>
                <a:lnTo>
                  <a:pt x="27" y="487"/>
                </a:lnTo>
                <a:lnTo>
                  <a:pt x="19" y="520"/>
                </a:lnTo>
                <a:lnTo>
                  <a:pt x="12" y="552"/>
                </a:lnTo>
                <a:lnTo>
                  <a:pt x="6" y="587"/>
                </a:lnTo>
                <a:lnTo>
                  <a:pt x="3" y="622"/>
                </a:lnTo>
                <a:lnTo>
                  <a:pt x="1" y="657"/>
                </a:lnTo>
                <a:lnTo>
                  <a:pt x="0" y="692"/>
                </a:lnTo>
                <a:lnTo>
                  <a:pt x="0" y="997"/>
                </a:lnTo>
                <a:lnTo>
                  <a:pt x="1" y="1032"/>
                </a:lnTo>
                <a:lnTo>
                  <a:pt x="3" y="1068"/>
                </a:lnTo>
                <a:lnTo>
                  <a:pt x="6" y="1103"/>
                </a:lnTo>
                <a:lnTo>
                  <a:pt x="12" y="1136"/>
                </a:lnTo>
                <a:lnTo>
                  <a:pt x="19" y="1170"/>
                </a:lnTo>
                <a:lnTo>
                  <a:pt x="27" y="1202"/>
                </a:lnTo>
                <a:lnTo>
                  <a:pt x="36" y="1233"/>
                </a:lnTo>
                <a:lnTo>
                  <a:pt x="46" y="1264"/>
                </a:lnTo>
                <a:lnTo>
                  <a:pt x="59" y="1295"/>
                </a:lnTo>
                <a:lnTo>
                  <a:pt x="59" y="1296"/>
                </a:lnTo>
                <a:lnTo>
                  <a:pt x="72" y="1326"/>
                </a:lnTo>
                <a:lnTo>
                  <a:pt x="86" y="1356"/>
                </a:lnTo>
                <a:lnTo>
                  <a:pt x="102" y="1384"/>
                </a:lnTo>
                <a:lnTo>
                  <a:pt x="118" y="1410"/>
                </a:lnTo>
                <a:lnTo>
                  <a:pt x="136" y="1436"/>
                </a:lnTo>
                <a:lnTo>
                  <a:pt x="155" y="1461"/>
                </a:lnTo>
                <a:lnTo>
                  <a:pt x="174" y="1485"/>
                </a:lnTo>
                <a:lnTo>
                  <a:pt x="175" y="1486"/>
                </a:lnTo>
                <a:lnTo>
                  <a:pt x="196" y="1509"/>
                </a:lnTo>
                <a:lnTo>
                  <a:pt x="216" y="1531"/>
                </a:lnTo>
                <a:lnTo>
                  <a:pt x="239" y="1551"/>
                </a:lnTo>
                <a:lnTo>
                  <a:pt x="262" y="1571"/>
                </a:lnTo>
                <a:lnTo>
                  <a:pt x="286" y="1589"/>
                </a:lnTo>
                <a:lnTo>
                  <a:pt x="311" y="1605"/>
                </a:lnTo>
                <a:lnTo>
                  <a:pt x="336" y="1620"/>
                </a:lnTo>
                <a:lnTo>
                  <a:pt x="337" y="1621"/>
                </a:lnTo>
                <a:lnTo>
                  <a:pt x="363" y="1635"/>
                </a:lnTo>
                <a:lnTo>
                  <a:pt x="390" y="1647"/>
                </a:lnTo>
                <a:lnTo>
                  <a:pt x="418" y="1658"/>
                </a:lnTo>
                <a:lnTo>
                  <a:pt x="446" y="1668"/>
                </a:lnTo>
                <a:lnTo>
                  <a:pt x="474" y="1675"/>
                </a:lnTo>
                <a:lnTo>
                  <a:pt x="504" y="1681"/>
                </a:lnTo>
                <a:lnTo>
                  <a:pt x="533" y="1686"/>
                </a:lnTo>
                <a:lnTo>
                  <a:pt x="563" y="1689"/>
                </a:lnTo>
                <a:lnTo>
                  <a:pt x="594" y="1689"/>
                </a:lnTo>
                <a:lnTo>
                  <a:pt x="1549" y="1689"/>
                </a:lnTo>
                <a:lnTo>
                  <a:pt x="1579" y="1689"/>
                </a:lnTo>
                <a:lnTo>
                  <a:pt x="1550" y="1681"/>
                </a:lnTo>
                <a:lnTo>
                  <a:pt x="595" y="1681"/>
                </a:lnTo>
                <a:lnTo>
                  <a:pt x="564" y="1681"/>
                </a:lnTo>
                <a:lnTo>
                  <a:pt x="534" y="1678"/>
                </a:lnTo>
                <a:lnTo>
                  <a:pt x="505" y="1674"/>
                </a:lnTo>
                <a:lnTo>
                  <a:pt x="475" y="1668"/>
                </a:lnTo>
                <a:lnTo>
                  <a:pt x="447" y="1661"/>
                </a:lnTo>
                <a:lnTo>
                  <a:pt x="419" y="1651"/>
                </a:lnTo>
                <a:lnTo>
                  <a:pt x="391" y="1640"/>
                </a:lnTo>
                <a:lnTo>
                  <a:pt x="364" y="1628"/>
                </a:lnTo>
                <a:lnTo>
                  <a:pt x="338" y="1614"/>
                </a:lnTo>
                <a:lnTo>
                  <a:pt x="314" y="1599"/>
                </a:lnTo>
                <a:lnTo>
                  <a:pt x="289" y="1583"/>
                </a:lnTo>
                <a:lnTo>
                  <a:pt x="265" y="1566"/>
                </a:lnTo>
                <a:lnTo>
                  <a:pt x="242" y="1546"/>
                </a:lnTo>
                <a:lnTo>
                  <a:pt x="219" y="1526"/>
                </a:lnTo>
                <a:lnTo>
                  <a:pt x="199" y="1504"/>
                </a:lnTo>
                <a:lnTo>
                  <a:pt x="179" y="1481"/>
                </a:lnTo>
                <a:lnTo>
                  <a:pt x="160" y="1458"/>
                </a:lnTo>
                <a:lnTo>
                  <a:pt x="141" y="1433"/>
                </a:lnTo>
                <a:lnTo>
                  <a:pt x="123" y="1407"/>
                </a:lnTo>
                <a:lnTo>
                  <a:pt x="106" y="1380"/>
                </a:lnTo>
                <a:lnTo>
                  <a:pt x="91" y="1352"/>
                </a:lnTo>
                <a:lnTo>
                  <a:pt x="76" y="1323"/>
                </a:lnTo>
                <a:lnTo>
                  <a:pt x="65" y="1294"/>
                </a:lnTo>
                <a:lnTo>
                  <a:pt x="53" y="1264"/>
                </a:lnTo>
                <a:lnTo>
                  <a:pt x="42" y="1232"/>
                </a:lnTo>
                <a:lnTo>
                  <a:pt x="33" y="1201"/>
                </a:lnTo>
                <a:lnTo>
                  <a:pt x="25" y="1169"/>
                </a:lnTo>
                <a:lnTo>
                  <a:pt x="18" y="1135"/>
                </a:lnTo>
                <a:lnTo>
                  <a:pt x="13" y="1101"/>
                </a:lnTo>
                <a:lnTo>
                  <a:pt x="9" y="1067"/>
                </a:lnTo>
                <a:lnTo>
                  <a:pt x="6" y="1032"/>
                </a:lnTo>
                <a:lnTo>
                  <a:pt x="6" y="997"/>
                </a:lnTo>
                <a:lnTo>
                  <a:pt x="6" y="694"/>
                </a:lnTo>
                <a:lnTo>
                  <a:pt x="6" y="657"/>
                </a:lnTo>
                <a:lnTo>
                  <a:pt x="9" y="622"/>
                </a:lnTo>
                <a:lnTo>
                  <a:pt x="13" y="589"/>
                </a:lnTo>
                <a:lnTo>
                  <a:pt x="18" y="554"/>
                </a:lnTo>
                <a:lnTo>
                  <a:pt x="25" y="521"/>
                </a:lnTo>
                <a:lnTo>
                  <a:pt x="33" y="489"/>
                </a:lnTo>
                <a:lnTo>
                  <a:pt x="42" y="457"/>
                </a:lnTo>
                <a:lnTo>
                  <a:pt x="53" y="425"/>
                </a:lnTo>
                <a:lnTo>
                  <a:pt x="65" y="395"/>
                </a:lnTo>
                <a:lnTo>
                  <a:pt x="76" y="367"/>
                </a:lnTo>
                <a:lnTo>
                  <a:pt x="91" y="338"/>
                </a:lnTo>
                <a:lnTo>
                  <a:pt x="106" y="310"/>
                </a:lnTo>
                <a:lnTo>
                  <a:pt x="123" y="283"/>
                </a:lnTo>
                <a:lnTo>
                  <a:pt x="141" y="256"/>
                </a:lnTo>
                <a:lnTo>
                  <a:pt x="160" y="232"/>
                </a:lnTo>
                <a:lnTo>
                  <a:pt x="179" y="208"/>
                </a:lnTo>
                <a:lnTo>
                  <a:pt x="199" y="187"/>
                </a:lnTo>
                <a:lnTo>
                  <a:pt x="219" y="165"/>
                </a:lnTo>
                <a:lnTo>
                  <a:pt x="242" y="143"/>
                </a:lnTo>
                <a:lnTo>
                  <a:pt x="265" y="125"/>
                </a:lnTo>
                <a:lnTo>
                  <a:pt x="289" y="106"/>
                </a:lnTo>
                <a:lnTo>
                  <a:pt x="314" y="90"/>
                </a:lnTo>
                <a:lnTo>
                  <a:pt x="338" y="76"/>
                </a:lnTo>
                <a:lnTo>
                  <a:pt x="364" y="62"/>
                </a:lnTo>
                <a:lnTo>
                  <a:pt x="391" y="49"/>
                </a:lnTo>
                <a:lnTo>
                  <a:pt x="419" y="38"/>
                </a:lnTo>
                <a:lnTo>
                  <a:pt x="447" y="29"/>
                </a:lnTo>
                <a:lnTo>
                  <a:pt x="475" y="21"/>
                </a:lnTo>
                <a:lnTo>
                  <a:pt x="505" y="15"/>
                </a:lnTo>
                <a:lnTo>
                  <a:pt x="534" y="11"/>
                </a:lnTo>
                <a:lnTo>
                  <a:pt x="564" y="8"/>
                </a:lnTo>
                <a:lnTo>
                  <a:pt x="595" y="7"/>
                </a:lnTo>
                <a:lnTo>
                  <a:pt x="1550" y="7"/>
                </a:lnTo>
                <a:lnTo>
                  <a:pt x="1579" y="8"/>
                </a:lnTo>
                <a:lnTo>
                  <a:pt x="1609" y="11"/>
                </a:lnTo>
                <a:lnTo>
                  <a:pt x="1639" y="15"/>
                </a:lnTo>
                <a:lnTo>
                  <a:pt x="1668" y="21"/>
                </a:lnTo>
                <a:lnTo>
                  <a:pt x="1697" y="29"/>
                </a:lnTo>
                <a:lnTo>
                  <a:pt x="1725" y="38"/>
                </a:lnTo>
                <a:lnTo>
                  <a:pt x="1752" y="49"/>
                </a:lnTo>
                <a:lnTo>
                  <a:pt x="1779" y="62"/>
                </a:lnTo>
                <a:lnTo>
                  <a:pt x="1806" y="76"/>
                </a:lnTo>
                <a:lnTo>
                  <a:pt x="1830" y="90"/>
                </a:lnTo>
                <a:lnTo>
                  <a:pt x="1855" y="106"/>
                </a:lnTo>
                <a:lnTo>
                  <a:pt x="1879" y="125"/>
                </a:lnTo>
                <a:lnTo>
                  <a:pt x="1902" y="143"/>
                </a:lnTo>
                <a:lnTo>
                  <a:pt x="1925" y="165"/>
                </a:lnTo>
                <a:lnTo>
                  <a:pt x="1947" y="187"/>
                </a:lnTo>
                <a:lnTo>
                  <a:pt x="1966" y="208"/>
                </a:lnTo>
                <a:lnTo>
                  <a:pt x="1985" y="232"/>
                </a:lnTo>
                <a:lnTo>
                  <a:pt x="2005" y="256"/>
                </a:lnTo>
                <a:lnTo>
                  <a:pt x="2022" y="283"/>
                </a:lnTo>
                <a:lnTo>
                  <a:pt x="2039" y="310"/>
                </a:lnTo>
                <a:lnTo>
                  <a:pt x="2054" y="338"/>
                </a:lnTo>
                <a:lnTo>
                  <a:pt x="2068" y="367"/>
                </a:lnTo>
                <a:lnTo>
                  <a:pt x="2081" y="395"/>
                </a:lnTo>
                <a:lnTo>
                  <a:pt x="2092" y="425"/>
                </a:lnTo>
                <a:lnTo>
                  <a:pt x="2103" y="457"/>
                </a:lnTo>
                <a:lnTo>
                  <a:pt x="2113" y="489"/>
                </a:lnTo>
                <a:lnTo>
                  <a:pt x="2121" y="521"/>
                </a:lnTo>
                <a:lnTo>
                  <a:pt x="2127" y="554"/>
                </a:lnTo>
                <a:lnTo>
                  <a:pt x="2132" y="589"/>
                </a:lnTo>
                <a:lnTo>
                  <a:pt x="2135" y="622"/>
                </a:lnTo>
                <a:lnTo>
                  <a:pt x="2138" y="657"/>
                </a:lnTo>
                <a:lnTo>
                  <a:pt x="2138" y="694"/>
                </a:lnTo>
                <a:lnTo>
                  <a:pt x="2138" y="997"/>
                </a:lnTo>
                <a:lnTo>
                  <a:pt x="2138" y="1032"/>
                </a:lnTo>
                <a:lnTo>
                  <a:pt x="2135" y="1067"/>
                </a:lnTo>
                <a:lnTo>
                  <a:pt x="2132" y="1101"/>
                </a:lnTo>
                <a:lnTo>
                  <a:pt x="2127" y="1135"/>
                </a:lnTo>
                <a:lnTo>
                  <a:pt x="2121" y="1169"/>
                </a:lnTo>
                <a:lnTo>
                  <a:pt x="2113" y="1201"/>
                </a:lnTo>
                <a:lnTo>
                  <a:pt x="2103" y="1232"/>
                </a:lnTo>
                <a:lnTo>
                  <a:pt x="2092" y="1264"/>
                </a:lnTo>
                <a:lnTo>
                  <a:pt x="2081" y="1294"/>
                </a:lnTo>
                <a:lnTo>
                  <a:pt x="2068" y="1323"/>
                </a:lnTo>
                <a:lnTo>
                  <a:pt x="2054" y="1352"/>
                </a:lnTo>
                <a:lnTo>
                  <a:pt x="2039" y="1380"/>
                </a:lnTo>
                <a:lnTo>
                  <a:pt x="2022" y="1407"/>
                </a:lnTo>
                <a:lnTo>
                  <a:pt x="2005" y="1433"/>
                </a:lnTo>
                <a:lnTo>
                  <a:pt x="1985" y="1458"/>
                </a:lnTo>
                <a:lnTo>
                  <a:pt x="1966" y="1481"/>
                </a:lnTo>
                <a:lnTo>
                  <a:pt x="1947" y="1504"/>
                </a:lnTo>
                <a:lnTo>
                  <a:pt x="1925" y="1526"/>
                </a:lnTo>
                <a:lnTo>
                  <a:pt x="1902" y="1546"/>
                </a:lnTo>
                <a:lnTo>
                  <a:pt x="1879" y="1566"/>
                </a:lnTo>
                <a:lnTo>
                  <a:pt x="1855" y="1583"/>
                </a:lnTo>
                <a:lnTo>
                  <a:pt x="1830" y="1599"/>
                </a:lnTo>
                <a:lnTo>
                  <a:pt x="1806" y="1614"/>
                </a:lnTo>
                <a:lnTo>
                  <a:pt x="1779" y="1628"/>
                </a:lnTo>
                <a:lnTo>
                  <a:pt x="1752" y="1640"/>
                </a:lnTo>
                <a:lnTo>
                  <a:pt x="1725" y="1651"/>
                </a:lnTo>
                <a:lnTo>
                  <a:pt x="1697" y="1661"/>
                </a:lnTo>
                <a:lnTo>
                  <a:pt x="1668" y="1668"/>
                </a:lnTo>
                <a:lnTo>
                  <a:pt x="1639" y="1674"/>
                </a:lnTo>
                <a:lnTo>
                  <a:pt x="1609" y="1678"/>
                </a:lnTo>
                <a:lnTo>
                  <a:pt x="1579" y="1681"/>
                </a:lnTo>
                <a:lnTo>
                  <a:pt x="1550" y="1681"/>
                </a:lnTo>
                <a:lnTo>
                  <a:pt x="1579" y="16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fr-FR"/>
          </a:p>
        </p:txBody>
      </p:sp>
      <p:sp>
        <p:nvSpPr>
          <p:cNvPr id="31786" name="Freeform 75"/>
          <p:cNvSpPr>
            <a:spLocks/>
          </p:cNvSpPr>
          <p:nvPr/>
        </p:nvSpPr>
        <p:spPr bwMode="auto">
          <a:xfrm rot="5400000">
            <a:off x="5976144" y="3553619"/>
            <a:ext cx="2111375" cy="2011363"/>
          </a:xfrm>
          <a:custGeom>
            <a:avLst/>
            <a:gdLst>
              <a:gd name="T0" fmla="*/ 1514078 w 1672"/>
              <a:gd name="T1" fmla="*/ 2009941 h 1414"/>
              <a:gd name="T2" fmla="*/ 1577217 w 1672"/>
              <a:gd name="T3" fmla="*/ 2001406 h 1414"/>
              <a:gd name="T4" fmla="*/ 1639094 w 1672"/>
              <a:gd name="T5" fmla="*/ 1985759 h 1414"/>
              <a:gd name="T6" fmla="*/ 1698445 w 1672"/>
              <a:gd name="T7" fmla="*/ 1961577 h 1414"/>
              <a:gd name="T8" fmla="*/ 1755270 w 1672"/>
              <a:gd name="T9" fmla="*/ 1930283 h 1414"/>
              <a:gd name="T10" fmla="*/ 1833563 w 1672"/>
              <a:gd name="T11" fmla="*/ 1870539 h 1414"/>
              <a:gd name="T12" fmla="*/ 1927009 w 1672"/>
              <a:gd name="T13" fmla="*/ 1769544 h 1414"/>
              <a:gd name="T14" fmla="*/ 2004038 w 1672"/>
              <a:gd name="T15" fmla="*/ 1647213 h 1414"/>
              <a:gd name="T16" fmla="*/ 2049499 w 1672"/>
              <a:gd name="T17" fmla="*/ 1544795 h 1414"/>
              <a:gd name="T18" fmla="*/ 2073491 w 1672"/>
              <a:gd name="T19" fmla="*/ 1470827 h 1414"/>
              <a:gd name="T20" fmla="*/ 2091170 w 1672"/>
              <a:gd name="T21" fmla="*/ 1392591 h 1414"/>
              <a:gd name="T22" fmla="*/ 2103798 w 1672"/>
              <a:gd name="T23" fmla="*/ 1314356 h 1414"/>
              <a:gd name="T24" fmla="*/ 2110112 w 1672"/>
              <a:gd name="T25" fmla="*/ 1230431 h 1414"/>
              <a:gd name="T26" fmla="*/ 2111375 w 1672"/>
              <a:gd name="T27" fmla="*/ 823606 h 1414"/>
              <a:gd name="T28" fmla="*/ 2107587 w 1672"/>
              <a:gd name="T29" fmla="*/ 738259 h 1414"/>
              <a:gd name="T30" fmla="*/ 2098747 w 1672"/>
              <a:gd name="T31" fmla="*/ 657178 h 1414"/>
              <a:gd name="T32" fmla="*/ 2083594 w 1672"/>
              <a:gd name="T33" fmla="*/ 578943 h 1414"/>
              <a:gd name="T34" fmla="*/ 2062126 w 1672"/>
              <a:gd name="T35" fmla="*/ 500707 h 1414"/>
              <a:gd name="T36" fmla="*/ 2035608 w 1672"/>
              <a:gd name="T37" fmla="*/ 432429 h 1414"/>
              <a:gd name="T38" fmla="*/ 1967418 w 1672"/>
              <a:gd name="T39" fmla="*/ 298717 h 1414"/>
              <a:gd name="T40" fmla="*/ 1882811 w 1672"/>
              <a:gd name="T41" fmla="*/ 187765 h 1414"/>
              <a:gd name="T42" fmla="*/ 1781788 w 1672"/>
              <a:gd name="T43" fmla="*/ 99572 h 1414"/>
              <a:gd name="T44" fmla="*/ 1727489 w 1672"/>
              <a:gd name="T45" fmla="*/ 64011 h 1414"/>
              <a:gd name="T46" fmla="*/ 1669401 w 1672"/>
              <a:gd name="T47" fmla="*/ 35562 h 1414"/>
              <a:gd name="T48" fmla="*/ 1608787 w 1672"/>
              <a:gd name="T49" fmla="*/ 17070 h 1414"/>
              <a:gd name="T50" fmla="*/ 1546911 w 1672"/>
              <a:gd name="T51" fmla="*/ 4267 h 1414"/>
              <a:gd name="T52" fmla="*/ 1481246 w 1672"/>
              <a:gd name="T53" fmla="*/ 0 h 1414"/>
              <a:gd name="T54" fmla="*/ 596034 w 1672"/>
              <a:gd name="T55" fmla="*/ 1422 h 1414"/>
              <a:gd name="T56" fmla="*/ 532895 w 1672"/>
              <a:gd name="T57" fmla="*/ 9957 h 1414"/>
              <a:gd name="T58" fmla="*/ 473544 w 1672"/>
              <a:gd name="T59" fmla="*/ 25604 h 1414"/>
              <a:gd name="T60" fmla="*/ 412930 w 1672"/>
              <a:gd name="T61" fmla="*/ 49786 h 1414"/>
              <a:gd name="T62" fmla="*/ 357368 w 1672"/>
              <a:gd name="T63" fmla="*/ 81080 h 1414"/>
              <a:gd name="T64" fmla="*/ 277812 w 1672"/>
              <a:gd name="T65" fmla="*/ 140824 h 1414"/>
              <a:gd name="T66" fmla="*/ 184367 w 1672"/>
              <a:gd name="T67" fmla="*/ 241819 h 1414"/>
              <a:gd name="T68" fmla="*/ 107337 w 1672"/>
              <a:gd name="T69" fmla="*/ 364151 h 1414"/>
              <a:gd name="T70" fmla="*/ 63139 w 1672"/>
              <a:gd name="T71" fmla="*/ 466568 h 1414"/>
              <a:gd name="T72" fmla="*/ 37884 w 1672"/>
              <a:gd name="T73" fmla="*/ 539114 h 1414"/>
              <a:gd name="T74" fmla="*/ 20205 w 1672"/>
              <a:gd name="T75" fmla="*/ 617349 h 1414"/>
              <a:gd name="T76" fmla="*/ 7577 w 1672"/>
              <a:gd name="T77" fmla="*/ 697007 h 1414"/>
              <a:gd name="T78" fmla="*/ 1263 w 1672"/>
              <a:gd name="T79" fmla="*/ 780932 h 1414"/>
              <a:gd name="T80" fmla="*/ 0 w 1672"/>
              <a:gd name="T81" fmla="*/ 1187757 h 1414"/>
              <a:gd name="T82" fmla="*/ 3788 w 1672"/>
              <a:gd name="T83" fmla="*/ 1271682 h 1414"/>
              <a:gd name="T84" fmla="*/ 12628 w 1672"/>
              <a:gd name="T85" fmla="*/ 1354185 h 1414"/>
              <a:gd name="T86" fmla="*/ 27781 w 1672"/>
              <a:gd name="T87" fmla="*/ 1433843 h 1414"/>
              <a:gd name="T88" fmla="*/ 49249 w 1672"/>
              <a:gd name="T89" fmla="*/ 1507811 h 1414"/>
              <a:gd name="T90" fmla="*/ 75767 w 1672"/>
              <a:gd name="T91" fmla="*/ 1578934 h 1414"/>
              <a:gd name="T92" fmla="*/ 143957 w 1672"/>
              <a:gd name="T93" fmla="*/ 1711223 h 1414"/>
              <a:gd name="T94" fmla="*/ 229827 w 1672"/>
              <a:gd name="T95" fmla="*/ 1822175 h 1414"/>
              <a:gd name="T96" fmla="*/ 329587 w 1672"/>
              <a:gd name="T97" fmla="*/ 1911791 h 1414"/>
              <a:gd name="T98" fmla="*/ 385149 w 1672"/>
              <a:gd name="T99" fmla="*/ 1947352 h 1414"/>
              <a:gd name="T100" fmla="*/ 441974 w 1672"/>
              <a:gd name="T101" fmla="*/ 1975801 h 1414"/>
              <a:gd name="T102" fmla="*/ 503851 w 1672"/>
              <a:gd name="T103" fmla="*/ 1994293 h 1414"/>
              <a:gd name="T104" fmla="*/ 565727 w 1672"/>
              <a:gd name="T105" fmla="*/ 2007096 h 1414"/>
              <a:gd name="T106" fmla="*/ 630129 w 1672"/>
              <a:gd name="T107" fmla="*/ 2011363 h 14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672"/>
              <a:gd name="T163" fmla="*/ 0 h 1414"/>
              <a:gd name="T164" fmla="*/ 1672 w 1672"/>
              <a:gd name="T165" fmla="*/ 1414 h 14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672" h="1414">
                <a:moveTo>
                  <a:pt x="1173" y="1414"/>
                </a:moveTo>
                <a:lnTo>
                  <a:pt x="1199" y="1413"/>
                </a:lnTo>
                <a:lnTo>
                  <a:pt x="1225" y="1411"/>
                </a:lnTo>
                <a:lnTo>
                  <a:pt x="1249" y="1407"/>
                </a:lnTo>
                <a:lnTo>
                  <a:pt x="1274" y="1402"/>
                </a:lnTo>
                <a:lnTo>
                  <a:pt x="1298" y="1396"/>
                </a:lnTo>
                <a:lnTo>
                  <a:pt x="1322" y="1389"/>
                </a:lnTo>
                <a:lnTo>
                  <a:pt x="1345" y="1379"/>
                </a:lnTo>
                <a:lnTo>
                  <a:pt x="1368" y="1369"/>
                </a:lnTo>
                <a:lnTo>
                  <a:pt x="1390" y="1357"/>
                </a:lnTo>
                <a:lnTo>
                  <a:pt x="1411" y="1344"/>
                </a:lnTo>
                <a:lnTo>
                  <a:pt x="1452" y="1315"/>
                </a:lnTo>
                <a:lnTo>
                  <a:pt x="1491" y="1281"/>
                </a:lnTo>
                <a:lnTo>
                  <a:pt x="1526" y="1244"/>
                </a:lnTo>
                <a:lnTo>
                  <a:pt x="1558" y="1203"/>
                </a:lnTo>
                <a:lnTo>
                  <a:pt x="1587" y="1158"/>
                </a:lnTo>
                <a:lnTo>
                  <a:pt x="1612" y="1110"/>
                </a:lnTo>
                <a:lnTo>
                  <a:pt x="1623" y="1086"/>
                </a:lnTo>
                <a:lnTo>
                  <a:pt x="1633" y="1060"/>
                </a:lnTo>
                <a:lnTo>
                  <a:pt x="1642" y="1034"/>
                </a:lnTo>
                <a:lnTo>
                  <a:pt x="1650" y="1008"/>
                </a:lnTo>
                <a:lnTo>
                  <a:pt x="1656" y="979"/>
                </a:lnTo>
                <a:lnTo>
                  <a:pt x="1662" y="952"/>
                </a:lnTo>
                <a:lnTo>
                  <a:pt x="1666" y="924"/>
                </a:lnTo>
                <a:lnTo>
                  <a:pt x="1669" y="894"/>
                </a:lnTo>
                <a:lnTo>
                  <a:pt x="1671" y="865"/>
                </a:lnTo>
                <a:lnTo>
                  <a:pt x="1672" y="835"/>
                </a:lnTo>
                <a:lnTo>
                  <a:pt x="1672" y="579"/>
                </a:lnTo>
                <a:lnTo>
                  <a:pt x="1671" y="549"/>
                </a:lnTo>
                <a:lnTo>
                  <a:pt x="1669" y="519"/>
                </a:lnTo>
                <a:lnTo>
                  <a:pt x="1666" y="490"/>
                </a:lnTo>
                <a:lnTo>
                  <a:pt x="1662" y="462"/>
                </a:lnTo>
                <a:lnTo>
                  <a:pt x="1656" y="434"/>
                </a:lnTo>
                <a:lnTo>
                  <a:pt x="1650" y="407"/>
                </a:lnTo>
                <a:lnTo>
                  <a:pt x="1642" y="379"/>
                </a:lnTo>
                <a:lnTo>
                  <a:pt x="1633" y="352"/>
                </a:lnTo>
                <a:lnTo>
                  <a:pt x="1623" y="328"/>
                </a:lnTo>
                <a:lnTo>
                  <a:pt x="1612" y="304"/>
                </a:lnTo>
                <a:lnTo>
                  <a:pt x="1587" y="256"/>
                </a:lnTo>
                <a:lnTo>
                  <a:pt x="1558" y="210"/>
                </a:lnTo>
                <a:lnTo>
                  <a:pt x="1526" y="170"/>
                </a:lnTo>
                <a:lnTo>
                  <a:pt x="1491" y="132"/>
                </a:lnTo>
                <a:lnTo>
                  <a:pt x="1452" y="99"/>
                </a:lnTo>
                <a:lnTo>
                  <a:pt x="1411" y="70"/>
                </a:lnTo>
                <a:lnTo>
                  <a:pt x="1390" y="57"/>
                </a:lnTo>
                <a:lnTo>
                  <a:pt x="1368" y="45"/>
                </a:lnTo>
                <a:lnTo>
                  <a:pt x="1345" y="35"/>
                </a:lnTo>
                <a:lnTo>
                  <a:pt x="1322" y="25"/>
                </a:lnTo>
                <a:lnTo>
                  <a:pt x="1298" y="18"/>
                </a:lnTo>
                <a:lnTo>
                  <a:pt x="1274" y="12"/>
                </a:lnTo>
                <a:lnTo>
                  <a:pt x="1249" y="7"/>
                </a:lnTo>
                <a:lnTo>
                  <a:pt x="1225" y="3"/>
                </a:lnTo>
                <a:lnTo>
                  <a:pt x="1199" y="1"/>
                </a:lnTo>
                <a:lnTo>
                  <a:pt x="1173" y="0"/>
                </a:lnTo>
                <a:lnTo>
                  <a:pt x="499" y="0"/>
                </a:lnTo>
                <a:lnTo>
                  <a:pt x="472" y="1"/>
                </a:lnTo>
                <a:lnTo>
                  <a:pt x="448" y="3"/>
                </a:lnTo>
                <a:lnTo>
                  <a:pt x="422" y="7"/>
                </a:lnTo>
                <a:lnTo>
                  <a:pt x="399" y="12"/>
                </a:lnTo>
                <a:lnTo>
                  <a:pt x="375" y="18"/>
                </a:lnTo>
                <a:lnTo>
                  <a:pt x="350" y="25"/>
                </a:lnTo>
                <a:lnTo>
                  <a:pt x="327" y="35"/>
                </a:lnTo>
                <a:lnTo>
                  <a:pt x="305" y="45"/>
                </a:lnTo>
                <a:lnTo>
                  <a:pt x="283" y="57"/>
                </a:lnTo>
                <a:lnTo>
                  <a:pt x="261" y="70"/>
                </a:lnTo>
                <a:lnTo>
                  <a:pt x="220" y="99"/>
                </a:lnTo>
                <a:lnTo>
                  <a:pt x="182" y="132"/>
                </a:lnTo>
                <a:lnTo>
                  <a:pt x="146" y="170"/>
                </a:lnTo>
                <a:lnTo>
                  <a:pt x="114" y="210"/>
                </a:lnTo>
                <a:lnTo>
                  <a:pt x="85" y="256"/>
                </a:lnTo>
                <a:lnTo>
                  <a:pt x="60" y="304"/>
                </a:lnTo>
                <a:lnTo>
                  <a:pt x="50" y="328"/>
                </a:lnTo>
                <a:lnTo>
                  <a:pt x="39" y="352"/>
                </a:lnTo>
                <a:lnTo>
                  <a:pt x="30" y="379"/>
                </a:lnTo>
                <a:lnTo>
                  <a:pt x="22" y="407"/>
                </a:lnTo>
                <a:lnTo>
                  <a:pt x="16" y="434"/>
                </a:lnTo>
                <a:lnTo>
                  <a:pt x="10" y="462"/>
                </a:lnTo>
                <a:lnTo>
                  <a:pt x="6" y="490"/>
                </a:lnTo>
                <a:lnTo>
                  <a:pt x="3" y="519"/>
                </a:lnTo>
                <a:lnTo>
                  <a:pt x="1" y="549"/>
                </a:lnTo>
                <a:lnTo>
                  <a:pt x="0" y="579"/>
                </a:lnTo>
                <a:lnTo>
                  <a:pt x="0" y="835"/>
                </a:lnTo>
                <a:lnTo>
                  <a:pt x="1" y="865"/>
                </a:lnTo>
                <a:lnTo>
                  <a:pt x="3" y="894"/>
                </a:lnTo>
                <a:lnTo>
                  <a:pt x="6" y="924"/>
                </a:lnTo>
                <a:lnTo>
                  <a:pt x="10" y="952"/>
                </a:lnTo>
                <a:lnTo>
                  <a:pt x="16" y="979"/>
                </a:lnTo>
                <a:lnTo>
                  <a:pt x="22" y="1008"/>
                </a:lnTo>
                <a:lnTo>
                  <a:pt x="30" y="1034"/>
                </a:lnTo>
                <a:lnTo>
                  <a:pt x="39" y="1060"/>
                </a:lnTo>
                <a:lnTo>
                  <a:pt x="50" y="1086"/>
                </a:lnTo>
                <a:lnTo>
                  <a:pt x="60" y="1110"/>
                </a:lnTo>
                <a:lnTo>
                  <a:pt x="85" y="1158"/>
                </a:lnTo>
                <a:lnTo>
                  <a:pt x="114" y="1203"/>
                </a:lnTo>
                <a:lnTo>
                  <a:pt x="146" y="1244"/>
                </a:lnTo>
                <a:lnTo>
                  <a:pt x="182" y="1281"/>
                </a:lnTo>
                <a:lnTo>
                  <a:pt x="220" y="1315"/>
                </a:lnTo>
                <a:lnTo>
                  <a:pt x="261" y="1344"/>
                </a:lnTo>
                <a:lnTo>
                  <a:pt x="283" y="1357"/>
                </a:lnTo>
                <a:lnTo>
                  <a:pt x="305" y="1369"/>
                </a:lnTo>
                <a:lnTo>
                  <a:pt x="327" y="1379"/>
                </a:lnTo>
                <a:lnTo>
                  <a:pt x="350" y="1389"/>
                </a:lnTo>
                <a:lnTo>
                  <a:pt x="375" y="1396"/>
                </a:lnTo>
                <a:lnTo>
                  <a:pt x="399" y="1402"/>
                </a:lnTo>
                <a:lnTo>
                  <a:pt x="422" y="1407"/>
                </a:lnTo>
                <a:lnTo>
                  <a:pt x="448" y="1411"/>
                </a:lnTo>
                <a:lnTo>
                  <a:pt x="472" y="1413"/>
                </a:lnTo>
                <a:lnTo>
                  <a:pt x="499" y="1414"/>
                </a:lnTo>
                <a:lnTo>
                  <a:pt x="1173" y="14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fr-FR"/>
          </a:p>
        </p:txBody>
      </p:sp>
      <p:sp>
        <p:nvSpPr>
          <p:cNvPr id="31787" name="Freeform 76"/>
          <p:cNvSpPr>
            <a:spLocks/>
          </p:cNvSpPr>
          <p:nvPr/>
        </p:nvSpPr>
        <p:spPr bwMode="auto">
          <a:xfrm rot="5400000">
            <a:off x="5976938" y="3554413"/>
            <a:ext cx="2103437" cy="2020887"/>
          </a:xfrm>
          <a:custGeom>
            <a:avLst/>
            <a:gdLst>
              <a:gd name="T0" fmla="*/ 1430739 w 1676"/>
              <a:gd name="T1" fmla="*/ 2013776 h 1421"/>
              <a:gd name="T2" fmla="*/ 1542437 w 1676"/>
              <a:gd name="T3" fmla="*/ 1971111 h 1421"/>
              <a:gd name="T4" fmla="*/ 1616484 w 1676"/>
              <a:gd name="T5" fmla="*/ 1921336 h 1421"/>
              <a:gd name="T6" fmla="*/ 1749518 w 1676"/>
              <a:gd name="T7" fmla="*/ 1777698 h 1421"/>
              <a:gd name="T8" fmla="*/ 1861216 w 1676"/>
              <a:gd name="T9" fmla="*/ 1551575 h 1421"/>
              <a:gd name="T10" fmla="*/ 1893846 w 1676"/>
              <a:gd name="T11" fmla="*/ 1439224 h 1421"/>
              <a:gd name="T12" fmla="*/ 1915182 w 1676"/>
              <a:gd name="T13" fmla="*/ 1278520 h 1421"/>
              <a:gd name="T14" fmla="*/ 1918947 w 1676"/>
              <a:gd name="T15" fmla="*/ 827696 h 1421"/>
              <a:gd name="T16" fmla="*/ 1906397 w 1676"/>
              <a:gd name="T17" fmla="*/ 659881 h 1421"/>
              <a:gd name="T18" fmla="*/ 1872511 w 1676"/>
              <a:gd name="T19" fmla="*/ 506288 h 1421"/>
              <a:gd name="T20" fmla="*/ 1821054 w 1676"/>
              <a:gd name="T21" fmla="*/ 365495 h 1421"/>
              <a:gd name="T22" fmla="*/ 1709356 w 1676"/>
              <a:gd name="T23" fmla="*/ 190569 h 1421"/>
              <a:gd name="T24" fmla="*/ 1592638 w 1676"/>
              <a:gd name="T25" fmla="*/ 81063 h 1421"/>
              <a:gd name="T26" fmla="*/ 1489726 w 1676"/>
              <a:gd name="T27" fmla="*/ 25599 h 1421"/>
              <a:gd name="T28" fmla="*/ 1374262 w 1676"/>
              <a:gd name="T29" fmla="*/ 1422 h 1421"/>
              <a:gd name="T30" fmla="*/ 543430 w 1676"/>
              <a:gd name="T31" fmla="*/ 1422 h 1421"/>
              <a:gd name="T32" fmla="*/ 436752 w 1676"/>
              <a:gd name="T33" fmla="*/ 25599 h 1421"/>
              <a:gd name="T34" fmla="*/ 322544 w 1676"/>
              <a:gd name="T35" fmla="*/ 81063 h 1421"/>
              <a:gd name="T36" fmla="*/ 212101 w 1676"/>
              <a:gd name="T37" fmla="*/ 190569 h 1421"/>
              <a:gd name="T38" fmla="*/ 95383 w 1676"/>
              <a:gd name="T39" fmla="*/ 365495 h 1421"/>
              <a:gd name="T40" fmla="*/ 48946 w 1676"/>
              <a:gd name="T41" fmla="*/ 506288 h 1421"/>
              <a:gd name="T42" fmla="*/ 12550 w 1676"/>
              <a:gd name="T43" fmla="*/ 659881 h 1421"/>
              <a:gd name="T44" fmla="*/ 0 w 1676"/>
              <a:gd name="T45" fmla="*/ 827696 h 1421"/>
              <a:gd name="T46" fmla="*/ 3765 w 1676"/>
              <a:gd name="T47" fmla="*/ 1278520 h 1421"/>
              <a:gd name="T48" fmla="*/ 28866 w 1676"/>
              <a:gd name="T49" fmla="*/ 1439224 h 1421"/>
              <a:gd name="T50" fmla="*/ 62752 w 1676"/>
              <a:gd name="T51" fmla="*/ 1551575 h 1421"/>
              <a:gd name="T52" fmla="*/ 166920 w 1676"/>
              <a:gd name="T53" fmla="*/ 1777698 h 1421"/>
              <a:gd name="T54" fmla="*/ 293678 w 1676"/>
              <a:gd name="T55" fmla="*/ 1921336 h 1421"/>
              <a:gd name="T56" fmla="*/ 379020 w 1676"/>
              <a:gd name="T57" fmla="*/ 1971111 h 1421"/>
              <a:gd name="T58" fmla="*/ 480678 w 1676"/>
              <a:gd name="T59" fmla="*/ 2013776 h 1421"/>
              <a:gd name="T60" fmla="*/ 1345397 w 1676"/>
              <a:gd name="T61" fmla="*/ 2020887 h 1421"/>
              <a:gd name="T62" fmla="*/ 544685 w 1676"/>
              <a:gd name="T63" fmla="*/ 2010932 h 1421"/>
              <a:gd name="T64" fmla="*/ 438007 w 1676"/>
              <a:gd name="T65" fmla="*/ 1985333 h 1421"/>
              <a:gd name="T66" fmla="*/ 323799 w 1676"/>
              <a:gd name="T67" fmla="*/ 1929869 h 1421"/>
              <a:gd name="T68" fmla="*/ 171940 w 1676"/>
              <a:gd name="T69" fmla="*/ 1770587 h 1421"/>
              <a:gd name="T70" fmla="*/ 69027 w 1676"/>
              <a:gd name="T71" fmla="*/ 1547308 h 1421"/>
              <a:gd name="T72" fmla="*/ 27611 w 1676"/>
              <a:gd name="T73" fmla="*/ 1397982 h 1421"/>
              <a:gd name="T74" fmla="*/ 8785 w 1676"/>
              <a:gd name="T75" fmla="*/ 1234433 h 1421"/>
              <a:gd name="T76" fmla="*/ 11295 w 1676"/>
              <a:gd name="T77" fmla="*/ 745211 h 1421"/>
              <a:gd name="T78" fmla="*/ 36396 w 1676"/>
              <a:gd name="T79" fmla="*/ 584507 h 1421"/>
              <a:gd name="T80" fmla="*/ 82832 w 1676"/>
              <a:gd name="T81" fmla="*/ 439447 h 1421"/>
              <a:gd name="T82" fmla="*/ 215866 w 1676"/>
              <a:gd name="T83" fmla="*/ 197680 h 1421"/>
              <a:gd name="T84" fmla="*/ 351410 w 1676"/>
              <a:gd name="T85" fmla="*/ 73952 h 1421"/>
              <a:gd name="T86" fmla="*/ 459342 w 1676"/>
              <a:gd name="T87" fmla="*/ 25599 h 1421"/>
              <a:gd name="T88" fmla="*/ 577316 w 1676"/>
              <a:gd name="T89" fmla="*/ 9955 h 1421"/>
              <a:gd name="T90" fmla="*/ 1429484 w 1676"/>
              <a:gd name="T91" fmla="*/ 19910 h 1421"/>
              <a:gd name="T92" fmla="*/ 1541182 w 1676"/>
              <a:gd name="T93" fmla="*/ 59731 h 1421"/>
              <a:gd name="T94" fmla="*/ 1662920 w 1676"/>
              <a:gd name="T95" fmla="*/ 150749 h 1421"/>
              <a:gd name="T96" fmla="*/ 1814779 w 1676"/>
              <a:gd name="T97" fmla="*/ 371183 h 1421"/>
              <a:gd name="T98" fmla="*/ 1876276 w 1676"/>
              <a:gd name="T99" fmla="*/ 546109 h 1421"/>
              <a:gd name="T100" fmla="*/ 1906397 w 1676"/>
              <a:gd name="T101" fmla="*/ 703968 h 1421"/>
              <a:gd name="T102" fmla="*/ 1910162 w 1676"/>
              <a:gd name="T103" fmla="*/ 1194613 h 1421"/>
              <a:gd name="T104" fmla="*/ 1898867 w 1676"/>
              <a:gd name="T105" fmla="*/ 1359583 h 1421"/>
              <a:gd name="T106" fmla="*/ 1867491 w 1676"/>
              <a:gd name="T107" fmla="*/ 1513177 h 1421"/>
              <a:gd name="T108" fmla="*/ 1782148 w 1676"/>
              <a:gd name="T109" fmla="*/ 1715123 h 1421"/>
              <a:gd name="T110" fmla="*/ 1613974 w 1676"/>
              <a:gd name="T111" fmla="*/ 1914225 h 1421"/>
              <a:gd name="T112" fmla="*/ 1514826 w 1676"/>
              <a:gd name="T113" fmla="*/ 1973956 h 1421"/>
              <a:gd name="T114" fmla="*/ 1401873 w 1676"/>
              <a:gd name="T115" fmla="*/ 2008088 h 142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676"/>
              <a:gd name="T175" fmla="*/ 0 h 1421"/>
              <a:gd name="T176" fmla="*/ 1676 w 1676"/>
              <a:gd name="T177" fmla="*/ 1421 h 142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676" h="1421">
                <a:moveTo>
                  <a:pt x="1200" y="1421"/>
                </a:moveTo>
                <a:lnTo>
                  <a:pt x="1201" y="1421"/>
                </a:lnTo>
                <a:lnTo>
                  <a:pt x="1227" y="1419"/>
                </a:lnTo>
                <a:lnTo>
                  <a:pt x="1252" y="1416"/>
                </a:lnTo>
                <a:lnTo>
                  <a:pt x="1276" y="1409"/>
                </a:lnTo>
                <a:lnTo>
                  <a:pt x="1300" y="1404"/>
                </a:lnTo>
                <a:lnTo>
                  <a:pt x="1324" y="1396"/>
                </a:lnTo>
                <a:lnTo>
                  <a:pt x="1347" y="1386"/>
                </a:lnTo>
                <a:lnTo>
                  <a:pt x="1370" y="1376"/>
                </a:lnTo>
                <a:lnTo>
                  <a:pt x="1392" y="1364"/>
                </a:lnTo>
                <a:lnTo>
                  <a:pt x="1393" y="1364"/>
                </a:lnTo>
                <a:lnTo>
                  <a:pt x="1414" y="1351"/>
                </a:lnTo>
                <a:lnTo>
                  <a:pt x="1455" y="1322"/>
                </a:lnTo>
                <a:lnTo>
                  <a:pt x="1493" y="1288"/>
                </a:lnTo>
                <a:lnTo>
                  <a:pt x="1529" y="1251"/>
                </a:lnTo>
                <a:lnTo>
                  <a:pt x="1529" y="1250"/>
                </a:lnTo>
                <a:lnTo>
                  <a:pt x="1562" y="1209"/>
                </a:lnTo>
                <a:lnTo>
                  <a:pt x="1591" y="1164"/>
                </a:lnTo>
                <a:lnTo>
                  <a:pt x="1616" y="1116"/>
                </a:lnTo>
                <a:lnTo>
                  <a:pt x="1626" y="1091"/>
                </a:lnTo>
                <a:lnTo>
                  <a:pt x="1626" y="1090"/>
                </a:lnTo>
                <a:lnTo>
                  <a:pt x="1636" y="1064"/>
                </a:lnTo>
                <a:lnTo>
                  <a:pt x="1646" y="1039"/>
                </a:lnTo>
                <a:lnTo>
                  <a:pt x="1654" y="1012"/>
                </a:lnTo>
                <a:lnTo>
                  <a:pt x="1661" y="984"/>
                </a:lnTo>
                <a:lnTo>
                  <a:pt x="1666" y="956"/>
                </a:lnTo>
                <a:lnTo>
                  <a:pt x="1671" y="928"/>
                </a:lnTo>
                <a:lnTo>
                  <a:pt x="1673" y="899"/>
                </a:lnTo>
                <a:lnTo>
                  <a:pt x="1676" y="869"/>
                </a:lnTo>
                <a:lnTo>
                  <a:pt x="1676" y="868"/>
                </a:lnTo>
                <a:lnTo>
                  <a:pt x="1676" y="839"/>
                </a:lnTo>
                <a:lnTo>
                  <a:pt x="1676" y="582"/>
                </a:lnTo>
                <a:lnTo>
                  <a:pt x="1676" y="552"/>
                </a:lnTo>
                <a:lnTo>
                  <a:pt x="1673" y="522"/>
                </a:lnTo>
                <a:lnTo>
                  <a:pt x="1671" y="494"/>
                </a:lnTo>
                <a:lnTo>
                  <a:pt x="1666" y="464"/>
                </a:lnTo>
                <a:lnTo>
                  <a:pt x="1661" y="437"/>
                </a:lnTo>
                <a:lnTo>
                  <a:pt x="1654" y="410"/>
                </a:lnTo>
                <a:lnTo>
                  <a:pt x="1646" y="383"/>
                </a:lnTo>
                <a:lnTo>
                  <a:pt x="1636" y="356"/>
                </a:lnTo>
                <a:lnTo>
                  <a:pt x="1626" y="332"/>
                </a:lnTo>
                <a:lnTo>
                  <a:pt x="1626" y="330"/>
                </a:lnTo>
                <a:lnTo>
                  <a:pt x="1616" y="305"/>
                </a:lnTo>
                <a:lnTo>
                  <a:pt x="1591" y="257"/>
                </a:lnTo>
                <a:lnTo>
                  <a:pt x="1562" y="213"/>
                </a:lnTo>
                <a:lnTo>
                  <a:pt x="1529" y="172"/>
                </a:lnTo>
                <a:lnTo>
                  <a:pt x="1529" y="171"/>
                </a:lnTo>
                <a:lnTo>
                  <a:pt x="1493" y="134"/>
                </a:lnTo>
                <a:lnTo>
                  <a:pt x="1455" y="100"/>
                </a:lnTo>
                <a:lnTo>
                  <a:pt x="1414" y="71"/>
                </a:lnTo>
                <a:lnTo>
                  <a:pt x="1393" y="58"/>
                </a:lnTo>
                <a:lnTo>
                  <a:pt x="1392" y="57"/>
                </a:lnTo>
                <a:lnTo>
                  <a:pt x="1370" y="45"/>
                </a:lnTo>
                <a:lnTo>
                  <a:pt x="1347" y="36"/>
                </a:lnTo>
                <a:lnTo>
                  <a:pt x="1324" y="27"/>
                </a:lnTo>
                <a:lnTo>
                  <a:pt x="1300" y="18"/>
                </a:lnTo>
                <a:lnTo>
                  <a:pt x="1276" y="12"/>
                </a:lnTo>
                <a:lnTo>
                  <a:pt x="1252" y="7"/>
                </a:lnTo>
                <a:lnTo>
                  <a:pt x="1227" y="3"/>
                </a:lnTo>
                <a:lnTo>
                  <a:pt x="1201" y="1"/>
                </a:lnTo>
                <a:lnTo>
                  <a:pt x="1200" y="1"/>
                </a:lnTo>
                <a:lnTo>
                  <a:pt x="1175" y="0"/>
                </a:lnTo>
                <a:lnTo>
                  <a:pt x="501" y="0"/>
                </a:lnTo>
                <a:lnTo>
                  <a:pt x="475" y="1"/>
                </a:lnTo>
                <a:lnTo>
                  <a:pt x="450" y="3"/>
                </a:lnTo>
                <a:lnTo>
                  <a:pt x="425" y="7"/>
                </a:lnTo>
                <a:lnTo>
                  <a:pt x="400" y="12"/>
                </a:lnTo>
                <a:lnTo>
                  <a:pt x="376" y="18"/>
                </a:lnTo>
                <a:lnTo>
                  <a:pt x="353" y="27"/>
                </a:lnTo>
                <a:lnTo>
                  <a:pt x="330" y="36"/>
                </a:lnTo>
                <a:lnTo>
                  <a:pt x="307" y="45"/>
                </a:lnTo>
                <a:lnTo>
                  <a:pt x="285" y="57"/>
                </a:lnTo>
                <a:lnTo>
                  <a:pt x="284" y="58"/>
                </a:lnTo>
                <a:lnTo>
                  <a:pt x="262" y="71"/>
                </a:lnTo>
                <a:lnTo>
                  <a:pt x="221" y="100"/>
                </a:lnTo>
                <a:lnTo>
                  <a:pt x="183" y="134"/>
                </a:lnTo>
                <a:lnTo>
                  <a:pt x="148" y="171"/>
                </a:lnTo>
                <a:lnTo>
                  <a:pt x="147" y="172"/>
                </a:lnTo>
                <a:lnTo>
                  <a:pt x="115" y="213"/>
                </a:lnTo>
                <a:lnTo>
                  <a:pt x="86" y="257"/>
                </a:lnTo>
                <a:lnTo>
                  <a:pt x="61" y="305"/>
                </a:lnTo>
                <a:lnTo>
                  <a:pt x="50" y="330"/>
                </a:lnTo>
                <a:lnTo>
                  <a:pt x="49" y="332"/>
                </a:lnTo>
                <a:lnTo>
                  <a:pt x="39" y="356"/>
                </a:lnTo>
                <a:lnTo>
                  <a:pt x="31" y="383"/>
                </a:lnTo>
                <a:lnTo>
                  <a:pt x="23" y="410"/>
                </a:lnTo>
                <a:lnTo>
                  <a:pt x="16" y="437"/>
                </a:lnTo>
                <a:lnTo>
                  <a:pt x="10" y="464"/>
                </a:lnTo>
                <a:lnTo>
                  <a:pt x="6" y="494"/>
                </a:lnTo>
                <a:lnTo>
                  <a:pt x="3" y="522"/>
                </a:lnTo>
                <a:lnTo>
                  <a:pt x="1" y="552"/>
                </a:lnTo>
                <a:lnTo>
                  <a:pt x="0" y="582"/>
                </a:lnTo>
                <a:lnTo>
                  <a:pt x="0" y="839"/>
                </a:lnTo>
                <a:lnTo>
                  <a:pt x="1" y="868"/>
                </a:lnTo>
                <a:lnTo>
                  <a:pt x="1" y="869"/>
                </a:lnTo>
                <a:lnTo>
                  <a:pt x="3" y="899"/>
                </a:lnTo>
                <a:lnTo>
                  <a:pt x="6" y="928"/>
                </a:lnTo>
                <a:lnTo>
                  <a:pt x="10" y="956"/>
                </a:lnTo>
                <a:lnTo>
                  <a:pt x="16" y="984"/>
                </a:lnTo>
                <a:lnTo>
                  <a:pt x="23" y="1012"/>
                </a:lnTo>
                <a:lnTo>
                  <a:pt x="31" y="1039"/>
                </a:lnTo>
                <a:lnTo>
                  <a:pt x="39" y="1064"/>
                </a:lnTo>
                <a:lnTo>
                  <a:pt x="49" y="1090"/>
                </a:lnTo>
                <a:lnTo>
                  <a:pt x="50" y="1091"/>
                </a:lnTo>
                <a:lnTo>
                  <a:pt x="61" y="1116"/>
                </a:lnTo>
                <a:lnTo>
                  <a:pt x="86" y="1164"/>
                </a:lnTo>
                <a:lnTo>
                  <a:pt x="115" y="1209"/>
                </a:lnTo>
                <a:lnTo>
                  <a:pt x="147" y="1250"/>
                </a:lnTo>
                <a:lnTo>
                  <a:pt x="148" y="1251"/>
                </a:lnTo>
                <a:lnTo>
                  <a:pt x="183" y="1288"/>
                </a:lnTo>
                <a:lnTo>
                  <a:pt x="221" y="1322"/>
                </a:lnTo>
                <a:lnTo>
                  <a:pt x="262" y="1351"/>
                </a:lnTo>
                <a:lnTo>
                  <a:pt x="284" y="1364"/>
                </a:lnTo>
                <a:lnTo>
                  <a:pt x="285" y="1364"/>
                </a:lnTo>
                <a:lnTo>
                  <a:pt x="307" y="1376"/>
                </a:lnTo>
                <a:lnTo>
                  <a:pt x="330" y="1386"/>
                </a:lnTo>
                <a:lnTo>
                  <a:pt x="353" y="1396"/>
                </a:lnTo>
                <a:lnTo>
                  <a:pt x="376" y="1404"/>
                </a:lnTo>
                <a:lnTo>
                  <a:pt x="400" y="1409"/>
                </a:lnTo>
                <a:lnTo>
                  <a:pt x="425" y="1416"/>
                </a:lnTo>
                <a:lnTo>
                  <a:pt x="450" y="1419"/>
                </a:lnTo>
                <a:lnTo>
                  <a:pt x="475" y="1421"/>
                </a:lnTo>
                <a:lnTo>
                  <a:pt x="501" y="1421"/>
                </a:lnTo>
                <a:lnTo>
                  <a:pt x="1175" y="1421"/>
                </a:lnTo>
                <a:lnTo>
                  <a:pt x="1200" y="1421"/>
                </a:lnTo>
                <a:lnTo>
                  <a:pt x="1176" y="1414"/>
                </a:lnTo>
                <a:lnTo>
                  <a:pt x="502" y="1414"/>
                </a:lnTo>
                <a:lnTo>
                  <a:pt x="476" y="1414"/>
                </a:lnTo>
                <a:lnTo>
                  <a:pt x="451" y="1412"/>
                </a:lnTo>
                <a:lnTo>
                  <a:pt x="426" y="1408"/>
                </a:lnTo>
                <a:lnTo>
                  <a:pt x="401" y="1403"/>
                </a:lnTo>
                <a:lnTo>
                  <a:pt x="377" y="1396"/>
                </a:lnTo>
                <a:lnTo>
                  <a:pt x="354" y="1388"/>
                </a:lnTo>
                <a:lnTo>
                  <a:pt x="331" y="1379"/>
                </a:lnTo>
                <a:lnTo>
                  <a:pt x="308" y="1369"/>
                </a:lnTo>
                <a:lnTo>
                  <a:pt x="286" y="1357"/>
                </a:lnTo>
                <a:lnTo>
                  <a:pt x="265" y="1346"/>
                </a:lnTo>
                <a:lnTo>
                  <a:pt x="224" y="1316"/>
                </a:lnTo>
                <a:lnTo>
                  <a:pt x="186" y="1283"/>
                </a:lnTo>
                <a:lnTo>
                  <a:pt x="151" y="1245"/>
                </a:lnTo>
                <a:lnTo>
                  <a:pt x="120" y="1206"/>
                </a:lnTo>
                <a:lnTo>
                  <a:pt x="91" y="1160"/>
                </a:lnTo>
                <a:lnTo>
                  <a:pt x="66" y="1112"/>
                </a:lnTo>
                <a:lnTo>
                  <a:pt x="55" y="1088"/>
                </a:lnTo>
                <a:lnTo>
                  <a:pt x="45" y="1064"/>
                </a:lnTo>
                <a:lnTo>
                  <a:pt x="37" y="1038"/>
                </a:lnTo>
                <a:lnTo>
                  <a:pt x="29" y="1011"/>
                </a:lnTo>
                <a:lnTo>
                  <a:pt x="22" y="983"/>
                </a:lnTo>
                <a:lnTo>
                  <a:pt x="16" y="956"/>
                </a:lnTo>
                <a:lnTo>
                  <a:pt x="12" y="927"/>
                </a:lnTo>
                <a:lnTo>
                  <a:pt x="9" y="898"/>
                </a:lnTo>
                <a:lnTo>
                  <a:pt x="7" y="868"/>
                </a:lnTo>
                <a:lnTo>
                  <a:pt x="6" y="840"/>
                </a:lnTo>
                <a:lnTo>
                  <a:pt x="6" y="584"/>
                </a:lnTo>
                <a:lnTo>
                  <a:pt x="7" y="553"/>
                </a:lnTo>
                <a:lnTo>
                  <a:pt x="9" y="524"/>
                </a:lnTo>
                <a:lnTo>
                  <a:pt x="12" y="495"/>
                </a:lnTo>
                <a:lnTo>
                  <a:pt x="16" y="466"/>
                </a:lnTo>
                <a:lnTo>
                  <a:pt x="22" y="438"/>
                </a:lnTo>
                <a:lnTo>
                  <a:pt x="29" y="411"/>
                </a:lnTo>
                <a:lnTo>
                  <a:pt x="37" y="384"/>
                </a:lnTo>
                <a:lnTo>
                  <a:pt x="45" y="357"/>
                </a:lnTo>
                <a:lnTo>
                  <a:pt x="55" y="333"/>
                </a:lnTo>
                <a:lnTo>
                  <a:pt x="66" y="309"/>
                </a:lnTo>
                <a:lnTo>
                  <a:pt x="91" y="261"/>
                </a:lnTo>
                <a:lnTo>
                  <a:pt x="120" y="217"/>
                </a:lnTo>
                <a:lnTo>
                  <a:pt x="151" y="176"/>
                </a:lnTo>
                <a:lnTo>
                  <a:pt x="186" y="139"/>
                </a:lnTo>
                <a:lnTo>
                  <a:pt x="224" y="106"/>
                </a:lnTo>
                <a:lnTo>
                  <a:pt x="265" y="77"/>
                </a:lnTo>
                <a:lnTo>
                  <a:pt x="286" y="64"/>
                </a:lnTo>
                <a:lnTo>
                  <a:pt x="308" y="52"/>
                </a:lnTo>
                <a:lnTo>
                  <a:pt x="331" y="42"/>
                </a:lnTo>
                <a:lnTo>
                  <a:pt x="354" y="34"/>
                </a:lnTo>
                <a:lnTo>
                  <a:pt x="377" y="25"/>
                </a:lnTo>
                <a:lnTo>
                  <a:pt x="401" y="18"/>
                </a:lnTo>
                <a:lnTo>
                  <a:pt x="426" y="14"/>
                </a:lnTo>
                <a:lnTo>
                  <a:pt x="451" y="10"/>
                </a:lnTo>
                <a:lnTo>
                  <a:pt x="476" y="7"/>
                </a:lnTo>
                <a:lnTo>
                  <a:pt x="502" y="7"/>
                </a:lnTo>
                <a:lnTo>
                  <a:pt x="1176" y="7"/>
                </a:lnTo>
                <a:lnTo>
                  <a:pt x="1200" y="7"/>
                </a:lnTo>
                <a:lnTo>
                  <a:pt x="1226" y="10"/>
                </a:lnTo>
                <a:lnTo>
                  <a:pt x="1251" y="14"/>
                </a:lnTo>
                <a:lnTo>
                  <a:pt x="1275" y="18"/>
                </a:lnTo>
                <a:lnTo>
                  <a:pt x="1299" y="25"/>
                </a:lnTo>
                <a:lnTo>
                  <a:pt x="1323" y="34"/>
                </a:lnTo>
                <a:lnTo>
                  <a:pt x="1346" y="42"/>
                </a:lnTo>
                <a:lnTo>
                  <a:pt x="1369" y="52"/>
                </a:lnTo>
                <a:lnTo>
                  <a:pt x="1390" y="64"/>
                </a:lnTo>
                <a:lnTo>
                  <a:pt x="1411" y="77"/>
                </a:lnTo>
                <a:lnTo>
                  <a:pt x="1452" y="106"/>
                </a:lnTo>
                <a:lnTo>
                  <a:pt x="1491" y="139"/>
                </a:lnTo>
                <a:lnTo>
                  <a:pt x="1525" y="176"/>
                </a:lnTo>
                <a:lnTo>
                  <a:pt x="1557" y="217"/>
                </a:lnTo>
                <a:lnTo>
                  <a:pt x="1586" y="261"/>
                </a:lnTo>
                <a:lnTo>
                  <a:pt x="1611" y="309"/>
                </a:lnTo>
                <a:lnTo>
                  <a:pt x="1621" y="333"/>
                </a:lnTo>
                <a:lnTo>
                  <a:pt x="1631" y="357"/>
                </a:lnTo>
                <a:lnTo>
                  <a:pt x="1639" y="384"/>
                </a:lnTo>
                <a:lnTo>
                  <a:pt x="1648" y="411"/>
                </a:lnTo>
                <a:lnTo>
                  <a:pt x="1655" y="438"/>
                </a:lnTo>
                <a:lnTo>
                  <a:pt x="1659" y="466"/>
                </a:lnTo>
                <a:lnTo>
                  <a:pt x="1665" y="495"/>
                </a:lnTo>
                <a:lnTo>
                  <a:pt x="1668" y="524"/>
                </a:lnTo>
                <a:lnTo>
                  <a:pt x="1669" y="553"/>
                </a:lnTo>
                <a:lnTo>
                  <a:pt x="1669" y="584"/>
                </a:lnTo>
                <a:lnTo>
                  <a:pt x="1669" y="840"/>
                </a:lnTo>
                <a:lnTo>
                  <a:pt x="1669" y="868"/>
                </a:lnTo>
                <a:lnTo>
                  <a:pt x="1668" y="898"/>
                </a:lnTo>
                <a:lnTo>
                  <a:pt x="1665" y="927"/>
                </a:lnTo>
                <a:lnTo>
                  <a:pt x="1659" y="956"/>
                </a:lnTo>
                <a:lnTo>
                  <a:pt x="1655" y="983"/>
                </a:lnTo>
                <a:lnTo>
                  <a:pt x="1648" y="1011"/>
                </a:lnTo>
                <a:lnTo>
                  <a:pt x="1639" y="1038"/>
                </a:lnTo>
                <a:lnTo>
                  <a:pt x="1631" y="1064"/>
                </a:lnTo>
                <a:lnTo>
                  <a:pt x="1621" y="1088"/>
                </a:lnTo>
                <a:lnTo>
                  <a:pt x="1611" y="1112"/>
                </a:lnTo>
                <a:lnTo>
                  <a:pt x="1586" y="1160"/>
                </a:lnTo>
                <a:lnTo>
                  <a:pt x="1557" y="1206"/>
                </a:lnTo>
                <a:lnTo>
                  <a:pt x="1525" y="1245"/>
                </a:lnTo>
                <a:lnTo>
                  <a:pt x="1491" y="1283"/>
                </a:lnTo>
                <a:lnTo>
                  <a:pt x="1452" y="1316"/>
                </a:lnTo>
                <a:lnTo>
                  <a:pt x="1411" y="1346"/>
                </a:lnTo>
                <a:lnTo>
                  <a:pt x="1390" y="1357"/>
                </a:lnTo>
                <a:lnTo>
                  <a:pt x="1369" y="1369"/>
                </a:lnTo>
                <a:lnTo>
                  <a:pt x="1346" y="1379"/>
                </a:lnTo>
                <a:lnTo>
                  <a:pt x="1323" y="1388"/>
                </a:lnTo>
                <a:lnTo>
                  <a:pt x="1299" y="1396"/>
                </a:lnTo>
                <a:lnTo>
                  <a:pt x="1275" y="1403"/>
                </a:lnTo>
                <a:lnTo>
                  <a:pt x="1251" y="1408"/>
                </a:lnTo>
                <a:lnTo>
                  <a:pt x="1226" y="1412"/>
                </a:lnTo>
                <a:lnTo>
                  <a:pt x="1200" y="1414"/>
                </a:lnTo>
                <a:lnTo>
                  <a:pt x="1176" y="1414"/>
                </a:lnTo>
                <a:lnTo>
                  <a:pt x="1200" y="14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fr-FR"/>
          </a:p>
        </p:txBody>
      </p:sp>
      <p:sp>
        <p:nvSpPr>
          <p:cNvPr id="31788" name="Rectangle 77"/>
          <p:cNvSpPr>
            <a:spLocks noChangeArrowheads="1"/>
          </p:cNvSpPr>
          <p:nvPr/>
        </p:nvSpPr>
        <p:spPr bwMode="auto">
          <a:xfrm>
            <a:off x="6588125" y="3070225"/>
            <a:ext cx="11525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fontAlgn="base">
              <a:spcBef>
                <a:spcPct val="0"/>
              </a:spcBef>
              <a:spcAft>
                <a:spcPct val="0"/>
              </a:spcAft>
              <a:defRPr>
                <a:solidFill>
                  <a:schemeClr val="tx1"/>
                </a:solidFill>
                <a:latin typeface="Arial" pitchFamily="34" charset="0"/>
                <a:ea typeface="ＭＳ Ｐゴシック" pitchFamily="34" charset="-128"/>
              </a:defRPr>
            </a:lvl6pPr>
            <a:lvl7pPr marL="2971800" indent="-228600" fontAlgn="base">
              <a:spcBef>
                <a:spcPct val="0"/>
              </a:spcBef>
              <a:spcAft>
                <a:spcPct val="0"/>
              </a:spcAft>
              <a:defRPr>
                <a:solidFill>
                  <a:schemeClr val="tx1"/>
                </a:solidFill>
                <a:latin typeface="Arial" pitchFamily="34" charset="0"/>
                <a:ea typeface="ＭＳ Ｐゴシック" pitchFamily="34" charset="-128"/>
              </a:defRPr>
            </a:lvl7pPr>
            <a:lvl8pPr marL="3429000" indent="-228600" fontAlgn="base">
              <a:spcBef>
                <a:spcPct val="0"/>
              </a:spcBef>
              <a:spcAft>
                <a:spcPct val="0"/>
              </a:spcAft>
              <a:defRPr>
                <a:solidFill>
                  <a:schemeClr val="tx1"/>
                </a:solidFill>
                <a:latin typeface="Arial" pitchFamily="34" charset="0"/>
                <a:ea typeface="ＭＳ Ｐゴシック" pitchFamily="34" charset="-128"/>
              </a:defRPr>
            </a:lvl8pPr>
            <a:lvl9pPr marL="3886200" indent="-228600" fontAlgn="base">
              <a:spcBef>
                <a:spcPct val="0"/>
              </a:spcBef>
              <a:spcAft>
                <a:spcPct val="0"/>
              </a:spcAft>
              <a:defRPr>
                <a:solidFill>
                  <a:schemeClr val="tx1"/>
                </a:solidFill>
                <a:latin typeface="Arial" pitchFamily="34" charset="0"/>
                <a:ea typeface="ＭＳ Ｐゴシック" pitchFamily="34" charset="-128"/>
              </a:defRPr>
            </a:lvl9pPr>
          </a:lstStyle>
          <a:p>
            <a:r>
              <a:rPr lang="fr-FR" altLang="fr-FR" sz="1500" b="1">
                <a:solidFill>
                  <a:srgbClr val="000000"/>
                </a:solidFill>
              </a:rPr>
              <a:t>Les équipes </a:t>
            </a:r>
          </a:p>
        </p:txBody>
      </p:sp>
      <p:sp>
        <p:nvSpPr>
          <p:cNvPr id="31789" name="Rectangle 81"/>
          <p:cNvSpPr>
            <a:spLocks noChangeArrowheads="1"/>
          </p:cNvSpPr>
          <p:nvPr/>
        </p:nvSpPr>
        <p:spPr bwMode="auto">
          <a:xfrm>
            <a:off x="6477000" y="2519363"/>
            <a:ext cx="134143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fontAlgn="base">
              <a:spcBef>
                <a:spcPct val="0"/>
              </a:spcBef>
              <a:spcAft>
                <a:spcPct val="0"/>
              </a:spcAft>
              <a:defRPr>
                <a:solidFill>
                  <a:schemeClr val="tx1"/>
                </a:solidFill>
                <a:latin typeface="Arial" pitchFamily="34" charset="0"/>
                <a:ea typeface="ＭＳ Ｐゴシック" pitchFamily="34" charset="-128"/>
              </a:defRPr>
            </a:lvl6pPr>
            <a:lvl7pPr marL="2971800" indent="-228600" fontAlgn="base">
              <a:spcBef>
                <a:spcPct val="0"/>
              </a:spcBef>
              <a:spcAft>
                <a:spcPct val="0"/>
              </a:spcAft>
              <a:defRPr>
                <a:solidFill>
                  <a:schemeClr val="tx1"/>
                </a:solidFill>
                <a:latin typeface="Arial" pitchFamily="34" charset="0"/>
                <a:ea typeface="ＭＳ Ｐゴシック" pitchFamily="34" charset="-128"/>
              </a:defRPr>
            </a:lvl7pPr>
            <a:lvl8pPr marL="3429000" indent="-228600" fontAlgn="base">
              <a:spcBef>
                <a:spcPct val="0"/>
              </a:spcBef>
              <a:spcAft>
                <a:spcPct val="0"/>
              </a:spcAft>
              <a:defRPr>
                <a:solidFill>
                  <a:schemeClr val="tx1"/>
                </a:solidFill>
                <a:latin typeface="Arial" pitchFamily="34" charset="0"/>
                <a:ea typeface="ＭＳ Ｐゴシック" pitchFamily="34" charset="-128"/>
              </a:defRPr>
            </a:lvl8pPr>
            <a:lvl9pPr marL="3886200" indent="-228600" fontAlgn="base">
              <a:spcBef>
                <a:spcPct val="0"/>
              </a:spcBef>
              <a:spcAft>
                <a:spcPct val="0"/>
              </a:spcAft>
              <a:defRPr>
                <a:solidFill>
                  <a:schemeClr val="tx1"/>
                </a:solidFill>
                <a:latin typeface="Arial" pitchFamily="34" charset="0"/>
                <a:ea typeface="ＭＳ Ｐゴシック" pitchFamily="34" charset="-128"/>
              </a:defRPr>
            </a:lvl9pPr>
          </a:lstStyle>
          <a:p>
            <a:r>
              <a:rPr lang="fr-FR" altLang="fr-FR" sz="1500" b="1">
                <a:solidFill>
                  <a:srgbClr val="000000"/>
                </a:solidFill>
              </a:rPr>
              <a:t>Les conditions</a:t>
            </a:r>
            <a:endParaRPr lang="fr-FR" altLang="fr-FR"/>
          </a:p>
        </p:txBody>
      </p:sp>
      <p:sp>
        <p:nvSpPr>
          <p:cNvPr id="31790" name="Rectangle 82"/>
          <p:cNvSpPr>
            <a:spLocks noChangeArrowheads="1"/>
          </p:cNvSpPr>
          <p:nvPr/>
        </p:nvSpPr>
        <p:spPr bwMode="auto">
          <a:xfrm>
            <a:off x="6704013" y="2701925"/>
            <a:ext cx="83661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fontAlgn="base">
              <a:spcBef>
                <a:spcPct val="0"/>
              </a:spcBef>
              <a:spcAft>
                <a:spcPct val="0"/>
              </a:spcAft>
              <a:defRPr>
                <a:solidFill>
                  <a:schemeClr val="tx1"/>
                </a:solidFill>
                <a:latin typeface="Arial" pitchFamily="34" charset="0"/>
                <a:ea typeface="ＭＳ Ｐゴシック" pitchFamily="34" charset="-128"/>
              </a:defRPr>
            </a:lvl6pPr>
            <a:lvl7pPr marL="2971800" indent="-228600" fontAlgn="base">
              <a:spcBef>
                <a:spcPct val="0"/>
              </a:spcBef>
              <a:spcAft>
                <a:spcPct val="0"/>
              </a:spcAft>
              <a:defRPr>
                <a:solidFill>
                  <a:schemeClr val="tx1"/>
                </a:solidFill>
                <a:latin typeface="Arial" pitchFamily="34" charset="0"/>
                <a:ea typeface="ＭＳ Ｐゴシック" pitchFamily="34" charset="-128"/>
              </a:defRPr>
            </a:lvl7pPr>
            <a:lvl8pPr marL="3429000" indent="-228600" fontAlgn="base">
              <a:spcBef>
                <a:spcPct val="0"/>
              </a:spcBef>
              <a:spcAft>
                <a:spcPct val="0"/>
              </a:spcAft>
              <a:defRPr>
                <a:solidFill>
                  <a:schemeClr val="tx1"/>
                </a:solidFill>
                <a:latin typeface="Arial" pitchFamily="34" charset="0"/>
                <a:ea typeface="ＭＳ Ｐゴシック" pitchFamily="34" charset="-128"/>
              </a:defRPr>
            </a:lvl8pPr>
            <a:lvl9pPr marL="3886200" indent="-228600" fontAlgn="base">
              <a:spcBef>
                <a:spcPct val="0"/>
              </a:spcBef>
              <a:spcAft>
                <a:spcPct val="0"/>
              </a:spcAft>
              <a:defRPr>
                <a:solidFill>
                  <a:schemeClr val="tx1"/>
                </a:solidFill>
                <a:latin typeface="Arial" pitchFamily="34" charset="0"/>
                <a:ea typeface="ＭＳ Ｐゴシック" pitchFamily="34" charset="-128"/>
              </a:defRPr>
            </a:lvl9pPr>
          </a:lstStyle>
          <a:p>
            <a:r>
              <a:rPr lang="fr-FR" altLang="fr-FR" sz="1500" b="1">
                <a:solidFill>
                  <a:srgbClr val="000000"/>
                </a:solidFill>
              </a:rPr>
              <a:t>de travail</a:t>
            </a:r>
            <a:endParaRPr lang="fr-FR" altLang="fr-FR"/>
          </a:p>
        </p:txBody>
      </p:sp>
      <p:sp>
        <p:nvSpPr>
          <p:cNvPr id="31791" name="Rectangle 83"/>
          <p:cNvSpPr>
            <a:spLocks noChangeArrowheads="1"/>
          </p:cNvSpPr>
          <p:nvPr/>
        </p:nvSpPr>
        <p:spPr bwMode="auto">
          <a:xfrm>
            <a:off x="6705600" y="2039938"/>
            <a:ext cx="83661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fontAlgn="base">
              <a:spcBef>
                <a:spcPct val="0"/>
              </a:spcBef>
              <a:spcAft>
                <a:spcPct val="0"/>
              </a:spcAft>
              <a:defRPr>
                <a:solidFill>
                  <a:schemeClr val="tx1"/>
                </a:solidFill>
                <a:latin typeface="Arial" pitchFamily="34" charset="0"/>
                <a:ea typeface="ＭＳ Ｐゴシック" pitchFamily="34" charset="-128"/>
              </a:defRPr>
            </a:lvl6pPr>
            <a:lvl7pPr marL="2971800" indent="-228600" fontAlgn="base">
              <a:spcBef>
                <a:spcPct val="0"/>
              </a:spcBef>
              <a:spcAft>
                <a:spcPct val="0"/>
              </a:spcAft>
              <a:defRPr>
                <a:solidFill>
                  <a:schemeClr val="tx1"/>
                </a:solidFill>
                <a:latin typeface="Arial" pitchFamily="34" charset="0"/>
                <a:ea typeface="ＭＳ Ｐゴシック" pitchFamily="34" charset="-128"/>
              </a:defRPr>
            </a:lvl7pPr>
            <a:lvl8pPr marL="3429000" indent="-228600" fontAlgn="base">
              <a:spcBef>
                <a:spcPct val="0"/>
              </a:spcBef>
              <a:spcAft>
                <a:spcPct val="0"/>
              </a:spcAft>
              <a:defRPr>
                <a:solidFill>
                  <a:schemeClr val="tx1"/>
                </a:solidFill>
                <a:latin typeface="Arial" pitchFamily="34" charset="0"/>
                <a:ea typeface="ＭＳ Ｐゴシック" pitchFamily="34" charset="-128"/>
              </a:defRPr>
            </a:lvl8pPr>
            <a:lvl9pPr marL="3886200" indent="-228600" fontAlgn="base">
              <a:spcBef>
                <a:spcPct val="0"/>
              </a:spcBef>
              <a:spcAft>
                <a:spcPct val="0"/>
              </a:spcAft>
              <a:defRPr>
                <a:solidFill>
                  <a:schemeClr val="tx1"/>
                </a:solidFill>
                <a:latin typeface="Arial" pitchFamily="34" charset="0"/>
                <a:ea typeface="ＭＳ Ｐゴシック" pitchFamily="34" charset="-128"/>
              </a:defRPr>
            </a:lvl9pPr>
          </a:lstStyle>
          <a:p>
            <a:r>
              <a:rPr lang="fr-FR" altLang="fr-FR" sz="1500" b="1">
                <a:solidFill>
                  <a:srgbClr val="000000"/>
                </a:solidFill>
              </a:rPr>
              <a:t>Le cadre </a:t>
            </a:r>
            <a:endParaRPr lang="fr-FR" altLang="fr-FR"/>
          </a:p>
        </p:txBody>
      </p:sp>
      <p:sp>
        <p:nvSpPr>
          <p:cNvPr id="31792" name="Rectangle 84"/>
          <p:cNvSpPr>
            <a:spLocks noChangeArrowheads="1"/>
          </p:cNvSpPr>
          <p:nvPr/>
        </p:nvSpPr>
        <p:spPr bwMode="auto">
          <a:xfrm>
            <a:off x="6445250" y="2222500"/>
            <a:ext cx="14160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fontAlgn="base">
              <a:spcBef>
                <a:spcPct val="0"/>
              </a:spcBef>
              <a:spcAft>
                <a:spcPct val="0"/>
              </a:spcAft>
              <a:defRPr>
                <a:solidFill>
                  <a:schemeClr val="tx1"/>
                </a:solidFill>
                <a:latin typeface="Arial" pitchFamily="34" charset="0"/>
                <a:ea typeface="ＭＳ Ｐゴシック" pitchFamily="34" charset="-128"/>
              </a:defRPr>
            </a:lvl6pPr>
            <a:lvl7pPr marL="2971800" indent="-228600" fontAlgn="base">
              <a:spcBef>
                <a:spcPct val="0"/>
              </a:spcBef>
              <a:spcAft>
                <a:spcPct val="0"/>
              </a:spcAft>
              <a:defRPr>
                <a:solidFill>
                  <a:schemeClr val="tx1"/>
                </a:solidFill>
                <a:latin typeface="Arial" pitchFamily="34" charset="0"/>
                <a:ea typeface="ＭＳ Ｐゴシック" pitchFamily="34" charset="-128"/>
              </a:defRPr>
            </a:lvl7pPr>
            <a:lvl8pPr marL="3429000" indent="-228600" fontAlgn="base">
              <a:spcBef>
                <a:spcPct val="0"/>
              </a:spcBef>
              <a:spcAft>
                <a:spcPct val="0"/>
              </a:spcAft>
              <a:defRPr>
                <a:solidFill>
                  <a:schemeClr val="tx1"/>
                </a:solidFill>
                <a:latin typeface="Arial" pitchFamily="34" charset="0"/>
                <a:ea typeface="ＭＳ Ｐゴシック" pitchFamily="34" charset="-128"/>
              </a:defRPr>
            </a:lvl8pPr>
            <a:lvl9pPr marL="3886200" indent="-228600" fontAlgn="base">
              <a:spcBef>
                <a:spcPct val="0"/>
              </a:spcBef>
              <a:spcAft>
                <a:spcPct val="0"/>
              </a:spcAft>
              <a:defRPr>
                <a:solidFill>
                  <a:schemeClr val="tx1"/>
                </a:solidFill>
                <a:latin typeface="Arial" pitchFamily="34" charset="0"/>
                <a:ea typeface="ＭＳ Ｐゴシック" pitchFamily="34" charset="-128"/>
              </a:defRPr>
            </a:lvl9pPr>
          </a:lstStyle>
          <a:p>
            <a:r>
              <a:rPr lang="fr-FR" altLang="fr-FR" sz="1500" b="1">
                <a:solidFill>
                  <a:srgbClr val="000000"/>
                </a:solidFill>
              </a:rPr>
              <a:t>organisationnel</a:t>
            </a:r>
            <a:endParaRPr lang="fr-FR" altLang="fr-FR"/>
          </a:p>
        </p:txBody>
      </p:sp>
      <p:sp>
        <p:nvSpPr>
          <p:cNvPr id="31793" name="Rectangle 85"/>
          <p:cNvSpPr>
            <a:spLocks noChangeArrowheads="1"/>
          </p:cNvSpPr>
          <p:nvPr/>
        </p:nvSpPr>
        <p:spPr bwMode="auto">
          <a:xfrm>
            <a:off x="6704013" y="1524000"/>
            <a:ext cx="83661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fontAlgn="base">
              <a:spcBef>
                <a:spcPct val="0"/>
              </a:spcBef>
              <a:spcAft>
                <a:spcPct val="0"/>
              </a:spcAft>
              <a:defRPr>
                <a:solidFill>
                  <a:schemeClr val="tx1"/>
                </a:solidFill>
                <a:latin typeface="Arial" pitchFamily="34" charset="0"/>
                <a:ea typeface="ＭＳ Ｐゴシック" pitchFamily="34" charset="-128"/>
              </a:defRPr>
            </a:lvl6pPr>
            <a:lvl7pPr marL="2971800" indent="-228600" fontAlgn="base">
              <a:spcBef>
                <a:spcPct val="0"/>
              </a:spcBef>
              <a:spcAft>
                <a:spcPct val="0"/>
              </a:spcAft>
              <a:defRPr>
                <a:solidFill>
                  <a:schemeClr val="tx1"/>
                </a:solidFill>
                <a:latin typeface="Arial" pitchFamily="34" charset="0"/>
                <a:ea typeface="ＭＳ Ｐゴシック" pitchFamily="34" charset="-128"/>
              </a:defRPr>
            </a:lvl7pPr>
            <a:lvl8pPr marL="3429000" indent="-228600" fontAlgn="base">
              <a:spcBef>
                <a:spcPct val="0"/>
              </a:spcBef>
              <a:spcAft>
                <a:spcPct val="0"/>
              </a:spcAft>
              <a:defRPr>
                <a:solidFill>
                  <a:schemeClr val="tx1"/>
                </a:solidFill>
                <a:latin typeface="Arial" pitchFamily="34" charset="0"/>
                <a:ea typeface="ＭＳ Ｐゴシック" pitchFamily="34" charset="-128"/>
              </a:defRPr>
            </a:lvl8pPr>
            <a:lvl9pPr marL="3886200" indent="-228600" fontAlgn="base">
              <a:spcBef>
                <a:spcPct val="0"/>
              </a:spcBef>
              <a:spcAft>
                <a:spcPct val="0"/>
              </a:spcAft>
              <a:defRPr>
                <a:solidFill>
                  <a:schemeClr val="tx1"/>
                </a:solidFill>
                <a:latin typeface="Arial" pitchFamily="34" charset="0"/>
                <a:ea typeface="ＭＳ Ｐゴシック" pitchFamily="34" charset="-128"/>
              </a:defRPr>
            </a:lvl9pPr>
          </a:lstStyle>
          <a:p>
            <a:r>
              <a:rPr lang="fr-FR" altLang="fr-FR" sz="1500" b="1">
                <a:solidFill>
                  <a:srgbClr val="FFFFFF"/>
                </a:solidFill>
              </a:rPr>
              <a:t>Le cadre </a:t>
            </a:r>
            <a:endParaRPr lang="fr-FR" altLang="fr-FR"/>
          </a:p>
        </p:txBody>
      </p:sp>
      <p:sp>
        <p:nvSpPr>
          <p:cNvPr id="31794" name="Rectangle 86"/>
          <p:cNvSpPr>
            <a:spLocks noChangeArrowheads="1"/>
          </p:cNvSpPr>
          <p:nvPr/>
        </p:nvSpPr>
        <p:spPr bwMode="auto">
          <a:xfrm>
            <a:off x="6519863" y="1706563"/>
            <a:ext cx="12509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fontAlgn="base">
              <a:spcBef>
                <a:spcPct val="0"/>
              </a:spcBef>
              <a:spcAft>
                <a:spcPct val="0"/>
              </a:spcAft>
              <a:defRPr>
                <a:solidFill>
                  <a:schemeClr val="tx1"/>
                </a:solidFill>
                <a:latin typeface="Arial" pitchFamily="34" charset="0"/>
                <a:ea typeface="ＭＳ Ｐゴシック" pitchFamily="34" charset="-128"/>
              </a:defRPr>
            </a:lvl6pPr>
            <a:lvl7pPr marL="2971800" indent="-228600" fontAlgn="base">
              <a:spcBef>
                <a:spcPct val="0"/>
              </a:spcBef>
              <a:spcAft>
                <a:spcPct val="0"/>
              </a:spcAft>
              <a:defRPr>
                <a:solidFill>
                  <a:schemeClr val="tx1"/>
                </a:solidFill>
                <a:latin typeface="Arial" pitchFamily="34" charset="0"/>
                <a:ea typeface="ＭＳ Ｐゴシック" pitchFamily="34" charset="-128"/>
              </a:defRPr>
            </a:lvl7pPr>
            <a:lvl8pPr marL="3429000" indent="-228600" fontAlgn="base">
              <a:spcBef>
                <a:spcPct val="0"/>
              </a:spcBef>
              <a:spcAft>
                <a:spcPct val="0"/>
              </a:spcAft>
              <a:defRPr>
                <a:solidFill>
                  <a:schemeClr val="tx1"/>
                </a:solidFill>
                <a:latin typeface="Arial" pitchFamily="34" charset="0"/>
                <a:ea typeface="ＭＳ Ｐゴシック" pitchFamily="34" charset="-128"/>
              </a:defRPr>
            </a:lvl8pPr>
            <a:lvl9pPr marL="3886200" indent="-228600" fontAlgn="base">
              <a:spcBef>
                <a:spcPct val="0"/>
              </a:spcBef>
              <a:spcAft>
                <a:spcPct val="0"/>
              </a:spcAft>
              <a:defRPr>
                <a:solidFill>
                  <a:schemeClr val="tx1"/>
                </a:solidFill>
                <a:latin typeface="Arial" pitchFamily="34" charset="0"/>
                <a:ea typeface="ＭＳ Ｐゴシック" pitchFamily="34" charset="-128"/>
              </a:defRPr>
            </a:lvl9pPr>
          </a:lstStyle>
          <a:p>
            <a:r>
              <a:rPr lang="fr-FR" altLang="fr-FR" sz="1500" b="1">
                <a:solidFill>
                  <a:schemeClr val="bg1"/>
                </a:solidFill>
              </a:rPr>
              <a:t>réglementaire</a:t>
            </a:r>
          </a:p>
          <a:p>
            <a:endParaRPr lang="fr-FR" altLang="fr-FR">
              <a:solidFill>
                <a:schemeClr val="bg1"/>
              </a:solidFill>
            </a:endParaRPr>
          </a:p>
        </p:txBody>
      </p:sp>
      <p:sp>
        <p:nvSpPr>
          <p:cNvPr id="31795" name="Rectangle 89"/>
          <p:cNvSpPr>
            <a:spLocks noChangeArrowheads="1"/>
          </p:cNvSpPr>
          <p:nvPr/>
        </p:nvSpPr>
        <p:spPr bwMode="auto">
          <a:xfrm>
            <a:off x="6219825" y="1065213"/>
            <a:ext cx="19145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fontAlgn="base">
              <a:spcBef>
                <a:spcPct val="0"/>
              </a:spcBef>
              <a:spcAft>
                <a:spcPct val="0"/>
              </a:spcAft>
              <a:defRPr>
                <a:solidFill>
                  <a:schemeClr val="tx1"/>
                </a:solidFill>
                <a:latin typeface="Arial" pitchFamily="34" charset="0"/>
                <a:ea typeface="ＭＳ Ｐゴシック" pitchFamily="34" charset="-128"/>
              </a:defRPr>
            </a:lvl6pPr>
            <a:lvl7pPr marL="2971800" indent="-228600" fontAlgn="base">
              <a:spcBef>
                <a:spcPct val="0"/>
              </a:spcBef>
              <a:spcAft>
                <a:spcPct val="0"/>
              </a:spcAft>
              <a:defRPr>
                <a:solidFill>
                  <a:schemeClr val="tx1"/>
                </a:solidFill>
                <a:latin typeface="Arial" pitchFamily="34" charset="0"/>
                <a:ea typeface="ＭＳ Ｐゴシック" pitchFamily="34" charset="-128"/>
              </a:defRPr>
            </a:lvl7pPr>
            <a:lvl8pPr marL="3429000" indent="-228600" fontAlgn="base">
              <a:spcBef>
                <a:spcPct val="0"/>
              </a:spcBef>
              <a:spcAft>
                <a:spcPct val="0"/>
              </a:spcAft>
              <a:defRPr>
                <a:solidFill>
                  <a:schemeClr val="tx1"/>
                </a:solidFill>
                <a:latin typeface="Arial" pitchFamily="34" charset="0"/>
                <a:ea typeface="ＭＳ Ｐゴシック" pitchFamily="34" charset="-128"/>
              </a:defRPr>
            </a:lvl8pPr>
            <a:lvl9pPr marL="3886200" indent="-228600" fontAlgn="base">
              <a:spcBef>
                <a:spcPct val="0"/>
              </a:spcBef>
              <a:spcAft>
                <a:spcPct val="0"/>
              </a:spcAft>
              <a:defRPr>
                <a:solidFill>
                  <a:schemeClr val="tx1"/>
                </a:solidFill>
                <a:latin typeface="Arial" pitchFamily="34" charset="0"/>
                <a:ea typeface="ＭＳ Ｐゴシック" pitchFamily="34" charset="-128"/>
              </a:defRPr>
            </a:lvl9pPr>
          </a:lstStyle>
          <a:p>
            <a:r>
              <a:rPr lang="fr-FR" altLang="fr-FR" sz="1500" b="1">
                <a:solidFill>
                  <a:srgbClr val="FFFFFF"/>
                </a:solidFill>
              </a:rPr>
              <a:t>Les lois, les morales,</a:t>
            </a:r>
            <a:endParaRPr lang="fr-FR" altLang="fr-FR"/>
          </a:p>
        </p:txBody>
      </p:sp>
      <p:sp>
        <p:nvSpPr>
          <p:cNvPr id="31796" name="Rectangle 90"/>
          <p:cNvSpPr>
            <a:spLocks noChangeArrowheads="1"/>
          </p:cNvSpPr>
          <p:nvPr/>
        </p:nvSpPr>
        <p:spPr bwMode="auto">
          <a:xfrm>
            <a:off x="6573838" y="1246188"/>
            <a:ext cx="98583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fontAlgn="base">
              <a:spcBef>
                <a:spcPct val="0"/>
              </a:spcBef>
              <a:spcAft>
                <a:spcPct val="0"/>
              </a:spcAft>
              <a:defRPr>
                <a:solidFill>
                  <a:schemeClr val="tx1"/>
                </a:solidFill>
                <a:latin typeface="Arial" pitchFamily="34" charset="0"/>
                <a:ea typeface="ＭＳ Ｐゴシック" pitchFamily="34" charset="-128"/>
              </a:defRPr>
            </a:lvl6pPr>
            <a:lvl7pPr marL="2971800" indent="-228600" fontAlgn="base">
              <a:spcBef>
                <a:spcPct val="0"/>
              </a:spcBef>
              <a:spcAft>
                <a:spcPct val="0"/>
              </a:spcAft>
              <a:defRPr>
                <a:solidFill>
                  <a:schemeClr val="tx1"/>
                </a:solidFill>
                <a:latin typeface="Arial" pitchFamily="34" charset="0"/>
                <a:ea typeface="ＭＳ Ｐゴシック" pitchFamily="34" charset="-128"/>
              </a:defRPr>
            </a:lvl7pPr>
            <a:lvl8pPr marL="3429000" indent="-228600" fontAlgn="base">
              <a:spcBef>
                <a:spcPct val="0"/>
              </a:spcBef>
              <a:spcAft>
                <a:spcPct val="0"/>
              </a:spcAft>
              <a:defRPr>
                <a:solidFill>
                  <a:schemeClr val="tx1"/>
                </a:solidFill>
                <a:latin typeface="Arial" pitchFamily="34" charset="0"/>
                <a:ea typeface="ＭＳ Ｐゴシック" pitchFamily="34" charset="-128"/>
              </a:defRPr>
            </a:lvl8pPr>
            <a:lvl9pPr marL="3886200" indent="-228600" fontAlgn="base">
              <a:spcBef>
                <a:spcPct val="0"/>
              </a:spcBef>
              <a:spcAft>
                <a:spcPct val="0"/>
              </a:spcAft>
              <a:defRPr>
                <a:solidFill>
                  <a:schemeClr val="tx1"/>
                </a:solidFill>
                <a:latin typeface="Arial" pitchFamily="34" charset="0"/>
                <a:ea typeface="ＭＳ Ｐゴシック" pitchFamily="34" charset="-128"/>
              </a:defRPr>
            </a:lvl9pPr>
          </a:lstStyle>
          <a:p>
            <a:r>
              <a:rPr lang="fr-FR" altLang="fr-FR" sz="1500" b="1">
                <a:solidFill>
                  <a:srgbClr val="FFFFFF"/>
                </a:solidFill>
              </a:rPr>
              <a:t>les valeurs</a:t>
            </a:r>
            <a:endParaRPr lang="fr-FR" altLang="fr-FR"/>
          </a:p>
        </p:txBody>
      </p:sp>
      <p:sp>
        <p:nvSpPr>
          <p:cNvPr id="31797" name="Rectangle 91"/>
          <p:cNvSpPr>
            <a:spLocks noChangeArrowheads="1"/>
          </p:cNvSpPr>
          <p:nvPr/>
        </p:nvSpPr>
        <p:spPr bwMode="auto">
          <a:xfrm>
            <a:off x="7459663" y="1246188"/>
            <a:ext cx="190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fontAlgn="base">
              <a:spcBef>
                <a:spcPct val="0"/>
              </a:spcBef>
              <a:spcAft>
                <a:spcPct val="0"/>
              </a:spcAft>
              <a:defRPr>
                <a:solidFill>
                  <a:schemeClr val="tx1"/>
                </a:solidFill>
                <a:latin typeface="Arial" pitchFamily="34" charset="0"/>
                <a:ea typeface="ＭＳ Ｐゴシック" pitchFamily="34" charset="-128"/>
              </a:defRPr>
            </a:lvl6pPr>
            <a:lvl7pPr marL="2971800" indent="-228600" fontAlgn="base">
              <a:spcBef>
                <a:spcPct val="0"/>
              </a:spcBef>
              <a:spcAft>
                <a:spcPct val="0"/>
              </a:spcAft>
              <a:defRPr>
                <a:solidFill>
                  <a:schemeClr val="tx1"/>
                </a:solidFill>
                <a:latin typeface="Arial" pitchFamily="34" charset="0"/>
                <a:ea typeface="ＭＳ Ｐゴシック" pitchFamily="34" charset="-128"/>
              </a:defRPr>
            </a:lvl7pPr>
            <a:lvl8pPr marL="3429000" indent="-228600" fontAlgn="base">
              <a:spcBef>
                <a:spcPct val="0"/>
              </a:spcBef>
              <a:spcAft>
                <a:spcPct val="0"/>
              </a:spcAft>
              <a:defRPr>
                <a:solidFill>
                  <a:schemeClr val="tx1"/>
                </a:solidFill>
                <a:latin typeface="Arial" pitchFamily="34" charset="0"/>
                <a:ea typeface="ＭＳ Ｐゴシック" pitchFamily="34" charset="-128"/>
              </a:defRPr>
            </a:lvl8pPr>
            <a:lvl9pPr marL="3886200" indent="-228600" fontAlgn="base">
              <a:spcBef>
                <a:spcPct val="0"/>
              </a:spcBef>
              <a:spcAft>
                <a:spcPct val="0"/>
              </a:spcAft>
              <a:defRPr>
                <a:solidFill>
                  <a:schemeClr val="tx1"/>
                </a:solidFill>
                <a:latin typeface="Arial" pitchFamily="34" charset="0"/>
                <a:ea typeface="ＭＳ Ｐゴシック" pitchFamily="34" charset="-128"/>
              </a:defRPr>
            </a:lvl9pPr>
          </a:lstStyle>
          <a:p>
            <a:r>
              <a:rPr lang="fr-FR" altLang="fr-FR" sz="1500" b="1">
                <a:solidFill>
                  <a:srgbClr val="FFFFFF"/>
                </a:solidFill>
              </a:rPr>
              <a:t>…</a:t>
            </a:r>
            <a:endParaRPr lang="fr-FR" altLang="fr-FR"/>
          </a:p>
        </p:txBody>
      </p:sp>
      <p:sp>
        <p:nvSpPr>
          <p:cNvPr id="31798" name="Rectangle 92"/>
          <p:cNvSpPr>
            <a:spLocks noChangeArrowheads="1"/>
          </p:cNvSpPr>
          <p:nvPr/>
        </p:nvSpPr>
        <p:spPr bwMode="auto">
          <a:xfrm>
            <a:off x="6207125" y="3709988"/>
            <a:ext cx="1806575"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itchFamily="34" charset="0"/>
                <a:ea typeface="ＭＳ Ｐゴシック" pitchFamily="34" charset="-128"/>
              </a:defRPr>
            </a:lvl1pPr>
            <a:lvl2pPr marL="355600" indent="-176213">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fontAlgn="base">
              <a:spcBef>
                <a:spcPct val="0"/>
              </a:spcBef>
              <a:spcAft>
                <a:spcPct val="0"/>
              </a:spcAft>
              <a:defRPr>
                <a:solidFill>
                  <a:schemeClr val="tx1"/>
                </a:solidFill>
                <a:latin typeface="Arial" pitchFamily="34" charset="0"/>
                <a:ea typeface="ＭＳ Ｐゴシック" pitchFamily="34" charset="-128"/>
              </a:defRPr>
            </a:lvl6pPr>
            <a:lvl7pPr marL="2971800" indent="-228600" fontAlgn="base">
              <a:spcBef>
                <a:spcPct val="0"/>
              </a:spcBef>
              <a:spcAft>
                <a:spcPct val="0"/>
              </a:spcAft>
              <a:defRPr>
                <a:solidFill>
                  <a:schemeClr val="tx1"/>
                </a:solidFill>
                <a:latin typeface="Arial" pitchFamily="34" charset="0"/>
                <a:ea typeface="ＭＳ Ｐゴシック" pitchFamily="34" charset="-128"/>
              </a:defRPr>
            </a:lvl7pPr>
            <a:lvl8pPr marL="3429000" indent="-228600" fontAlgn="base">
              <a:spcBef>
                <a:spcPct val="0"/>
              </a:spcBef>
              <a:spcAft>
                <a:spcPct val="0"/>
              </a:spcAft>
              <a:defRPr>
                <a:solidFill>
                  <a:schemeClr val="tx1"/>
                </a:solidFill>
                <a:latin typeface="Arial" pitchFamily="34" charset="0"/>
                <a:ea typeface="ＭＳ Ｐゴシック" pitchFamily="34" charset="-128"/>
              </a:defRPr>
            </a:lvl8pPr>
            <a:lvl9pPr marL="3886200" indent="-228600" fontAlgn="base">
              <a:spcBef>
                <a:spcPct val="0"/>
              </a:spcBef>
              <a:spcAft>
                <a:spcPct val="0"/>
              </a:spcAft>
              <a:defRPr>
                <a:solidFill>
                  <a:schemeClr val="tx1"/>
                </a:solidFill>
                <a:latin typeface="Arial" pitchFamily="34" charset="0"/>
                <a:ea typeface="ＭＳ Ｐゴシック" pitchFamily="34" charset="-128"/>
              </a:defRPr>
            </a:lvl9pPr>
          </a:lstStyle>
          <a:p>
            <a:pPr algn="ctr"/>
            <a:r>
              <a:rPr lang="fr-FR" altLang="fr-FR" sz="1500" b="1">
                <a:solidFill>
                  <a:srgbClr val="000000"/>
                </a:solidFill>
              </a:rPr>
              <a:t>Chaque agent</a:t>
            </a:r>
          </a:p>
          <a:p>
            <a:r>
              <a:rPr lang="fr-FR" altLang="fr-FR" sz="1500" b="1">
                <a:solidFill>
                  <a:srgbClr val="000000"/>
                </a:solidFill>
              </a:rPr>
              <a:t>et...</a:t>
            </a:r>
          </a:p>
          <a:p>
            <a:pPr lvl="1">
              <a:buClr>
                <a:srgbClr val="FF6600"/>
              </a:buClr>
              <a:buFont typeface="Arial" pitchFamily="34" charset="0"/>
              <a:buChar char="►"/>
            </a:pPr>
            <a:r>
              <a:rPr lang="fr-FR" altLang="fr-FR" sz="1300" b="1">
                <a:solidFill>
                  <a:srgbClr val="000000"/>
                </a:solidFill>
              </a:rPr>
              <a:t>ses capacités,</a:t>
            </a:r>
          </a:p>
          <a:p>
            <a:pPr lvl="1">
              <a:buClr>
                <a:srgbClr val="FF6600"/>
              </a:buClr>
              <a:buFont typeface="Arial" pitchFamily="34" charset="0"/>
              <a:buChar char="►"/>
            </a:pPr>
            <a:r>
              <a:rPr lang="fr-FR" altLang="fr-FR" sz="1300" b="1">
                <a:solidFill>
                  <a:srgbClr val="000000"/>
                </a:solidFill>
              </a:rPr>
              <a:t>ses buts,</a:t>
            </a:r>
          </a:p>
          <a:p>
            <a:pPr lvl="1">
              <a:buClr>
                <a:srgbClr val="FF6600"/>
              </a:buClr>
              <a:buFont typeface="Arial" pitchFamily="34" charset="0"/>
              <a:buChar char="►"/>
            </a:pPr>
            <a:r>
              <a:rPr lang="fr-FR" altLang="fr-FR" sz="1300" b="1">
                <a:solidFill>
                  <a:srgbClr val="000000"/>
                </a:solidFill>
              </a:rPr>
              <a:t>l’image qu’il a de lui,</a:t>
            </a:r>
          </a:p>
          <a:p>
            <a:pPr lvl="1">
              <a:buClr>
                <a:srgbClr val="FF6600"/>
              </a:buClr>
              <a:buFont typeface="Arial" pitchFamily="34" charset="0"/>
              <a:buChar char="►"/>
            </a:pPr>
            <a:r>
              <a:rPr lang="fr-FR" altLang="fr-FR" sz="1300" b="1">
                <a:solidFill>
                  <a:srgbClr val="000000"/>
                </a:solidFill>
              </a:rPr>
              <a:t>son stress, son état de fatigue,</a:t>
            </a:r>
          </a:p>
          <a:p>
            <a:pPr lvl="1">
              <a:buClr>
                <a:srgbClr val="FF6600"/>
              </a:buClr>
              <a:buFont typeface="Arial" pitchFamily="34" charset="0"/>
              <a:buChar char="►"/>
            </a:pPr>
            <a:r>
              <a:rPr lang="fr-FR" altLang="fr-FR" sz="1300" b="1">
                <a:solidFill>
                  <a:srgbClr val="000000"/>
                </a:solidFill>
              </a:rPr>
              <a:t>…</a:t>
            </a:r>
          </a:p>
          <a:p>
            <a:pPr lvl="1">
              <a:buClr>
                <a:srgbClr val="FF6600"/>
              </a:buClr>
              <a:buFont typeface="Arial" pitchFamily="34" charset="0"/>
              <a:buNone/>
            </a:pPr>
            <a:endParaRPr lang="fr-FR" altLang="fr-FR" sz="1300" b="1">
              <a:solidFill>
                <a:srgbClr val="000000"/>
              </a:solidFill>
            </a:endParaRPr>
          </a:p>
        </p:txBody>
      </p:sp>
      <p:grpSp>
        <p:nvGrpSpPr>
          <p:cNvPr id="31799" name="Group 121"/>
          <p:cNvGrpSpPr>
            <a:grpSpLocks/>
          </p:cNvGrpSpPr>
          <p:nvPr/>
        </p:nvGrpSpPr>
        <p:grpSpPr bwMode="auto">
          <a:xfrm rot="-354120">
            <a:off x="7019925" y="5327650"/>
            <a:ext cx="498475" cy="909638"/>
            <a:chOff x="5074" y="2458"/>
            <a:chExt cx="351" cy="720"/>
          </a:xfrm>
        </p:grpSpPr>
        <p:pic>
          <p:nvPicPr>
            <p:cNvPr id="31801" name="Picture 11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4" y="2458"/>
              <a:ext cx="351"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802" name="Picture 12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74" y="2458"/>
              <a:ext cx="351"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800" name="Rectangle 2"/>
          <p:cNvSpPr>
            <a:spLocks noGrp="1" noChangeArrowheads="1"/>
          </p:cNvSpPr>
          <p:nvPr>
            <p:ph type="title"/>
          </p:nvPr>
        </p:nvSpPr>
        <p:spPr>
          <a:xfrm>
            <a:off x="330200" y="450850"/>
            <a:ext cx="8367713" cy="696913"/>
          </a:xfrm>
        </p:spPr>
        <p:txBody>
          <a:bodyPr/>
          <a:lstStyle/>
          <a:p>
            <a:r>
              <a:rPr lang="fr-FR" altLang="fr-FR" b="1" dirty="0" smtClean="0"/>
              <a:t>LA PERFORMANCE HUMAINE ET LA PERFORMANCE DU SYSTEME</a:t>
            </a:r>
          </a:p>
        </p:txBody>
      </p:sp>
    </p:spTree>
    <p:extLst>
      <p:ext uri="{BB962C8B-B14F-4D97-AF65-F5344CB8AC3E}">
        <p14:creationId xmlns:p14="http://schemas.microsoft.com/office/powerpoint/2010/main" val="778375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635000" y="292100"/>
            <a:ext cx="8256588" cy="795338"/>
          </a:xfrm>
        </p:spPr>
        <p:txBody>
          <a:bodyPr>
            <a:noAutofit/>
          </a:bodyPr>
          <a:lstStyle/>
          <a:p>
            <a:pPr fontAlgn="auto">
              <a:spcAft>
                <a:spcPts val="0"/>
              </a:spcAft>
              <a:defRPr/>
            </a:pPr>
            <a:r>
              <a:rPr lang="fr-FR" b="1" dirty="0" smtClean="0"/>
              <a:t>Règle et performance</a:t>
            </a:r>
            <a:endParaRPr lang="fr-FR" b="1" dirty="0"/>
          </a:p>
        </p:txBody>
      </p:sp>
      <p:sp>
        <p:nvSpPr>
          <p:cNvPr id="3" name="Espace réservé du contenu 2"/>
          <p:cNvSpPr>
            <a:spLocks noGrp="1"/>
          </p:cNvSpPr>
          <p:nvPr>
            <p:ph idx="1"/>
          </p:nvPr>
        </p:nvSpPr>
        <p:spPr>
          <a:xfrm>
            <a:off x="339725" y="1190625"/>
            <a:ext cx="8347075" cy="5178425"/>
          </a:xfrm>
        </p:spPr>
        <p:txBody>
          <a:bodyPr>
            <a:normAutofit/>
          </a:bodyPr>
          <a:lstStyle/>
          <a:p>
            <a:pPr marL="365760" indent="-256032" fontAlgn="auto">
              <a:buClr>
                <a:schemeClr val="accent3"/>
              </a:buClr>
              <a:buFont typeface="Georgia"/>
              <a:buChar char="•"/>
              <a:defRPr/>
            </a:pPr>
            <a:r>
              <a:rPr lang="fr-FR" sz="2000" b="1" dirty="0" smtClean="0"/>
              <a:t>La performance résulte d’une </a:t>
            </a:r>
            <a:r>
              <a:rPr lang="fr-FR" sz="2000" b="1" dirty="0" smtClean="0">
                <a:solidFill>
                  <a:srgbClr val="00B050"/>
                </a:solidFill>
              </a:rPr>
              <a:t>application intelligente </a:t>
            </a:r>
            <a:r>
              <a:rPr lang="fr-FR" sz="2000" b="1" dirty="0" smtClean="0"/>
              <a:t>de la règle, qui combine 3 compétences clé dans l’atteinte d’un but :</a:t>
            </a:r>
          </a:p>
          <a:p>
            <a:pPr marL="898525" lvl="1" indent="-441325" fontAlgn="auto">
              <a:spcBef>
                <a:spcPts val="600"/>
              </a:spcBef>
              <a:spcAft>
                <a:spcPts val="600"/>
              </a:spcAft>
              <a:buFont typeface="Georgia"/>
              <a:buAutoNum type="arabicPeriod"/>
              <a:tabLst>
                <a:tab pos="1074738" algn="l"/>
              </a:tabLst>
              <a:defRPr/>
            </a:pPr>
            <a:r>
              <a:rPr lang="fr-FR" dirty="0" smtClean="0"/>
              <a:t>Une analyse de la situation</a:t>
            </a:r>
          </a:p>
          <a:p>
            <a:pPr marL="898525" lvl="1" indent="-441325" fontAlgn="auto">
              <a:spcBef>
                <a:spcPts val="600"/>
              </a:spcBef>
              <a:spcAft>
                <a:spcPts val="600"/>
              </a:spcAft>
              <a:buFont typeface="Georgia"/>
              <a:buAutoNum type="arabicPeriod"/>
              <a:tabLst>
                <a:tab pos="1074738" algn="l"/>
              </a:tabLst>
              <a:defRPr/>
            </a:pPr>
            <a:r>
              <a:rPr lang="fr-FR" dirty="0" smtClean="0"/>
              <a:t>Une conscience des risques</a:t>
            </a:r>
          </a:p>
          <a:p>
            <a:pPr marL="898525" lvl="1" indent="-441325" fontAlgn="auto">
              <a:spcBef>
                <a:spcPts val="600"/>
              </a:spcBef>
              <a:spcAft>
                <a:spcPts val="600"/>
              </a:spcAft>
              <a:buFont typeface="Georgia"/>
              <a:buAutoNum type="arabicPeriod"/>
              <a:tabLst>
                <a:tab pos="1074738" algn="l"/>
              </a:tabLst>
              <a:defRPr/>
            </a:pPr>
            <a:r>
              <a:rPr lang="fr-FR" dirty="0" smtClean="0"/>
              <a:t>Une connaissance de ses limites</a:t>
            </a:r>
          </a:p>
          <a:p>
            <a:pPr marL="658368" lvl="1" indent="-246888" fontAlgn="auto">
              <a:spcBef>
                <a:spcPts val="1200"/>
              </a:spcBef>
              <a:spcAft>
                <a:spcPts val="1200"/>
              </a:spcAft>
              <a:buFont typeface="Georgia"/>
              <a:buChar char="▫"/>
              <a:defRPr/>
            </a:pPr>
            <a:endParaRPr lang="fr-FR" dirty="0" smtClean="0"/>
          </a:p>
          <a:p>
            <a:pPr marL="658368" lvl="1" indent="-246888" fontAlgn="auto">
              <a:spcBef>
                <a:spcPts val="1200"/>
              </a:spcBef>
              <a:spcAft>
                <a:spcPts val="1200"/>
              </a:spcAft>
              <a:buFont typeface="Georgia"/>
              <a:buChar char="▫"/>
              <a:defRPr/>
            </a:pPr>
            <a:endParaRPr lang="fr-FR" dirty="0" smtClean="0"/>
          </a:p>
          <a:p>
            <a:pPr marL="365760" indent="-256032" fontAlgn="auto">
              <a:spcBef>
                <a:spcPts val="1200"/>
              </a:spcBef>
              <a:spcAft>
                <a:spcPts val="1200"/>
              </a:spcAft>
              <a:buClr>
                <a:schemeClr val="accent3"/>
              </a:buClr>
              <a:buFont typeface="Georgia"/>
              <a:buChar char="•"/>
              <a:defRPr/>
            </a:pPr>
            <a:r>
              <a:rPr lang="fr-FR" sz="2000" b="1" dirty="0" smtClean="0"/>
              <a:t>Peut conduire à décider d’appliquer strictement la règle… mais pas toujours</a:t>
            </a:r>
          </a:p>
          <a:p>
            <a:pPr marL="658368" lvl="1" indent="-246888" fontAlgn="auto">
              <a:spcBef>
                <a:spcPts val="1200"/>
              </a:spcBef>
              <a:spcAft>
                <a:spcPts val="1200"/>
              </a:spcAft>
              <a:buFont typeface="Georgia"/>
              <a:buChar char="▫"/>
              <a:defRPr/>
            </a:pPr>
            <a:endParaRPr lang="fr-FR" dirty="0" smtClean="0"/>
          </a:p>
        </p:txBody>
      </p:sp>
      <p:grpSp>
        <p:nvGrpSpPr>
          <p:cNvPr id="23555" name="Groupe 80"/>
          <p:cNvGrpSpPr>
            <a:grpSpLocks/>
          </p:cNvGrpSpPr>
          <p:nvPr/>
        </p:nvGrpSpPr>
        <p:grpSpPr bwMode="auto">
          <a:xfrm>
            <a:off x="6092825" y="1935163"/>
            <a:ext cx="1570038" cy="1798637"/>
            <a:chOff x="6993268" y="1676255"/>
            <a:chExt cx="1711826" cy="1993482"/>
          </a:xfrm>
        </p:grpSpPr>
        <p:sp>
          <p:nvSpPr>
            <p:cNvPr id="23556" name="AutoShape 4"/>
            <p:cNvSpPr>
              <a:spLocks noChangeAspect="1" noChangeArrowheads="1" noTextEdit="1"/>
            </p:cNvSpPr>
            <p:nvPr/>
          </p:nvSpPr>
          <p:spPr bwMode="auto">
            <a:xfrm>
              <a:off x="6993268" y="1758387"/>
              <a:ext cx="1585913" cy="191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23557" name="Freeform 6"/>
            <p:cNvSpPr>
              <a:spLocks/>
            </p:cNvSpPr>
            <p:nvPr/>
          </p:nvSpPr>
          <p:spPr bwMode="auto">
            <a:xfrm>
              <a:off x="7012318" y="1834587"/>
              <a:ext cx="1427163" cy="1835150"/>
            </a:xfrm>
            <a:custGeom>
              <a:avLst/>
              <a:gdLst>
                <a:gd name="T0" fmla="*/ 1574 w 1799"/>
                <a:gd name="T1" fmla="*/ 1649 h 2312"/>
                <a:gd name="T2" fmla="*/ 1611 w 1799"/>
                <a:gd name="T3" fmla="*/ 1540 h 2312"/>
                <a:gd name="T4" fmla="*/ 1662 w 1799"/>
                <a:gd name="T5" fmla="*/ 1376 h 2312"/>
                <a:gd name="T6" fmla="*/ 1716 w 1799"/>
                <a:gd name="T7" fmla="*/ 1172 h 2312"/>
                <a:gd name="T8" fmla="*/ 1763 w 1799"/>
                <a:gd name="T9" fmla="*/ 945 h 2312"/>
                <a:gd name="T10" fmla="*/ 1794 w 1799"/>
                <a:gd name="T11" fmla="*/ 710 h 2312"/>
                <a:gd name="T12" fmla="*/ 1796 w 1799"/>
                <a:gd name="T13" fmla="*/ 486 h 2312"/>
                <a:gd name="T14" fmla="*/ 1762 w 1799"/>
                <a:gd name="T15" fmla="*/ 286 h 2312"/>
                <a:gd name="T16" fmla="*/ 1718 w 1799"/>
                <a:gd name="T17" fmla="*/ 185 h 2312"/>
                <a:gd name="T18" fmla="*/ 1696 w 1799"/>
                <a:gd name="T19" fmla="*/ 152 h 2312"/>
                <a:gd name="T20" fmla="*/ 1673 w 1799"/>
                <a:gd name="T21" fmla="*/ 123 h 2312"/>
                <a:gd name="T22" fmla="*/ 1648 w 1799"/>
                <a:gd name="T23" fmla="*/ 96 h 2312"/>
                <a:gd name="T24" fmla="*/ 1619 w 1799"/>
                <a:gd name="T25" fmla="*/ 74 h 2312"/>
                <a:gd name="T26" fmla="*/ 1588 w 1799"/>
                <a:gd name="T27" fmla="*/ 55 h 2312"/>
                <a:gd name="T28" fmla="*/ 1556 w 1799"/>
                <a:gd name="T29" fmla="*/ 39 h 2312"/>
                <a:gd name="T30" fmla="*/ 1520 w 1799"/>
                <a:gd name="T31" fmla="*/ 25 h 2312"/>
                <a:gd name="T32" fmla="*/ 1458 w 1799"/>
                <a:gd name="T33" fmla="*/ 11 h 2312"/>
                <a:gd name="T34" fmla="*/ 1365 w 1799"/>
                <a:gd name="T35" fmla="*/ 1 h 2312"/>
                <a:gd name="T36" fmla="*/ 1271 w 1799"/>
                <a:gd name="T37" fmla="*/ 1 h 2312"/>
                <a:gd name="T38" fmla="*/ 1172 w 1799"/>
                <a:gd name="T39" fmla="*/ 12 h 2312"/>
                <a:gd name="T40" fmla="*/ 1073 w 1799"/>
                <a:gd name="T41" fmla="*/ 32 h 2312"/>
                <a:gd name="T42" fmla="*/ 971 w 1799"/>
                <a:gd name="T43" fmla="*/ 58 h 2312"/>
                <a:gd name="T44" fmla="*/ 871 w 1799"/>
                <a:gd name="T45" fmla="*/ 94 h 2312"/>
                <a:gd name="T46" fmla="*/ 771 w 1799"/>
                <a:gd name="T47" fmla="*/ 135 h 2312"/>
                <a:gd name="T48" fmla="*/ 673 w 1799"/>
                <a:gd name="T49" fmla="*/ 182 h 2312"/>
                <a:gd name="T50" fmla="*/ 578 w 1799"/>
                <a:gd name="T51" fmla="*/ 233 h 2312"/>
                <a:gd name="T52" fmla="*/ 487 w 1799"/>
                <a:gd name="T53" fmla="*/ 289 h 2312"/>
                <a:gd name="T54" fmla="*/ 402 w 1799"/>
                <a:gd name="T55" fmla="*/ 346 h 2312"/>
                <a:gd name="T56" fmla="*/ 322 w 1799"/>
                <a:gd name="T57" fmla="*/ 406 h 2312"/>
                <a:gd name="T58" fmla="*/ 249 w 1799"/>
                <a:gd name="T59" fmla="*/ 467 h 2312"/>
                <a:gd name="T60" fmla="*/ 183 w 1799"/>
                <a:gd name="T61" fmla="*/ 528 h 2312"/>
                <a:gd name="T62" fmla="*/ 127 w 1799"/>
                <a:gd name="T63" fmla="*/ 589 h 2312"/>
                <a:gd name="T64" fmla="*/ 69 w 1799"/>
                <a:gd name="T65" fmla="*/ 664 h 2312"/>
                <a:gd name="T66" fmla="*/ 22 w 1799"/>
                <a:gd name="T67" fmla="*/ 747 h 2312"/>
                <a:gd name="T68" fmla="*/ 1 w 1799"/>
                <a:gd name="T69" fmla="*/ 823 h 2312"/>
                <a:gd name="T70" fmla="*/ 5 w 1799"/>
                <a:gd name="T71" fmla="*/ 890 h 2312"/>
                <a:gd name="T72" fmla="*/ 43 w 1799"/>
                <a:gd name="T73" fmla="*/ 965 h 2312"/>
                <a:gd name="T74" fmla="*/ 103 w 1799"/>
                <a:gd name="T75" fmla="*/ 1037 h 2312"/>
                <a:gd name="T76" fmla="*/ 171 w 1799"/>
                <a:gd name="T77" fmla="*/ 1092 h 2312"/>
                <a:gd name="T78" fmla="*/ 242 w 1799"/>
                <a:gd name="T79" fmla="*/ 1133 h 2312"/>
                <a:gd name="T80" fmla="*/ 316 w 1799"/>
                <a:gd name="T81" fmla="*/ 1159 h 2312"/>
                <a:gd name="T82" fmla="*/ 385 w 1799"/>
                <a:gd name="T83" fmla="*/ 1174 h 2312"/>
                <a:gd name="T84" fmla="*/ 448 w 1799"/>
                <a:gd name="T85" fmla="*/ 1182 h 2312"/>
                <a:gd name="T86" fmla="*/ 501 w 1799"/>
                <a:gd name="T87" fmla="*/ 1183 h 2312"/>
                <a:gd name="T88" fmla="*/ 398 w 1799"/>
                <a:gd name="T89" fmla="*/ 1950 h 2312"/>
                <a:gd name="T90" fmla="*/ 505 w 1799"/>
                <a:gd name="T91" fmla="*/ 2082 h 2312"/>
                <a:gd name="T92" fmla="*/ 1575 w 1799"/>
                <a:gd name="T93" fmla="*/ 1878 h 231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799"/>
                <a:gd name="T142" fmla="*/ 0 h 2312"/>
                <a:gd name="T143" fmla="*/ 1799 w 1799"/>
                <a:gd name="T144" fmla="*/ 2312 h 231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799" h="2312">
                  <a:moveTo>
                    <a:pt x="1564" y="1676"/>
                  </a:moveTo>
                  <a:lnTo>
                    <a:pt x="1574" y="1649"/>
                  </a:lnTo>
                  <a:lnTo>
                    <a:pt x="1590" y="1603"/>
                  </a:lnTo>
                  <a:lnTo>
                    <a:pt x="1611" y="1540"/>
                  </a:lnTo>
                  <a:lnTo>
                    <a:pt x="1635" y="1464"/>
                  </a:lnTo>
                  <a:lnTo>
                    <a:pt x="1662" y="1376"/>
                  </a:lnTo>
                  <a:lnTo>
                    <a:pt x="1689" y="1278"/>
                  </a:lnTo>
                  <a:lnTo>
                    <a:pt x="1716" y="1172"/>
                  </a:lnTo>
                  <a:lnTo>
                    <a:pt x="1741" y="1060"/>
                  </a:lnTo>
                  <a:lnTo>
                    <a:pt x="1763" y="945"/>
                  </a:lnTo>
                  <a:lnTo>
                    <a:pt x="1781" y="828"/>
                  </a:lnTo>
                  <a:lnTo>
                    <a:pt x="1794" y="710"/>
                  </a:lnTo>
                  <a:lnTo>
                    <a:pt x="1799" y="595"/>
                  </a:lnTo>
                  <a:lnTo>
                    <a:pt x="1796" y="486"/>
                  </a:lnTo>
                  <a:lnTo>
                    <a:pt x="1785" y="382"/>
                  </a:lnTo>
                  <a:lnTo>
                    <a:pt x="1762" y="286"/>
                  </a:lnTo>
                  <a:lnTo>
                    <a:pt x="1727" y="202"/>
                  </a:lnTo>
                  <a:lnTo>
                    <a:pt x="1718" y="185"/>
                  </a:lnTo>
                  <a:lnTo>
                    <a:pt x="1708" y="168"/>
                  </a:lnTo>
                  <a:lnTo>
                    <a:pt x="1696" y="152"/>
                  </a:lnTo>
                  <a:lnTo>
                    <a:pt x="1685" y="137"/>
                  </a:lnTo>
                  <a:lnTo>
                    <a:pt x="1673" y="123"/>
                  </a:lnTo>
                  <a:lnTo>
                    <a:pt x="1660" y="109"/>
                  </a:lnTo>
                  <a:lnTo>
                    <a:pt x="1648" y="96"/>
                  </a:lnTo>
                  <a:lnTo>
                    <a:pt x="1634" y="85"/>
                  </a:lnTo>
                  <a:lnTo>
                    <a:pt x="1619" y="74"/>
                  </a:lnTo>
                  <a:lnTo>
                    <a:pt x="1604" y="64"/>
                  </a:lnTo>
                  <a:lnTo>
                    <a:pt x="1588" y="55"/>
                  </a:lnTo>
                  <a:lnTo>
                    <a:pt x="1572" y="46"/>
                  </a:lnTo>
                  <a:lnTo>
                    <a:pt x="1556" y="39"/>
                  </a:lnTo>
                  <a:lnTo>
                    <a:pt x="1538" y="32"/>
                  </a:lnTo>
                  <a:lnTo>
                    <a:pt x="1520" y="25"/>
                  </a:lnTo>
                  <a:lnTo>
                    <a:pt x="1501" y="20"/>
                  </a:lnTo>
                  <a:lnTo>
                    <a:pt x="1458" y="11"/>
                  </a:lnTo>
                  <a:lnTo>
                    <a:pt x="1413" y="4"/>
                  </a:lnTo>
                  <a:lnTo>
                    <a:pt x="1365" y="1"/>
                  </a:lnTo>
                  <a:lnTo>
                    <a:pt x="1318" y="0"/>
                  </a:lnTo>
                  <a:lnTo>
                    <a:pt x="1271" y="1"/>
                  </a:lnTo>
                  <a:lnTo>
                    <a:pt x="1221" y="5"/>
                  </a:lnTo>
                  <a:lnTo>
                    <a:pt x="1172" y="12"/>
                  </a:lnTo>
                  <a:lnTo>
                    <a:pt x="1122" y="20"/>
                  </a:lnTo>
                  <a:lnTo>
                    <a:pt x="1073" y="32"/>
                  </a:lnTo>
                  <a:lnTo>
                    <a:pt x="1022" y="44"/>
                  </a:lnTo>
                  <a:lnTo>
                    <a:pt x="971" y="58"/>
                  </a:lnTo>
                  <a:lnTo>
                    <a:pt x="921" y="76"/>
                  </a:lnTo>
                  <a:lnTo>
                    <a:pt x="871" y="94"/>
                  </a:lnTo>
                  <a:lnTo>
                    <a:pt x="820" y="114"/>
                  </a:lnTo>
                  <a:lnTo>
                    <a:pt x="771" y="135"/>
                  </a:lnTo>
                  <a:lnTo>
                    <a:pt x="723" y="157"/>
                  </a:lnTo>
                  <a:lnTo>
                    <a:pt x="673" y="182"/>
                  </a:lnTo>
                  <a:lnTo>
                    <a:pt x="626" y="207"/>
                  </a:lnTo>
                  <a:lnTo>
                    <a:pt x="578" y="233"/>
                  </a:lnTo>
                  <a:lnTo>
                    <a:pt x="532" y="260"/>
                  </a:lnTo>
                  <a:lnTo>
                    <a:pt x="487" y="289"/>
                  </a:lnTo>
                  <a:lnTo>
                    <a:pt x="444" y="317"/>
                  </a:lnTo>
                  <a:lnTo>
                    <a:pt x="402" y="346"/>
                  </a:lnTo>
                  <a:lnTo>
                    <a:pt x="361" y="376"/>
                  </a:lnTo>
                  <a:lnTo>
                    <a:pt x="322" y="406"/>
                  </a:lnTo>
                  <a:lnTo>
                    <a:pt x="285" y="437"/>
                  </a:lnTo>
                  <a:lnTo>
                    <a:pt x="249" y="467"/>
                  </a:lnTo>
                  <a:lnTo>
                    <a:pt x="214" y="498"/>
                  </a:lnTo>
                  <a:lnTo>
                    <a:pt x="183" y="528"/>
                  </a:lnTo>
                  <a:lnTo>
                    <a:pt x="153" y="559"/>
                  </a:lnTo>
                  <a:lnTo>
                    <a:pt x="127" y="589"/>
                  </a:lnTo>
                  <a:lnTo>
                    <a:pt x="101" y="619"/>
                  </a:lnTo>
                  <a:lnTo>
                    <a:pt x="69" y="664"/>
                  </a:lnTo>
                  <a:lnTo>
                    <a:pt x="43" y="707"/>
                  </a:lnTo>
                  <a:lnTo>
                    <a:pt x="22" y="747"/>
                  </a:lnTo>
                  <a:lnTo>
                    <a:pt x="8" y="786"/>
                  </a:lnTo>
                  <a:lnTo>
                    <a:pt x="1" y="823"/>
                  </a:lnTo>
                  <a:lnTo>
                    <a:pt x="0" y="858"/>
                  </a:lnTo>
                  <a:lnTo>
                    <a:pt x="5" y="890"/>
                  </a:lnTo>
                  <a:lnTo>
                    <a:pt x="16" y="920"/>
                  </a:lnTo>
                  <a:lnTo>
                    <a:pt x="43" y="965"/>
                  </a:lnTo>
                  <a:lnTo>
                    <a:pt x="71" y="1004"/>
                  </a:lnTo>
                  <a:lnTo>
                    <a:pt x="103" y="1037"/>
                  </a:lnTo>
                  <a:lnTo>
                    <a:pt x="136" y="1067"/>
                  </a:lnTo>
                  <a:lnTo>
                    <a:pt x="171" y="1092"/>
                  </a:lnTo>
                  <a:lnTo>
                    <a:pt x="206" y="1114"/>
                  </a:lnTo>
                  <a:lnTo>
                    <a:pt x="242" y="1133"/>
                  </a:lnTo>
                  <a:lnTo>
                    <a:pt x="279" y="1147"/>
                  </a:lnTo>
                  <a:lnTo>
                    <a:pt x="316" y="1159"/>
                  </a:lnTo>
                  <a:lnTo>
                    <a:pt x="351" y="1167"/>
                  </a:lnTo>
                  <a:lnTo>
                    <a:pt x="385" y="1174"/>
                  </a:lnTo>
                  <a:lnTo>
                    <a:pt x="418" y="1179"/>
                  </a:lnTo>
                  <a:lnTo>
                    <a:pt x="448" y="1182"/>
                  </a:lnTo>
                  <a:lnTo>
                    <a:pt x="477" y="1183"/>
                  </a:lnTo>
                  <a:lnTo>
                    <a:pt x="501" y="1183"/>
                  </a:lnTo>
                  <a:lnTo>
                    <a:pt x="523" y="1183"/>
                  </a:lnTo>
                  <a:lnTo>
                    <a:pt x="398" y="1950"/>
                  </a:lnTo>
                  <a:lnTo>
                    <a:pt x="294" y="2204"/>
                  </a:lnTo>
                  <a:lnTo>
                    <a:pt x="505" y="2082"/>
                  </a:lnTo>
                  <a:lnTo>
                    <a:pt x="573" y="2312"/>
                  </a:lnTo>
                  <a:lnTo>
                    <a:pt x="1575" y="1878"/>
                  </a:lnTo>
                  <a:lnTo>
                    <a:pt x="1564" y="16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558" name="Freeform 7"/>
            <p:cNvSpPr>
              <a:spLocks/>
            </p:cNvSpPr>
            <p:nvPr/>
          </p:nvSpPr>
          <p:spPr bwMode="auto">
            <a:xfrm>
              <a:off x="7061531" y="1885387"/>
              <a:ext cx="1327150" cy="1470025"/>
            </a:xfrm>
            <a:custGeom>
              <a:avLst/>
              <a:gdLst>
                <a:gd name="T0" fmla="*/ 537 w 1671"/>
                <a:gd name="T1" fmla="*/ 1048 h 1852"/>
                <a:gd name="T2" fmla="*/ 475 w 1671"/>
                <a:gd name="T3" fmla="*/ 1056 h 1852"/>
                <a:gd name="T4" fmla="*/ 404 w 1671"/>
                <a:gd name="T5" fmla="*/ 1057 h 1852"/>
                <a:gd name="T6" fmla="*/ 300 w 1671"/>
                <a:gd name="T7" fmla="*/ 1043 h 1852"/>
                <a:gd name="T8" fmla="*/ 181 w 1671"/>
                <a:gd name="T9" fmla="*/ 1000 h 1852"/>
                <a:gd name="T10" fmla="*/ 71 w 1671"/>
                <a:gd name="T11" fmla="*/ 914 h 1852"/>
                <a:gd name="T12" fmla="*/ 3 w 1671"/>
                <a:gd name="T13" fmla="*/ 805 h 1852"/>
                <a:gd name="T14" fmla="*/ 11 w 1671"/>
                <a:gd name="T15" fmla="*/ 728 h 1852"/>
                <a:gd name="T16" fmla="*/ 63 w 1671"/>
                <a:gd name="T17" fmla="*/ 631 h 1852"/>
                <a:gd name="T18" fmla="*/ 126 w 1671"/>
                <a:gd name="T19" fmla="*/ 552 h 1852"/>
                <a:gd name="T20" fmla="*/ 191 w 1671"/>
                <a:gd name="T21" fmla="*/ 486 h 1852"/>
                <a:gd name="T22" fmla="*/ 265 w 1671"/>
                <a:gd name="T23" fmla="*/ 419 h 1852"/>
                <a:gd name="T24" fmla="*/ 350 w 1671"/>
                <a:gd name="T25" fmla="*/ 354 h 1852"/>
                <a:gd name="T26" fmla="*/ 441 w 1671"/>
                <a:gd name="T27" fmla="*/ 290 h 1852"/>
                <a:gd name="T28" fmla="*/ 505 w 1671"/>
                <a:gd name="T29" fmla="*/ 272 h 1852"/>
                <a:gd name="T30" fmla="*/ 543 w 1671"/>
                <a:gd name="T31" fmla="*/ 229 h 1852"/>
                <a:gd name="T32" fmla="*/ 600 w 1671"/>
                <a:gd name="T33" fmla="*/ 197 h 1852"/>
                <a:gd name="T34" fmla="*/ 657 w 1671"/>
                <a:gd name="T35" fmla="*/ 167 h 1852"/>
                <a:gd name="T36" fmla="*/ 695 w 1671"/>
                <a:gd name="T37" fmla="*/ 190 h 1852"/>
                <a:gd name="T38" fmla="*/ 772 w 1671"/>
                <a:gd name="T39" fmla="*/ 114 h 1852"/>
                <a:gd name="T40" fmla="*/ 889 w 1671"/>
                <a:gd name="T41" fmla="*/ 69 h 1852"/>
                <a:gd name="T42" fmla="*/ 1005 w 1671"/>
                <a:gd name="T43" fmla="*/ 35 h 1852"/>
                <a:gd name="T44" fmla="*/ 1122 w 1671"/>
                <a:gd name="T45" fmla="*/ 12 h 1852"/>
                <a:gd name="T46" fmla="*/ 1233 w 1671"/>
                <a:gd name="T47" fmla="*/ 0 h 1852"/>
                <a:gd name="T48" fmla="*/ 1286 w 1671"/>
                <a:gd name="T49" fmla="*/ 10 h 1852"/>
                <a:gd name="T50" fmla="*/ 1351 w 1671"/>
                <a:gd name="T51" fmla="*/ 5 h 1852"/>
                <a:gd name="T52" fmla="*/ 1383 w 1671"/>
                <a:gd name="T53" fmla="*/ 9 h 1852"/>
                <a:gd name="T54" fmla="*/ 1413 w 1671"/>
                <a:gd name="T55" fmla="*/ 16 h 1852"/>
                <a:gd name="T56" fmla="*/ 1453 w 1671"/>
                <a:gd name="T57" fmla="*/ 28 h 1852"/>
                <a:gd name="T58" fmla="*/ 1494 w 1671"/>
                <a:gd name="T59" fmla="*/ 46 h 1852"/>
                <a:gd name="T60" fmla="*/ 1531 w 1671"/>
                <a:gd name="T61" fmla="*/ 70 h 1852"/>
                <a:gd name="T62" fmla="*/ 1563 w 1671"/>
                <a:gd name="T63" fmla="*/ 101 h 1852"/>
                <a:gd name="T64" fmla="*/ 1592 w 1671"/>
                <a:gd name="T65" fmla="*/ 139 h 1852"/>
                <a:gd name="T66" fmla="*/ 1616 w 1671"/>
                <a:gd name="T67" fmla="*/ 185 h 1852"/>
                <a:gd name="T68" fmla="*/ 1638 w 1671"/>
                <a:gd name="T69" fmla="*/ 240 h 1852"/>
                <a:gd name="T70" fmla="*/ 1653 w 1671"/>
                <a:gd name="T71" fmla="*/ 301 h 1852"/>
                <a:gd name="T72" fmla="*/ 1650 w 1671"/>
                <a:gd name="T73" fmla="*/ 371 h 1852"/>
                <a:gd name="T74" fmla="*/ 1671 w 1671"/>
                <a:gd name="T75" fmla="*/ 549 h 1852"/>
                <a:gd name="T76" fmla="*/ 1626 w 1671"/>
                <a:gd name="T77" fmla="*/ 746 h 1852"/>
                <a:gd name="T78" fmla="*/ 1642 w 1671"/>
                <a:gd name="T79" fmla="*/ 830 h 1852"/>
                <a:gd name="T80" fmla="*/ 1619 w 1671"/>
                <a:gd name="T81" fmla="*/ 961 h 1852"/>
                <a:gd name="T82" fmla="*/ 1592 w 1671"/>
                <a:gd name="T83" fmla="*/ 1086 h 1852"/>
                <a:gd name="T84" fmla="*/ 1519 w 1671"/>
                <a:gd name="T85" fmla="*/ 1151 h 1852"/>
                <a:gd name="T86" fmla="*/ 1535 w 1671"/>
                <a:gd name="T87" fmla="*/ 1299 h 1852"/>
                <a:gd name="T88" fmla="*/ 1480 w 1671"/>
                <a:gd name="T89" fmla="*/ 1478 h 1852"/>
                <a:gd name="T90" fmla="*/ 1444 w 1671"/>
                <a:gd name="T91" fmla="*/ 1580 h 18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71"/>
                <a:gd name="T139" fmla="*/ 0 h 1852"/>
                <a:gd name="T140" fmla="*/ 1671 w 1671"/>
                <a:gd name="T141" fmla="*/ 1852 h 18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71" h="1852">
                  <a:moveTo>
                    <a:pt x="1444" y="1580"/>
                  </a:moveTo>
                  <a:lnTo>
                    <a:pt x="405" y="1852"/>
                  </a:lnTo>
                  <a:lnTo>
                    <a:pt x="537" y="1048"/>
                  </a:lnTo>
                  <a:lnTo>
                    <a:pt x="494" y="1054"/>
                  </a:lnTo>
                  <a:lnTo>
                    <a:pt x="488" y="1055"/>
                  </a:lnTo>
                  <a:lnTo>
                    <a:pt x="475" y="1056"/>
                  </a:lnTo>
                  <a:lnTo>
                    <a:pt x="456" y="1057"/>
                  </a:lnTo>
                  <a:lnTo>
                    <a:pt x="433" y="1057"/>
                  </a:lnTo>
                  <a:lnTo>
                    <a:pt x="404" y="1057"/>
                  </a:lnTo>
                  <a:lnTo>
                    <a:pt x="371" y="1055"/>
                  </a:lnTo>
                  <a:lnTo>
                    <a:pt x="337" y="1050"/>
                  </a:lnTo>
                  <a:lnTo>
                    <a:pt x="300" y="1043"/>
                  </a:lnTo>
                  <a:lnTo>
                    <a:pt x="261" y="1033"/>
                  </a:lnTo>
                  <a:lnTo>
                    <a:pt x="222" y="1018"/>
                  </a:lnTo>
                  <a:lnTo>
                    <a:pt x="181" y="1000"/>
                  </a:lnTo>
                  <a:lnTo>
                    <a:pt x="143" y="977"/>
                  </a:lnTo>
                  <a:lnTo>
                    <a:pt x="105" y="948"/>
                  </a:lnTo>
                  <a:lnTo>
                    <a:pt x="71" y="914"/>
                  </a:lnTo>
                  <a:lnTo>
                    <a:pt x="38" y="873"/>
                  </a:lnTo>
                  <a:lnTo>
                    <a:pt x="10" y="826"/>
                  </a:lnTo>
                  <a:lnTo>
                    <a:pt x="3" y="805"/>
                  </a:lnTo>
                  <a:lnTo>
                    <a:pt x="0" y="782"/>
                  </a:lnTo>
                  <a:lnTo>
                    <a:pt x="3" y="757"/>
                  </a:lnTo>
                  <a:lnTo>
                    <a:pt x="11" y="728"/>
                  </a:lnTo>
                  <a:lnTo>
                    <a:pt x="23" y="698"/>
                  </a:lnTo>
                  <a:lnTo>
                    <a:pt x="41" y="666"/>
                  </a:lnTo>
                  <a:lnTo>
                    <a:pt x="63" y="631"/>
                  </a:lnTo>
                  <a:lnTo>
                    <a:pt x="89" y="595"/>
                  </a:lnTo>
                  <a:lnTo>
                    <a:pt x="106" y="574"/>
                  </a:lnTo>
                  <a:lnTo>
                    <a:pt x="126" y="552"/>
                  </a:lnTo>
                  <a:lnTo>
                    <a:pt x="147" y="530"/>
                  </a:lnTo>
                  <a:lnTo>
                    <a:pt x="167" y="508"/>
                  </a:lnTo>
                  <a:lnTo>
                    <a:pt x="191" y="486"/>
                  </a:lnTo>
                  <a:lnTo>
                    <a:pt x="215" y="463"/>
                  </a:lnTo>
                  <a:lnTo>
                    <a:pt x="240" y="441"/>
                  </a:lnTo>
                  <a:lnTo>
                    <a:pt x="265" y="419"/>
                  </a:lnTo>
                  <a:lnTo>
                    <a:pt x="293" y="397"/>
                  </a:lnTo>
                  <a:lnTo>
                    <a:pt x="321" y="375"/>
                  </a:lnTo>
                  <a:lnTo>
                    <a:pt x="350" y="354"/>
                  </a:lnTo>
                  <a:lnTo>
                    <a:pt x="380" y="333"/>
                  </a:lnTo>
                  <a:lnTo>
                    <a:pt x="409" y="311"/>
                  </a:lnTo>
                  <a:lnTo>
                    <a:pt x="441" y="290"/>
                  </a:lnTo>
                  <a:lnTo>
                    <a:pt x="473" y="270"/>
                  </a:lnTo>
                  <a:lnTo>
                    <a:pt x="505" y="250"/>
                  </a:lnTo>
                  <a:lnTo>
                    <a:pt x="505" y="272"/>
                  </a:lnTo>
                  <a:lnTo>
                    <a:pt x="525" y="272"/>
                  </a:lnTo>
                  <a:lnTo>
                    <a:pt x="525" y="240"/>
                  </a:lnTo>
                  <a:lnTo>
                    <a:pt x="543" y="229"/>
                  </a:lnTo>
                  <a:lnTo>
                    <a:pt x="562" y="218"/>
                  </a:lnTo>
                  <a:lnTo>
                    <a:pt x="580" y="207"/>
                  </a:lnTo>
                  <a:lnTo>
                    <a:pt x="600" y="197"/>
                  </a:lnTo>
                  <a:lnTo>
                    <a:pt x="619" y="188"/>
                  </a:lnTo>
                  <a:lnTo>
                    <a:pt x="638" y="177"/>
                  </a:lnTo>
                  <a:lnTo>
                    <a:pt x="657" y="167"/>
                  </a:lnTo>
                  <a:lnTo>
                    <a:pt x="677" y="158"/>
                  </a:lnTo>
                  <a:lnTo>
                    <a:pt x="677" y="190"/>
                  </a:lnTo>
                  <a:lnTo>
                    <a:pt x="695" y="190"/>
                  </a:lnTo>
                  <a:lnTo>
                    <a:pt x="695" y="149"/>
                  </a:lnTo>
                  <a:lnTo>
                    <a:pt x="733" y="131"/>
                  </a:lnTo>
                  <a:lnTo>
                    <a:pt x="772" y="114"/>
                  </a:lnTo>
                  <a:lnTo>
                    <a:pt x="810" y="98"/>
                  </a:lnTo>
                  <a:lnTo>
                    <a:pt x="850" y="83"/>
                  </a:lnTo>
                  <a:lnTo>
                    <a:pt x="889" y="69"/>
                  </a:lnTo>
                  <a:lnTo>
                    <a:pt x="928" y="57"/>
                  </a:lnTo>
                  <a:lnTo>
                    <a:pt x="967" y="45"/>
                  </a:lnTo>
                  <a:lnTo>
                    <a:pt x="1005" y="35"/>
                  </a:lnTo>
                  <a:lnTo>
                    <a:pt x="1044" y="25"/>
                  </a:lnTo>
                  <a:lnTo>
                    <a:pt x="1082" y="17"/>
                  </a:lnTo>
                  <a:lnTo>
                    <a:pt x="1122" y="12"/>
                  </a:lnTo>
                  <a:lnTo>
                    <a:pt x="1158" y="6"/>
                  </a:lnTo>
                  <a:lnTo>
                    <a:pt x="1196" y="2"/>
                  </a:lnTo>
                  <a:lnTo>
                    <a:pt x="1233" y="0"/>
                  </a:lnTo>
                  <a:lnTo>
                    <a:pt x="1269" y="0"/>
                  </a:lnTo>
                  <a:lnTo>
                    <a:pt x="1305" y="1"/>
                  </a:lnTo>
                  <a:lnTo>
                    <a:pt x="1286" y="10"/>
                  </a:lnTo>
                  <a:lnTo>
                    <a:pt x="1296" y="28"/>
                  </a:lnTo>
                  <a:lnTo>
                    <a:pt x="1340" y="4"/>
                  </a:lnTo>
                  <a:lnTo>
                    <a:pt x="1351" y="5"/>
                  </a:lnTo>
                  <a:lnTo>
                    <a:pt x="1362" y="6"/>
                  </a:lnTo>
                  <a:lnTo>
                    <a:pt x="1373" y="8"/>
                  </a:lnTo>
                  <a:lnTo>
                    <a:pt x="1383" y="9"/>
                  </a:lnTo>
                  <a:lnTo>
                    <a:pt x="1393" y="12"/>
                  </a:lnTo>
                  <a:lnTo>
                    <a:pt x="1404" y="14"/>
                  </a:lnTo>
                  <a:lnTo>
                    <a:pt x="1413" y="16"/>
                  </a:lnTo>
                  <a:lnTo>
                    <a:pt x="1423" y="18"/>
                  </a:lnTo>
                  <a:lnTo>
                    <a:pt x="1438" y="23"/>
                  </a:lnTo>
                  <a:lnTo>
                    <a:pt x="1453" y="28"/>
                  </a:lnTo>
                  <a:lnTo>
                    <a:pt x="1467" y="33"/>
                  </a:lnTo>
                  <a:lnTo>
                    <a:pt x="1481" y="39"/>
                  </a:lnTo>
                  <a:lnTo>
                    <a:pt x="1494" y="46"/>
                  </a:lnTo>
                  <a:lnTo>
                    <a:pt x="1506" y="54"/>
                  </a:lnTo>
                  <a:lnTo>
                    <a:pt x="1519" y="62"/>
                  </a:lnTo>
                  <a:lnTo>
                    <a:pt x="1531" y="70"/>
                  </a:lnTo>
                  <a:lnTo>
                    <a:pt x="1542" y="81"/>
                  </a:lnTo>
                  <a:lnTo>
                    <a:pt x="1552" y="91"/>
                  </a:lnTo>
                  <a:lnTo>
                    <a:pt x="1563" y="101"/>
                  </a:lnTo>
                  <a:lnTo>
                    <a:pt x="1573" y="114"/>
                  </a:lnTo>
                  <a:lnTo>
                    <a:pt x="1582" y="127"/>
                  </a:lnTo>
                  <a:lnTo>
                    <a:pt x="1592" y="139"/>
                  </a:lnTo>
                  <a:lnTo>
                    <a:pt x="1600" y="153"/>
                  </a:lnTo>
                  <a:lnTo>
                    <a:pt x="1608" y="168"/>
                  </a:lnTo>
                  <a:lnTo>
                    <a:pt x="1616" y="185"/>
                  </a:lnTo>
                  <a:lnTo>
                    <a:pt x="1624" y="203"/>
                  </a:lnTo>
                  <a:lnTo>
                    <a:pt x="1631" y="221"/>
                  </a:lnTo>
                  <a:lnTo>
                    <a:pt x="1638" y="240"/>
                  </a:lnTo>
                  <a:lnTo>
                    <a:pt x="1644" y="259"/>
                  </a:lnTo>
                  <a:lnTo>
                    <a:pt x="1648" y="280"/>
                  </a:lnTo>
                  <a:lnTo>
                    <a:pt x="1653" y="301"/>
                  </a:lnTo>
                  <a:lnTo>
                    <a:pt x="1657" y="321"/>
                  </a:lnTo>
                  <a:lnTo>
                    <a:pt x="1634" y="361"/>
                  </a:lnTo>
                  <a:lnTo>
                    <a:pt x="1650" y="371"/>
                  </a:lnTo>
                  <a:lnTo>
                    <a:pt x="1662" y="351"/>
                  </a:lnTo>
                  <a:lnTo>
                    <a:pt x="1671" y="447"/>
                  </a:lnTo>
                  <a:lnTo>
                    <a:pt x="1671" y="549"/>
                  </a:lnTo>
                  <a:lnTo>
                    <a:pt x="1665" y="655"/>
                  </a:lnTo>
                  <a:lnTo>
                    <a:pt x="1653" y="765"/>
                  </a:lnTo>
                  <a:lnTo>
                    <a:pt x="1626" y="746"/>
                  </a:lnTo>
                  <a:lnTo>
                    <a:pt x="1615" y="762"/>
                  </a:lnTo>
                  <a:lnTo>
                    <a:pt x="1649" y="787"/>
                  </a:lnTo>
                  <a:lnTo>
                    <a:pt x="1642" y="830"/>
                  </a:lnTo>
                  <a:lnTo>
                    <a:pt x="1635" y="874"/>
                  </a:lnTo>
                  <a:lnTo>
                    <a:pt x="1627" y="917"/>
                  </a:lnTo>
                  <a:lnTo>
                    <a:pt x="1619" y="961"/>
                  </a:lnTo>
                  <a:lnTo>
                    <a:pt x="1610" y="1003"/>
                  </a:lnTo>
                  <a:lnTo>
                    <a:pt x="1601" y="1045"/>
                  </a:lnTo>
                  <a:lnTo>
                    <a:pt x="1592" y="1086"/>
                  </a:lnTo>
                  <a:lnTo>
                    <a:pt x="1581" y="1126"/>
                  </a:lnTo>
                  <a:lnTo>
                    <a:pt x="1519" y="1126"/>
                  </a:lnTo>
                  <a:lnTo>
                    <a:pt x="1519" y="1151"/>
                  </a:lnTo>
                  <a:lnTo>
                    <a:pt x="1576" y="1151"/>
                  </a:lnTo>
                  <a:lnTo>
                    <a:pt x="1555" y="1227"/>
                  </a:lnTo>
                  <a:lnTo>
                    <a:pt x="1535" y="1299"/>
                  </a:lnTo>
                  <a:lnTo>
                    <a:pt x="1514" y="1365"/>
                  </a:lnTo>
                  <a:lnTo>
                    <a:pt x="1496" y="1425"/>
                  </a:lnTo>
                  <a:lnTo>
                    <a:pt x="1480" y="1478"/>
                  </a:lnTo>
                  <a:lnTo>
                    <a:pt x="1465" y="1521"/>
                  </a:lnTo>
                  <a:lnTo>
                    <a:pt x="1453" y="1556"/>
                  </a:lnTo>
                  <a:lnTo>
                    <a:pt x="1444" y="15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559" name="Freeform 8"/>
            <p:cNvSpPr>
              <a:spLocks/>
            </p:cNvSpPr>
            <p:nvPr/>
          </p:nvSpPr>
          <p:spPr bwMode="auto">
            <a:xfrm>
              <a:off x="7348868" y="3193487"/>
              <a:ext cx="860425" cy="406400"/>
            </a:xfrm>
            <a:custGeom>
              <a:avLst/>
              <a:gdLst>
                <a:gd name="T0" fmla="*/ 190 w 1084"/>
                <a:gd name="T1" fmla="*/ 512 h 512"/>
                <a:gd name="T2" fmla="*/ 120 w 1084"/>
                <a:gd name="T3" fmla="*/ 274 h 512"/>
                <a:gd name="T4" fmla="*/ 0 w 1084"/>
                <a:gd name="T5" fmla="*/ 343 h 512"/>
                <a:gd name="T6" fmla="*/ 28 w 1084"/>
                <a:gd name="T7" fmla="*/ 274 h 512"/>
                <a:gd name="T8" fmla="*/ 1077 w 1084"/>
                <a:gd name="T9" fmla="*/ 0 h 512"/>
                <a:gd name="T10" fmla="*/ 1084 w 1084"/>
                <a:gd name="T11" fmla="*/ 126 h 512"/>
                <a:gd name="T12" fmla="*/ 190 w 1084"/>
                <a:gd name="T13" fmla="*/ 512 h 512"/>
                <a:gd name="T14" fmla="*/ 0 60000 65536"/>
                <a:gd name="T15" fmla="*/ 0 60000 65536"/>
                <a:gd name="T16" fmla="*/ 0 60000 65536"/>
                <a:gd name="T17" fmla="*/ 0 60000 65536"/>
                <a:gd name="T18" fmla="*/ 0 60000 65536"/>
                <a:gd name="T19" fmla="*/ 0 60000 65536"/>
                <a:gd name="T20" fmla="*/ 0 60000 65536"/>
                <a:gd name="T21" fmla="*/ 0 w 1084"/>
                <a:gd name="T22" fmla="*/ 0 h 512"/>
                <a:gd name="T23" fmla="*/ 1084 w 1084"/>
                <a:gd name="T24" fmla="*/ 512 h 5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4" h="512">
                  <a:moveTo>
                    <a:pt x="190" y="512"/>
                  </a:moveTo>
                  <a:lnTo>
                    <a:pt x="120" y="274"/>
                  </a:lnTo>
                  <a:lnTo>
                    <a:pt x="0" y="343"/>
                  </a:lnTo>
                  <a:lnTo>
                    <a:pt x="28" y="274"/>
                  </a:lnTo>
                  <a:lnTo>
                    <a:pt x="1077" y="0"/>
                  </a:lnTo>
                  <a:lnTo>
                    <a:pt x="1084" y="126"/>
                  </a:lnTo>
                  <a:lnTo>
                    <a:pt x="190" y="512"/>
                  </a:lnTo>
                  <a:close/>
                </a:path>
              </a:pathLst>
            </a:custGeom>
            <a:solidFill>
              <a:srgbClr val="FFFF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560" name="Freeform 9"/>
            <p:cNvSpPr>
              <a:spLocks/>
            </p:cNvSpPr>
            <p:nvPr/>
          </p:nvSpPr>
          <p:spPr bwMode="auto">
            <a:xfrm>
              <a:off x="7601281" y="2052075"/>
              <a:ext cx="19050" cy="42863"/>
            </a:xfrm>
            <a:custGeom>
              <a:avLst/>
              <a:gdLst>
                <a:gd name="T0" fmla="*/ 25 w 25"/>
                <a:gd name="T1" fmla="*/ 50 h 54"/>
                <a:gd name="T2" fmla="*/ 20 w 25"/>
                <a:gd name="T3" fmla="*/ 0 h 54"/>
                <a:gd name="T4" fmla="*/ 0 w 25"/>
                <a:gd name="T5" fmla="*/ 3 h 54"/>
                <a:gd name="T6" fmla="*/ 7 w 25"/>
                <a:gd name="T7" fmla="*/ 54 h 54"/>
                <a:gd name="T8" fmla="*/ 25 w 25"/>
                <a:gd name="T9" fmla="*/ 50 h 54"/>
                <a:gd name="T10" fmla="*/ 0 60000 65536"/>
                <a:gd name="T11" fmla="*/ 0 60000 65536"/>
                <a:gd name="T12" fmla="*/ 0 60000 65536"/>
                <a:gd name="T13" fmla="*/ 0 60000 65536"/>
                <a:gd name="T14" fmla="*/ 0 60000 65536"/>
                <a:gd name="T15" fmla="*/ 0 w 25"/>
                <a:gd name="T16" fmla="*/ 0 h 54"/>
                <a:gd name="T17" fmla="*/ 25 w 25"/>
                <a:gd name="T18" fmla="*/ 54 h 54"/>
              </a:gdLst>
              <a:ahLst/>
              <a:cxnLst>
                <a:cxn ang="T10">
                  <a:pos x="T0" y="T1"/>
                </a:cxn>
                <a:cxn ang="T11">
                  <a:pos x="T2" y="T3"/>
                </a:cxn>
                <a:cxn ang="T12">
                  <a:pos x="T4" y="T5"/>
                </a:cxn>
                <a:cxn ang="T13">
                  <a:pos x="T6" y="T7"/>
                </a:cxn>
                <a:cxn ang="T14">
                  <a:pos x="T8" y="T9"/>
                </a:cxn>
              </a:cxnLst>
              <a:rect l="T15" t="T16" r="T17" b="T18"/>
              <a:pathLst>
                <a:path w="25" h="54">
                  <a:moveTo>
                    <a:pt x="25" y="50"/>
                  </a:moveTo>
                  <a:lnTo>
                    <a:pt x="20" y="0"/>
                  </a:lnTo>
                  <a:lnTo>
                    <a:pt x="0" y="3"/>
                  </a:lnTo>
                  <a:lnTo>
                    <a:pt x="7" y="54"/>
                  </a:lnTo>
                  <a:lnTo>
                    <a:pt x="25"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561" name="Freeform 10"/>
            <p:cNvSpPr>
              <a:spLocks/>
            </p:cNvSpPr>
            <p:nvPr/>
          </p:nvSpPr>
          <p:spPr bwMode="auto">
            <a:xfrm>
              <a:off x="7610806" y="2109225"/>
              <a:ext cx="23813" cy="42863"/>
            </a:xfrm>
            <a:custGeom>
              <a:avLst/>
              <a:gdLst>
                <a:gd name="T0" fmla="*/ 12 w 31"/>
                <a:gd name="T1" fmla="*/ 54 h 54"/>
                <a:gd name="T2" fmla="*/ 31 w 31"/>
                <a:gd name="T3" fmla="*/ 50 h 54"/>
                <a:gd name="T4" fmla="*/ 18 w 31"/>
                <a:gd name="T5" fmla="*/ 0 h 54"/>
                <a:gd name="T6" fmla="*/ 0 w 31"/>
                <a:gd name="T7" fmla="*/ 5 h 54"/>
                <a:gd name="T8" fmla="*/ 12 w 31"/>
                <a:gd name="T9" fmla="*/ 54 h 54"/>
                <a:gd name="T10" fmla="*/ 0 60000 65536"/>
                <a:gd name="T11" fmla="*/ 0 60000 65536"/>
                <a:gd name="T12" fmla="*/ 0 60000 65536"/>
                <a:gd name="T13" fmla="*/ 0 60000 65536"/>
                <a:gd name="T14" fmla="*/ 0 60000 65536"/>
                <a:gd name="T15" fmla="*/ 0 w 31"/>
                <a:gd name="T16" fmla="*/ 0 h 54"/>
                <a:gd name="T17" fmla="*/ 31 w 31"/>
                <a:gd name="T18" fmla="*/ 54 h 54"/>
              </a:gdLst>
              <a:ahLst/>
              <a:cxnLst>
                <a:cxn ang="T10">
                  <a:pos x="T0" y="T1"/>
                </a:cxn>
                <a:cxn ang="T11">
                  <a:pos x="T2" y="T3"/>
                </a:cxn>
                <a:cxn ang="T12">
                  <a:pos x="T4" y="T5"/>
                </a:cxn>
                <a:cxn ang="T13">
                  <a:pos x="T6" y="T7"/>
                </a:cxn>
                <a:cxn ang="T14">
                  <a:pos x="T8" y="T9"/>
                </a:cxn>
              </a:cxnLst>
              <a:rect l="T15" t="T16" r="T17" b="T18"/>
              <a:pathLst>
                <a:path w="31" h="54">
                  <a:moveTo>
                    <a:pt x="12" y="54"/>
                  </a:moveTo>
                  <a:lnTo>
                    <a:pt x="31" y="50"/>
                  </a:lnTo>
                  <a:lnTo>
                    <a:pt x="18" y="0"/>
                  </a:lnTo>
                  <a:lnTo>
                    <a:pt x="0" y="5"/>
                  </a:lnTo>
                  <a:lnTo>
                    <a:pt x="12"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562" name="Freeform 11"/>
            <p:cNvSpPr>
              <a:spLocks/>
            </p:cNvSpPr>
            <p:nvPr/>
          </p:nvSpPr>
          <p:spPr bwMode="auto">
            <a:xfrm>
              <a:off x="7626681" y="2164787"/>
              <a:ext cx="30163" cy="42863"/>
            </a:xfrm>
            <a:custGeom>
              <a:avLst/>
              <a:gdLst>
                <a:gd name="T0" fmla="*/ 19 w 36"/>
                <a:gd name="T1" fmla="*/ 55 h 55"/>
                <a:gd name="T2" fmla="*/ 36 w 36"/>
                <a:gd name="T3" fmla="*/ 48 h 55"/>
                <a:gd name="T4" fmla="*/ 18 w 36"/>
                <a:gd name="T5" fmla="*/ 0 h 55"/>
                <a:gd name="T6" fmla="*/ 0 w 36"/>
                <a:gd name="T7" fmla="*/ 7 h 55"/>
                <a:gd name="T8" fmla="*/ 19 w 36"/>
                <a:gd name="T9" fmla="*/ 55 h 55"/>
                <a:gd name="T10" fmla="*/ 0 60000 65536"/>
                <a:gd name="T11" fmla="*/ 0 60000 65536"/>
                <a:gd name="T12" fmla="*/ 0 60000 65536"/>
                <a:gd name="T13" fmla="*/ 0 60000 65536"/>
                <a:gd name="T14" fmla="*/ 0 60000 65536"/>
                <a:gd name="T15" fmla="*/ 0 w 36"/>
                <a:gd name="T16" fmla="*/ 0 h 55"/>
                <a:gd name="T17" fmla="*/ 36 w 36"/>
                <a:gd name="T18" fmla="*/ 55 h 55"/>
              </a:gdLst>
              <a:ahLst/>
              <a:cxnLst>
                <a:cxn ang="T10">
                  <a:pos x="T0" y="T1"/>
                </a:cxn>
                <a:cxn ang="T11">
                  <a:pos x="T2" y="T3"/>
                </a:cxn>
                <a:cxn ang="T12">
                  <a:pos x="T4" y="T5"/>
                </a:cxn>
                <a:cxn ang="T13">
                  <a:pos x="T6" y="T7"/>
                </a:cxn>
                <a:cxn ang="T14">
                  <a:pos x="T8" y="T9"/>
                </a:cxn>
              </a:cxnLst>
              <a:rect l="T15" t="T16" r="T17" b="T18"/>
              <a:pathLst>
                <a:path w="36" h="55">
                  <a:moveTo>
                    <a:pt x="19" y="55"/>
                  </a:moveTo>
                  <a:lnTo>
                    <a:pt x="36" y="48"/>
                  </a:lnTo>
                  <a:lnTo>
                    <a:pt x="18" y="0"/>
                  </a:lnTo>
                  <a:lnTo>
                    <a:pt x="0" y="7"/>
                  </a:lnTo>
                  <a:lnTo>
                    <a:pt x="19"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563" name="Freeform 12"/>
            <p:cNvSpPr>
              <a:spLocks/>
            </p:cNvSpPr>
            <p:nvPr/>
          </p:nvSpPr>
          <p:spPr bwMode="auto">
            <a:xfrm>
              <a:off x="7650493" y="2217175"/>
              <a:ext cx="33338" cy="42863"/>
            </a:xfrm>
            <a:custGeom>
              <a:avLst/>
              <a:gdLst>
                <a:gd name="T0" fmla="*/ 26 w 42"/>
                <a:gd name="T1" fmla="*/ 54 h 54"/>
                <a:gd name="T2" fmla="*/ 42 w 42"/>
                <a:gd name="T3" fmla="*/ 45 h 54"/>
                <a:gd name="T4" fmla="*/ 18 w 42"/>
                <a:gd name="T5" fmla="*/ 0 h 54"/>
                <a:gd name="T6" fmla="*/ 0 w 42"/>
                <a:gd name="T7" fmla="*/ 9 h 54"/>
                <a:gd name="T8" fmla="*/ 26 w 42"/>
                <a:gd name="T9" fmla="*/ 54 h 54"/>
                <a:gd name="T10" fmla="*/ 0 60000 65536"/>
                <a:gd name="T11" fmla="*/ 0 60000 65536"/>
                <a:gd name="T12" fmla="*/ 0 60000 65536"/>
                <a:gd name="T13" fmla="*/ 0 60000 65536"/>
                <a:gd name="T14" fmla="*/ 0 60000 65536"/>
                <a:gd name="T15" fmla="*/ 0 w 42"/>
                <a:gd name="T16" fmla="*/ 0 h 54"/>
                <a:gd name="T17" fmla="*/ 42 w 42"/>
                <a:gd name="T18" fmla="*/ 54 h 54"/>
              </a:gdLst>
              <a:ahLst/>
              <a:cxnLst>
                <a:cxn ang="T10">
                  <a:pos x="T0" y="T1"/>
                </a:cxn>
                <a:cxn ang="T11">
                  <a:pos x="T2" y="T3"/>
                </a:cxn>
                <a:cxn ang="T12">
                  <a:pos x="T4" y="T5"/>
                </a:cxn>
                <a:cxn ang="T13">
                  <a:pos x="T6" y="T7"/>
                </a:cxn>
                <a:cxn ang="T14">
                  <a:pos x="T8" y="T9"/>
                </a:cxn>
              </a:cxnLst>
              <a:rect l="T15" t="T16" r="T17" b="T18"/>
              <a:pathLst>
                <a:path w="42" h="54">
                  <a:moveTo>
                    <a:pt x="26" y="54"/>
                  </a:moveTo>
                  <a:lnTo>
                    <a:pt x="42" y="45"/>
                  </a:lnTo>
                  <a:lnTo>
                    <a:pt x="18" y="0"/>
                  </a:lnTo>
                  <a:lnTo>
                    <a:pt x="0" y="9"/>
                  </a:lnTo>
                  <a:lnTo>
                    <a:pt x="26"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564" name="Freeform 13"/>
            <p:cNvSpPr>
              <a:spLocks/>
            </p:cNvSpPr>
            <p:nvPr/>
          </p:nvSpPr>
          <p:spPr bwMode="auto">
            <a:xfrm>
              <a:off x="7675893" y="2474350"/>
              <a:ext cx="36513" cy="41275"/>
            </a:xfrm>
            <a:custGeom>
              <a:avLst/>
              <a:gdLst>
                <a:gd name="T0" fmla="*/ 0 w 46"/>
                <a:gd name="T1" fmla="*/ 11 h 53"/>
                <a:gd name="T2" fmla="*/ 30 w 46"/>
                <a:gd name="T3" fmla="*/ 53 h 53"/>
                <a:gd name="T4" fmla="*/ 46 w 46"/>
                <a:gd name="T5" fmla="*/ 41 h 53"/>
                <a:gd name="T6" fmla="*/ 16 w 46"/>
                <a:gd name="T7" fmla="*/ 0 h 53"/>
                <a:gd name="T8" fmla="*/ 0 w 46"/>
                <a:gd name="T9" fmla="*/ 11 h 53"/>
                <a:gd name="T10" fmla="*/ 0 60000 65536"/>
                <a:gd name="T11" fmla="*/ 0 60000 65536"/>
                <a:gd name="T12" fmla="*/ 0 60000 65536"/>
                <a:gd name="T13" fmla="*/ 0 60000 65536"/>
                <a:gd name="T14" fmla="*/ 0 60000 65536"/>
                <a:gd name="T15" fmla="*/ 0 w 46"/>
                <a:gd name="T16" fmla="*/ 0 h 53"/>
                <a:gd name="T17" fmla="*/ 46 w 46"/>
                <a:gd name="T18" fmla="*/ 53 h 53"/>
              </a:gdLst>
              <a:ahLst/>
              <a:cxnLst>
                <a:cxn ang="T10">
                  <a:pos x="T0" y="T1"/>
                </a:cxn>
                <a:cxn ang="T11">
                  <a:pos x="T2" y="T3"/>
                </a:cxn>
                <a:cxn ang="T12">
                  <a:pos x="T4" y="T5"/>
                </a:cxn>
                <a:cxn ang="T13">
                  <a:pos x="T6" y="T7"/>
                </a:cxn>
                <a:cxn ang="T14">
                  <a:pos x="T8" y="T9"/>
                </a:cxn>
              </a:cxnLst>
              <a:rect l="T15" t="T16" r="T17" b="T18"/>
              <a:pathLst>
                <a:path w="46" h="53">
                  <a:moveTo>
                    <a:pt x="0" y="11"/>
                  </a:moveTo>
                  <a:lnTo>
                    <a:pt x="30" y="53"/>
                  </a:lnTo>
                  <a:lnTo>
                    <a:pt x="46" y="41"/>
                  </a:lnTo>
                  <a:lnTo>
                    <a:pt x="16" y="0"/>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565" name="Freeform 14"/>
            <p:cNvSpPr>
              <a:spLocks/>
            </p:cNvSpPr>
            <p:nvPr/>
          </p:nvSpPr>
          <p:spPr bwMode="auto">
            <a:xfrm>
              <a:off x="7712406" y="2520387"/>
              <a:ext cx="39688" cy="39688"/>
            </a:xfrm>
            <a:custGeom>
              <a:avLst/>
              <a:gdLst>
                <a:gd name="T0" fmla="*/ 0 w 48"/>
                <a:gd name="T1" fmla="*/ 13 h 51"/>
                <a:gd name="T2" fmla="*/ 34 w 48"/>
                <a:gd name="T3" fmla="*/ 51 h 51"/>
                <a:gd name="T4" fmla="*/ 48 w 48"/>
                <a:gd name="T5" fmla="*/ 37 h 51"/>
                <a:gd name="T6" fmla="*/ 14 w 48"/>
                <a:gd name="T7" fmla="*/ 0 h 51"/>
                <a:gd name="T8" fmla="*/ 0 w 48"/>
                <a:gd name="T9" fmla="*/ 13 h 51"/>
                <a:gd name="T10" fmla="*/ 0 60000 65536"/>
                <a:gd name="T11" fmla="*/ 0 60000 65536"/>
                <a:gd name="T12" fmla="*/ 0 60000 65536"/>
                <a:gd name="T13" fmla="*/ 0 60000 65536"/>
                <a:gd name="T14" fmla="*/ 0 60000 65536"/>
                <a:gd name="T15" fmla="*/ 0 w 48"/>
                <a:gd name="T16" fmla="*/ 0 h 51"/>
                <a:gd name="T17" fmla="*/ 48 w 48"/>
                <a:gd name="T18" fmla="*/ 51 h 51"/>
              </a:gdLst>
              <a:ahLst/>
              <a:cxnLst>
                <a:cxn ang="T10">
                  <a:pos x="T0" y="T1"/>
                </a:cxn>
                <a:cxn ang="T11">
                  <a:pos x="T2" y="T3"/>
                </a:cxn>
                <a:cxn ang="T12">
                  <a:pos x="T4" y="T5"/>
                </a:cxn>
                <a:cxn ang="T13">
                  <a:pos x="T6" y="T7"/>
                </a:cxn>
                <a:cxn ang="T14">
                  <a:pos x="T8" y="T9"/>
                </a:cxn>
              </a:cxnLst>
              <a:rect l="T15" t="T16" r="T17" b="T18"/>
              <a:pathLst>
                <a:path w="48" h="51">
                  <a:moveTo>
                    <a:pt x="0" y="13"/>
                  </a:moveTo>
                  <a:lnTo>
                    <a:pt x="34" y="51"/>
                  </a:lnTo>
                  <a:lnTo>
                    <a:pt x="48" y="37"/>
                  </a:lnTo>
                  <a:lnTo>
                    <a:pt x="14" y="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566" name="Freeform 15"/>
            <p:cNvSpPr>
              <a:spLocks/>
            </p:cNvSpPr>
            <p:nvPr/>
          </p:nvSpPr>
          <p:spPr bwMode="auto">
            <a:xfrm>
              <a:off x="7755268" y="2560075"/>
              <a:ext cx="39688" cy="38100"/>
            </a:xfrm>
            <a:custGeom>
              <a:avLst/>
              <a:gdLst>
                <a:gd name="T0" fmla="*/ 0 w 49"/>
                <a:gd name="T1" fmla="*/ 15 h 48"/>
                <a:gd name="T2" fmla="*/ 38 w 49"/>
                <a:gd name="T3" fmla="*/ 48 h 48"/>
                <a:gd name="T4" fmla="*/ 49 w 49"/>
                <a:gd name="T5" fmla="*/ 33 h 48"/>
                <a:gd name="T6" fmla="*/ 12 w 49"/>
                <a:gd name="T7" fmla="*/ 0 h 48"/>
                <a:gd name="T8" fmla="*/ 0 w 49"/>
                <a:gd name="T9" fmla="*/ 15 h 48"/>
                <a:gd name="T10" fmla="*/ 0 60000 65536"/>
                <a:gd name="T11" fmla="*/ 0 60000 65536"/>
                <a:gd name="T12" fmla="*/ 0 60000 65536"/>
                <a:gd name="T13" fmla="*/ 0 60000 65536"/>
                <a:gd name="T14" fmla="*/ 0 60000 65536"/>
                <a:gd name="T15" fmla="*/ 0 w 49"/>
                <a:gd name="T16" fmla="*/ 0 h 48"/>
                <a:gd name="T17" fmla="*/ 49 w 49"/>
                <a:gd name="T18" fmla="*/ 48 h 48"/>
              </a:gdLst>
              <a:ahLst/>
              <a:cxnLst>
                <a:cxn ang="T10">
                  <a:pos x="T0" y="T1"/>
                </a:cxn>
                <a:cxn ang="T11">
                  <a:pos x="T2" y="T3"/>
                </a:cxn>
                <a:cxn ang="T12">
                  <a:pos x="T4" y="T5"/>
                </a:cxn>
                <a:cxn ang="T13">
                  <a:pos x="T6" y="T7"/>
                </a:cxn>
                <a:cxn ang="T14">
                  <a:pos x="T8" y="T9"/>
                </a:cxn>
              </a:cxnLst>
              <a:rect l="T15" t="T16" r="T17" b="T18"/>
              <a:pathLst>
                <a:path w="49" h="48">
                  <a:moveTo>
                    <a:pt x="0" y="15"/>
                  </a:moveTo>
                  <a:lnTo>
                    <a:pt x="38" y="48"/>
                  </a:lnTo>
                  <a:lnTo>
                    <a:pt x="49" y="33"/>
                  </a:lnTo>
                  <a:lnTo>
                    <a:pt x="12" y="0"/>
                  </a:lnTo>
                  <a:lnTo>
                    <a:pt x="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567" name="Freeform 16"/>
            <p:cNvSpPr>
              <a:spLocks/>
            </p:cNvSpPr>
            <p:nvPr/>
          </p:nvSpPr>
          <p:spPr bwMode="auto">
            <a:xfrm>
              <a:off x="7801306" y="2595000"/>
              <a:ext cx="41275" cy="34925"/>
            </a:xfrm>
            <a:custGeom>
              <a:avLst/>
              <a:gdLst>
                <a:gd name="T0" fmla="*/ 0 w 53"/>
                <a:gd name="T1" fmla="*/ 16 h 44"/>
                <a:gd name="T2" fmla="*/ 43 w 53"/>
                <a:gd name="T3" fmla="*/ 44 h 44"/>
                <a:gd name="T4" fmla="*/ 53 w 53"/>
                <a:gd name="T5" fmla="*/ 28 h 44"/>
                <a:gd name="T6" fmla="*/ 11 w 53"/>
                <a:gd name="T7" fmla="*/ 0 h 44"/>
                <a:gd name="T8" fmla="*/ 0 w 53"/>
                <a:gd name="T9" fmla="*/ 16 h 44"/>
                <a:gd name="T10" fmla="*/ 0 60000 65536"/>
                <a:gd name="T11" fmla="*/ 0 60000 65536"/>
                <a:gd name="T12" fmla="*/ 0 60000 65536"/>
                <a:gd name="T13" fmla="*/ 0 60000 65536"/>
                <a:gd name="T14" fmla="*/ 0 60000 65536"/>
                <a:gd name="T15" fmla="*/ 0 w 53"/>
                <a:gd name="T16" fmla="*/ 0 h 44"/>
                <a:gd name="T17" fmla="*/ 53 w 53"/>
                <a:gd name="T18" fmla="*/ 44 h 44"/>
              </a:gdLst>
              <a:ahLst/>
              <a:cxnLst>
                <a:cxn ang="T10">
                  <a:pos x="T0" y="T1"/>
                </a:cxn>
                <a:cxn ang="T11">
                  <a:pos x="T2" y="T3"/>
                </a:cxn>
                <a:cxn ang="T12">
                  <a:pos x="T4" y="T5"/>
                </a:cxn>
                <a:cxn ang="T13">
                  <a:pos x="T6" y="T7"/>
                </a:cxn>
                <a:cxn ang="T14">
                  <a:pos x="T8" y="T9"/>
                </a:cxn>
              </a:cxnLst>
              <a:rect l="T15" t="T16" r="T17" b="T18"/>
              <a:pathLst>
                <a:path w="53" h="44">
                  <a:moveTo>
                    <a:pt x="0" y="16"/>
                  </a:moveTo>
                  <a:lnTo>
                    <a:pt x="43" y="44"/>
                  </a:lnTo>
                  <a:lnTo>
                    <a:pt x="53" y="28"/>
                  </a:lnTo>
                  <a:lnTo>
                    <a:pt x="11"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568" name="Freeform 17"/>
            <p:cNvSpPr>
              <a:spLocks/>
            </p:cNvSpPr>
            <p:nvPr/>
          </p:nvSpPr>
          <p:spPr bwMode="auto">
            <a:xfrm>
              <a:off x="7852106" y="2625162"/>
              <a:ext cx="42863" cy="31750"/>
            </a:xfrm>
            <a:custGeom>
              <a:avLst/>
              <a:gdLst>
                <a:gd name="T0" fmla="*/ 0 w 54"/>
                <a:gd name="T1" fmla="*/ 17 h 40"/>
                <a:gd name="T2" fmla="*/ 45 w 54"/>
                <a:gd name="T3" fmla="*/ 40 h 40"/>
                <a:gd name="T4" fmla="*/ 54 w 54"/>
                <a:gd name="T5" fmla="*/ 23 h 40"/>
                <a:gd name="T6" fmla="*/ 8 w 54"/>
                <a:gd name="T7" fmla="*/ 0 h 40"/>
                <a:gd name="T8" fmla="*/ 0 w 54"/>
                <a:gd name="T9" fmla="*/ 17 h 40"/>
                <a:gd name="T10" fmla="*/ 0 60000 65536"/>
                <a:gd name="T11" fmla="*/ 0 60000 65536"/>
                <a:gd name="T12" fmla="*/ 0 60000 65536"/>
                <a:gd name="T13" fmla="*/ 0 60000 65536"/>
                <a:gd name="T14" fmla="*/ 0 60000 65536"/>
                <a:gd name="T15" fmla="*/ 0 w 54"/>
                <a:gd name="T16" fmla="*/ 0 h 40"/>
                <a:gd name="T17" fmla="*/ 54 w 54"/>
                <a:gd name="T18" fmla="*/ 40 h 40"/>
              </a:gdLst>
              <a:ahLst/>
              <a:cxnLst>
                <a:cxn ang="T10">
                  <a:pos x="T0" y="T1"/>
                </a:cxn>
                <a:cxn ang="T11">
                  <a:pos x="T2" y="T3"/>
                </a:cxn>
                <a:cxn ang="T12">
                  <a:pos x="T4" y="T5"/>
                </a:cxn>
                <a:cxn ang="T13">
                  <a:pos x="T6" y="T7"/>
                </a:cxn>
                <a:cxn ang="T14">
                  <a:pos x="T8" y="T9"/>
                </a:cxn>
              </a:cxnLst>
              <a:rect l="T15" t="T16" r="T17" b="T18"/>
              <a:pathLst>
                <a:path w="54" h="40">
                  <a:moveTo>
                    <a:pt x="0" y="17"/>
                  </a:moveTo>
                  <a:lnTo>
                    <a:pt x="45" y="40"/>
                  </a:lnTo>
                  <a:lnTo>
                    <a:pt x="54" y="23"/>
                  </a:lnTo>
                  <a:lnTo>
                    <a:pt x="8" y="0"/>
                  </a:lnTo>
                  <a:lnTo>
                    <a:pt x="0"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569" name="Freeform 18"/>
            <p:cNvSpPr>
              <a:spLocks/>
            </p:cNvSpPr>
            <p:nvPr/>
          </p:nvSpPr>
          <p:spPr bwMode="auto">
            <a:xfrm>
              <a:off x="7906081" y="2648975"/>
              <a:ext cx="42863" cy="26988"/>
            </a:xfrm>
            <a:custGeom>
              <a:avLst/>
              <a:gdLst>
                <a:gd name="T0" fmla="*/ 0 w 54"/>
                <a:gd name="T1" fmla="*/ 17 h 34"/>
                <a:gd name="T2" fmla="*/ 48 w 54"/>
                <a:gd name="T3" fmla="*/ 34 h 34"/>
                <a:gd name="T4" fmla="*/ 54 w 54"/>
                <a:gd name="T5" fmla="*/ 16 h 34"/>
                <a:gd name="T6" fmla="*/ 6 w 54"/>
                <a:gd name="T7" fmla="*/ 0 h 34"/>
                <a:gd name="T8" fmla="*/ 0 w 54"/>
                <a:gd name="T9" fmla="*/ 17 h 34"/>
                <a:gd name="T10" fmla="*/ 0 60000 65536"/>
                <a:gd name="T11" fmla="*/ 0 60000 65536"/>
                <a:gd name="T12" fmla="*/ 0 60000 65536"/>
                <a:gd name="T13" fmla="*/ 0 60000 65536"/>
                <a:gd name="T14" fmla="*/ 0 60000 65536"/>
                <a:gd name="T15" fmla="*/ 0 w 54"/>
                <a:gd name="T16" fmla="*/ 0 h 34"/>
                <a:gd name="T17" fmla="*/ 54 w 54"/>
                <a:gd name="T18" fmla="*/ 34 h 34"/>
              </a:gdLst>
              <a:ahLst/>
              <a:cxnLst>
                <a:cxn ang="T10">
                  <a:pos x="T0" y="T1"/>
                </a:cxn>
                <a:cxn ang="T11">
                  <a:pos x="T2" y="T3"/>
                </a:cxn>
                <a:cxn ang="T12">
                  <a:pos x="T4" y="T5"/>
                </a:cxn>
                <a:cxn ang="T13">
                  <a:pos x="T6" y="T7"/>
                </a:cxn>
                <a:cxn ang="T14">
                  <a:pos x="T8" y="T9"/>
                </a:cxn>
              </a:cxnLst>
              <a:rect l="T15" t="T16" r="T17" b="T18"/>
              <a:pathLst>
                <a:path w="54" h="34">
                  <a:moveTo>
                    <a:pt x="0" y="17"/>
                  </a:moveTo>
                  <a:lnTo>
                    <a:pt x="48" y="34"/>
                  </a:lnTo>
                  <a:lnTo>
                    <a:pt x="54" y="16"/>
                  </a:lnTo>
                  <a:lnTo>
                    <a:pt x="6" y="0"/>
                  </a:lnTo>
                  <a:lnTo>
                    <a:pt x="0"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570" name="Freeform 19"/>
            <p:cNvSpPr>
              <a:spLocks/>
            </p:cNvSpPr>
            <p:nvPr/>
          </p:nvSpPr>
          <p:spPr bwMode="auto">
            <a:xfrm>
              <a:off x="7963231" y="2664850"/>
              <a:ext cx="42863" cy="23813"/>
            </a:xfrm>
            <a:custGeom>
              <a:avLst/>
              <a:gdLst>
                <a:gd name="T0" fmla="*/ 55 w 55"/>
                <a:gd name="T1" fmla="*/ 11 h 29"/>
                <a:gd name="T2" fmla="*/ 4 w 55"/>
                <a:gd name="T3" fmla="*/ 0 h 29"/>
                <a:gd name="T4" fmla="*/ 0 w 55"/>
                <a:gd name="T5" fmla="*/ 19 h 29"/>
                <a:gd name="T6" fmla="*/ 50 w 55"/>
                <a:gd name="T7" fmla="*/ 29 h 29"/>
                <a:gd name="T8" fmla="*/ 55 w 55"/>
                <a:gd name="T9" fmla="*/ 11 h 29"/>
                <a:gd name="T10" fmla="*/ 0 60000 65536"/>
                <a:gd name="T11" fmla="*/ 0 60000 65536"/>
                <a:gd name="T12" fmla="*/ 0 60000 65536"/>
                <a:gd name="T13" fmla="*/ 0 60000 65536"/>
                <a:gd name="T14" fmla="*/ 0 60000 65536"/>
                <a:gd name="T15" fmla="*/ 0 w 55"/>
                <a:gd name="T16" fmla="*/ 0 h 29"/>
                <a:gd name="T17" fmla="*/ 55 w 55"/>
                <a:gd name="T18" fmla="*/ 29 h 29"/>
              </a:gdLst>
              <a:ahLst/>
              <a:cxnLst>
                <a:cxn ang="T10">
                  <a:pos x="T0" y="T1"/>
                </a:cxn>
                <a:cxn ang="T11">
                  <a:pos x="T2" y="T3"/>
                </a:cxn>
                <a:cxn ang="T12">
                  <a:pos x="T4" y="T5"/>
                </a:cxn>
                <a:cxn ang="T13">
                  <a:pos x="T6" y="T7"/>
                </a:cxn>
                <a:cxn ang="T14">
                  <a:pos x="T8" y="T9"/>
                </a:cxn>
              </a:cxnLst>
              <a:rect l="T15" t="T16" r="T17" b="T18"/>
              <a:pathLst>
                <a:path w="55" h="29">
                  <a:moveTo>
                    <a:pt x="55" y="11"/>
                  </a:moveTo>
                  <a:lnTo>
                    <a:pt x="4" y="0"/>
                  </a:lnTo>
                  <a:lnTo>
                    <a:pt x="0" y="19"/>
                  </a:lnTo>
                  <a:lnTo>
                    <a:pt x="50" y="29"/>
                  </a:lnTo>
                  <a:lnTo>
                    <a:pt x="55"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571" name="Freeform 20"/>
            <p:cNvSpPr>
              <a:spLocks/>
            </p:cNvSpPr>
            <p:nvPr/>
          </p:nvSpPr>
          <p:spPr bwMode="auto">
            <a:xfrm>
              <a:off x="8031493" y="2377512"/>
              <a:ext cx="41275" cy="20638"/>
            </a:xfrm>
            <a:custGeom>
              <a:avLst/>
              <a:gdLst>
                <a:gd name="T0" fmla="*/ 53 w 53"/>
                <a:gd name="T1" fmla="*/ 18 h 26"/>
                <a:gd name="T2" fmla="*/ 51 w 53"/>
                <a:gd name="T3" fmla="*/ 0 h 26"/>
                <a:gd name="T4" fmla="*/ 0 w 53"/>
                <a:gd name="T5" fmla="*/ 8 h 26"/>
                <a:gd name="T6" fmla="*/ 2 w 53"/>
                <a:gd name="T7" fmla="*/ 26 h 26"/>
                <a:gd name="T8" fmla="*/ 53 w 53"/>
                <a:gd name="T9" fmla="*/ 18 h 26"/>
                <a:gd name="T10" fmla="*/ 0 60000 65536"/>
                <a:gd name="T11" fmla="*/ 0 60000 65536"/>
                <a:gd name="T12" fmla="*/ 0 60000 65536"/>
                <a:gd name="T13" fmla="*/ 0 60000 65536"/>
                <a:gd name="T14" fmla="*/ 0 60000 65536"/>
                <a:gd name="T15" fmla="*/ 0 w 53"/>
                <a:gd name="T16" fmla="*/ 0 h 26"/>
                <a:gd name="T17" fmla="*/ 53 w 53"/>
                <a:gd name="T18" fmla="*/ 26 h 26"/>
              </a:gdLst>
              <a:ahLst/>
              <a:cxnLst>
                <a:cxn ang="T10">
                  <a:pos x="T0" y="T1"/>
                </a:cxn>
                <a:cxn ang="T11">
                  <a:pos x="T2" y="T3"/>
                </a:cxn>
                <a:cxn ang="T12">
                  <a:pos x="T4" y="T5"/>
                </a:cxn>
                <a:cxn ang="T13">
                  <a:pos x="T6" y="T7"/>
                </a:cxn>
                <a:cxn ang="T14">
                  <a:pos x="T8" y="T9"/>
                </a:cxn>
              </a:cxnLst>
              <a:rect l="T15" t="T16" r="T17" b="T18"/>
              <a:pathLst>
                <a:path w="53" h="26">
                  <a:moveTo>
                    <a:pt x="53" y="18"/>
                  </a:moveTo>
                  <a:lnTo>
                    <a:pt x="51" y="0"/>
                  </a:lnTo>
                  <a:lnTo>
                    <a:pt x="0" y="8"/>
                  </a:lnTo>
                  <a:lnTo>
                    <a:pt x="2" y="26"/>
                  </a:lnTo>
                  <a:lnTo>
                    <a:pt x="53"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572" name="Freeform 21"/>
            <p:cNvSpPr>
              <a:spLocks/>
            </p:cNvSpPr>
            <p:nvPr/>
          </p:nvSpPr>
          <p:spPr bwMode="auto">
            <a:xfrm>
              <a:off x="8087056" y="2360050"/>
              <a:ext cx="44450" cy="26988"/>
            </a:xfrm>
            <a:custGeom>
              <a:avLst/>
              <a:gdLst>
                <a:gd name="T0" fmla="*/ 55 w 55"/>
                <a:gd name="T1" fmla="*/ 18 h 32"/>
                <a:gd name="T2" fmla="*/ 50 w 55"/>
                <a:gd name="T3" fmla="*/ 0 h 32"/>
                <a:gd name="T4" fmla="*/ 0 w 55"/>
                <a:gd name="T5" fmla="*/ 14 h 32"/>
                <a:gd name="T6" fmla="*/ 6 w 55"/>
                <a:gd name="T7" fmla="*/ 32 h 32"/>
                <a:gd name="T8" fmla="*/ 55 w 55"/>
                <a:gd name="T9" fmla="*/ 18 h 32"/>
                <a:gd name="T10" fmla="*/ 0 60000 65536"/>
                <a:gd name="T11" fmla="*/ 0 60000 65536"/>
                <a:gd name="T12" fmla="*/ 0 60000 65536"/>
                <a:gd name="T13" fmla="*/ 0 60000 65536"/>
                <a:gd name="T14" fmla="*/ 0 60000 65536"/>
                <a:gd name="T15" fmla="*/ 0 w 55"/>
                <a:gd name="T16" fmla="*/ 0 h 32"/>
                <a:gd name="T17" fmla="*/ 55 w 55"/>
                <a:gd name="T18" fmla="*/ 32 h 32"/>
              </a:gdLst>
              <a:ahLst/>
              <a:cxnLst>
                <a:cxn ang="T10">
                  <a:pos x="T0" y="T1"/>
                </a:cxn>
                <a:cxn ang="T11">
                  <a:pos x="T2" y="T3"/>
                </a:cxn>
                <a:cxn ang="T12">
                  <a:pos x="T4" y="T5"/>
                </a:cxn>
                <a:cxn ang="T13">
                  <a:pos x="T6" y="T7"/>
                </a:cxn>
                <a:cxn ang="T14">
                  <a:pos x="T8" y="T9"/>
                </a:cxn>
              </a:cxnLst>
              <a:rect l="T15" t="T16" r="T17" b="T18"/>
              <a:pathLst>
                <a:path w="55" h="32">
                  <a:moveTo>
                    <a:pt x="55" y="18"/>
                  </a:moveTo>
                  <a:lnTo>
                    <a:pt x="50" y="0"/>
                  </a:lnTo>
                  <a:lnTo>
                    <a:pt x="0" y="14"/>
                  </a:lnTo>
                  <a:lnTo>
                    <a:pt x="6" y="32"/>
                  </a:lnTo>
                  <a:lnTo>
                    <a:pt x="55"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573" name="Freeform 22"/>
            <p:cNvSpPr>
              <a:spLocks/>
            </p:cNvSpPr>
            <p:nvPr/>
          </p:nvSpPr>
          <p:spPr bwMode="auto">
            <a:xfrm>
              <a:off x="8142618" y="2336237"/>
              <a:ext cx="42863" cy="30163"/>
            </a:xfrm>
            <a:custGeom>
              <a:avLst/>
              <a:gdLst>
                <a:gd name="T0" fmla="*/ 54 w 54"/>
                <a:gd name="T1" fmla="*/ 18 h 38"/>
                <a:gd name="T2" fmla="*/ 46 w 54"/>
                <a:gd name="T3" fmla="*/ 0 h 38"/>
                <a:gd name="T4" fmla="*/ 0 w 54"/>
                <a:gd name="T5" fmla="*/ 21 h 38"/>
                <a:gd name="T6" fmla="*/ 7 w 54"/>
                <a:gd name="T7" fmla="*/ 38 h 38"/>
                <a:gd name="T8" fmla="*/ 54 w 54"/>
                <a:gd name="T9" fmla="*/ 18 h 38"/>
                <a:gd name="T10" fmla="*/ 0 60000 65536"/>
                <a:gd name="T11" fmla="*/ 0 60000 65536"/>
                <a:gd name="T12" fmla="*/ 0 60000 65536"/>
                <a:gd name="T13" fmla="*/ 0 60000 65536"/>
                <a:gd name="T14" fmla="*/ 0 60000 65536"/>
                <a:gd name="T15" fmla="*/ 0 w 54"/>
                <a:gd name="T16" fmla="*/ 0 h 38"/>
                <a:gd name="T17" fmla="*/ 54 w 54"/>
                <a:gd name="T18" fmla="*/ 38 h 38"/>
              </a:gdLst>
              <a:ahLst/>
              <a:cxnLst>
                <a:cxn ang="T10">
                  <a:pos x="T0" y="T1"/>
                </a:cxn>
                <a:cxn ang="T11">
                  <a:pos x="T2" y="T3"/>
                </a:cxn>
                <a:cxn ang="T12">
                  <a:pos x="T4" y="T5"/>
                </a:cxn>
                <a:cxn ang="T13">
                  <a:pos x="T6" y="T7"/>
                </a:cxn>
                <a:cxn ang="T14">
                  <a:pos x="T8" y="T9"/>
                </a:cxn>
              </a:cxnLst>
              <a:rect l="T15" t="T16" r="T17" b="T18"/>
              <a:pathLst>
                <a:path w="54" h="38">
                  <a:moveTo>
                    <a:pt x="54" y="18"/>
                  </a:moveTo>
                  <a:lnTo>
                    <a:pt x="46" y="0"/>
                  </a:lnTo>
                  <a:lnTo>
                    <a:pt x="0" y="21"/>
                  </a:lnTo>
                  <a:lnTo>
                    <a:pt x="7" y="38"/>
                  </a:lnTo>
                  <a:lnTo>
                    <a:pt x="54"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574" name="Freeform 23"/>
            <p:cNvSpPr>
              <a:spLocks/>
            </p:cNvSpPr>
            <p:nvPr/>
          </p:nvSpPr>
          <p:spPr bwMode="auto">
            <a:xfrm>
              <a:off x="8193418" y="2307662"/>
              <a:ext cx="42863" cy="33338"/>
            </a:xfrm>
            <a:custGeom>
              <a:avLst/>
              <a:gdLst>
                <a:gd name="T0" fmla="*/ 54 w 54"/>
                <a:gd name="T1" fmla="*/ 16 h 43"/>
                <a:gd name="T2" fmla="*/ 44 w 54"/>
                <a:gd name="T3" fmla="*/ 0 h 43"/>
                <a:gd name="T4" fmla="*/ 0 w 54"/>
                <a:gd name="T5" fmla="*/ 27 h 43"/>
                <a:gd name="T6" fmla="*/ 10 w 54"/>
                <a:gd name="T7" fmla="*/ 43 h 43"/>
                <a:gd name="T8" fmla="*/ 54 w 54"/>
                <a:gd name="T9" fmla="*/ 16 h 43"/>
                <a:gd name="T10" fmla="*/ 0 60000 65536"/>
                <a:gd name="T11" fmla="*/ 0 60000 65536"/>
                <a:gd name="T12" fmla="*/ 0 60000 65536"/>
                <a:gd name="T13" fmla="*/ 0 60000 65536"/>
                <a:gd name="T14" fmla="*/ 0 60000 65536"/>
                <a:gd name="T15" fmla="*/ 0 w 54"/>
                <a:gd name="T16" fmla="*/ 0 h 43"/>
                <a:gd name="T17" fmla="*/ 54 w 54"/>
                <a:gd name="T18" fmla="*/ 43 h 43"/>
              </a:gdLst>
              <a:ahLst/>
              <a:cxnLst>
                <a:cxn ang="T10">
                  <a:pos x="T0" y="T1"/>
                </a:cxn>
                <a:cxn ang="T11">
                  <a:pos x="T2" y="T3"/>
                </a:cxn>
                <a:cxn ang="T12">
                  <a:pos x="T4" y="T5"/>
                </a:cxn>
                <a:cxn ang="T13">
                  <a:pos x="T6" y="T7"/>
                </a:cxn>
                <a:cxn ang="T14">
                  <a:pos x="T8" y="T9"/>
                </a:cxn>
              </a:cxnLst>
              <a:rect l="T15" t="T16" r="T17" b="T18"/>
              <a:pathLst>
                <a:path w="54" h="43">
                  <a:moveTo>
                    <a:pt x="54" y="16"/>
                  </a:moveTo>
                  <a:lnTo>
                    <a:pt x="44" y="0"/>
                  </a:lnTo>
                  <a:lnTo>
                    <a:pt x="0" y="27"/>
                  </a:lnTo>
                  <a:lnTo>
                    <a:pt x="10" y="43"/>
                  </a:lnTo>
                  <a:lnTo>
                    <a:pt x="54"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575" name="Freeform 24"/>
            <p:cNvSpPr>
              <a:spLocks/>
            </p:cNvSpPr>
            <p:nvPr/>
          </p:nvSpPr>
          <p:spPr bwMode="auto">
            <a:xfrm>
              <a:off x="8241043" y="2272737"/>
              <a:ext cx="41275" cy="36513"/>
            </a:xfrm>
            <a:custGeom>
              <a:avLst/>
              <a:gdLst>
                <a:gd name="T0" fmla="*/ 52 w 52"/>
                <a:gd name="T1" fmla="*/ 16 h 47"/>
                <a:gd name="T2" fmla="*/ 40 w 52"/>
                <a:gd name="T3" fmla="*/ 0 h 47"/>
                <a:gd name="T4" fmla="*/ 0 w 52"/>
                <a:gd name="T5" fmla="*/ 32 h 47"/>
                <a:gd name="T6" fmla="*/ 11 w 52"/>
                <a:gd name="T7" fmla="*/ 47 h 47"/>
                <a:gd name="T8" fmla="*/ 52 w 52"/>
                <a:gd name="T9" fmla="*/ 16 h 47"/>
                <a:gd name="T10" fmla="*/ 0 60000 65536"/>
                <a:gd name="T11" fmla="*/ 0 60000 65536"/>
                <a:gd name="T12" fmla="*/ 0 60000 65536"/>
                <a:gd name="T13" fmla="*/ 0 60000 65536"/>
                <a:gd name="T14" fmla="*/ 0 60000 65536"/>
                <a:gd name="T15" fmla="*/ 0 w 52"/>
                <a:gd name="T16" fmla="*/ 0 h 47"/>
                <a:gd name="T17" fmla="*/ 52 w 52"/>
                <a:gd name="T18" fmla="*/ 47 h 47"/>
              </a:gdLst>
              <a:ahLst/>
              <a:cxnLst>
                <a:cxn ang="T10">
                  <a:pos x="T0" y="T1"/>
                </a:cxn>
                <a:cxn ang="T11">
                  <a:pos x="T2" y="T3"/>
                </a:cxn>
                <a:cxn ang="T12">
                  <a:pos x="T4" y="T5"/>
                </a:cxn>
                <a:cxn ang="T13">
                  <a:pos x="T6" y="T7"/>
                </a:cxn>
                <a:cxn ang="T14">
                  <a:pos x="T8" y="T9"/>
                </a:cxn>
              </a:cxnLst>
              <a:rect l="T15" t="T16" r="T17" b="T18"/>
              <a:pathLst>
                <a:path w="52" h="47">
                  <a:moveTo>
                    <a:pt x="52" y="16"/>
                  </a:moveTo>
                  <a:lnTo>
                    <a:pt x="40" y="0"/>
                  </a:lnTo>
                  <a:lnTo>
                    <a:pt x="0" y="32"/>
                  </a:lnTo>
                  <a:lnTo>
                    <a:pt x="11" y="47"/>
                  </a:lnTo>
                  <a:lnTo>
                    <a:pt x="52"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576" name="Freeform 25"/>
            <p:cNvSpPr>
              <a:spLocks/>
            </p:cNvSpPr>
            <p:nvPr/>
          </p:nvSpPr>
          <p:spPr bwMode="auto">
            <a:xfrm>
              <a:off x="8285493" y="2231462"/>
              <a:ext cx="39688" cy="39688"/>
            </a:xfrm>
            <a:custGeom>
              <a:avLst/>
              <a:gdLst>
                <a:gd name="T0" fmla="*/ 50 w 50"/>
                <a:gd name="T1" fmla="*/ 13 h 49"/>
                <a:gd name="T2" fmla="*/ 37 w 50"/>
                <a:gd name="T3" fmla="*/ 0 h 49"/>
                <a:gd name="T4" fmla="*/ 0 w 50"/>
                <a:gd name="T5" fmla="*/ 35 h 49"/>
                <a:gd name="T6" fmla="*/ 14 w 50"/>
                <a:gd name="T7" fmla="*/ 49 h 49"/>
                <a:gd name="T8" fmla="*/ 50 w 50"/>
                <a:gd name="T9" fmla="*/ 13 h 49"/>
                <a:gd name="T10" fmla="*/ 0 60000 65536"/>
                <a:gd name="T11" fmla="*/ 0 60000 65536"/>
                <a:gd name="T12" fmla="*/ 0 60000 65536"/>
                <a:gd name="T13" fmla="*/ 0 60000 65536"/>
                <a:gd name="T14" fmla="*/ 0 60000 65536"/>
                <a:gd name="T15" fmla="*/ 0 w 50"/>
                <a:gd name="T16" fmla="*/ 0 h 49"/>
                <a:gd name="T17" fmla="*/ 50 w 50"/>
                <a:gd name="T18" fmla="*/ 49 h 49"/>
              </a:gdLst>
              <a:ahLst/>
              <a:cxnLst>
                <a:cxn ang="T10">
                  <a:pos x="T0" y="T1"/>
                </a:cxn>
                <a:cxn ang="T11">
                  <a:pos x="T2" y="T3"/>
                </a:cxn>
                <a:cxn ang="T12">
                  <a:pos x="T4" y="T5"/>
                </a:cxn>
                <a:cxn ang="T13">
                  <a:pos x="T6" y="T7"/>
                </a:cxn>
                <a:cxn ang="T14">
                  <a:pos x="T8" y="T9"/>
                </a:cxn>
              </a:cxnLst>
              <a:rect l="T15" t="T16" r="T17" b="T18"/>
              <a:pathLst>
                <a:path w="50" h="49">
                  <a:moveTo>
                    <a:pt x="50" y="13"/>
                  </a:moveTo>
                  <a:lnTo>
                    <a:pt x="37" y="0"/>
                  </a:lnTo>
                  <a:lnTo>
                    <a:pt x="0" y="35"/>
                  </a:lnTo>
                  <a:lnTo>
                    <a:pt x="14" y="49"/>
                  </a:lnTo>
                  <a:lnTo>
                    <a:pt x="5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577" name="Freeform 26"/>
            <p:cNvSpPr>
              <a:spLocks/>
            </p:cNvSpPr>
            <p:nvPr/>
          </p:nvSpPr>
          <p:spPr bwMode="auto">
            <a:xfrm>
              <a:off x="8325181" y="2185425"/>
              <a:ext cx="36513" cy="42863"/>
            </a:xfrm>
            <a:custGeom>
              <a:avLst/>
              <a:gdLst>
                <a:gd name="T0" fmla="*/ 46 w 46"/>
                <a:gd name="T1" fmla="*/ 13 h 53"/>
                <a:gd name="T2" fmla="*/ 31 w 46"/>
                <a:gd name="T3" fmla="*/ 0 h 53"/>
                <a:gd name="T4" fmla="*/ 0 w 46"/>
                <a:gd name="T5" fmla="*/ 40 h 53"/>
                <a:gd name="T6" fmla="*/ 15 w 46"/>
                <a:gd name="T7" fmla="*/ 53 h 53"/>
                <a:gd name="T8" fmla="*/ 46 w 46"/>
                <a:gd name="T9" fmla="*/ 13 h 53"/>
                <a:gd name="T10" fmla="*/ 0 60000 65536"/>
                <a:gd name="T11" fmla="*/ 0 60000 65536"/>
                <a:gd name="T12" fmla="*/ 0 60000 65536"/>
                <a:gd name="T13" fmla="*/ 0 60000 65536"/>
                <a:gd name="T14" fmla="*/ 0 60000 65536"/>
                <a:gd name="T15" fmla="*/ 0 w 46"/>
                <a:gd name="T16" fmla="*/ 0 h 53"/>
                <a:gd name="T17" fmla="*/ 46 w 46"/>
                <a:gd name="T18" fmla="*/ 53 h 53"/>
              </a:gdLst>
              <a:ahLst/>
              <a:cxnLst>
                <a:cxn ang="T10">
                  <a:pos x="T0" y="T1"/>
                </a:cxn>
                <a:cxn ang="T11">
                  <a:pos x="T2" y="T3"/>
                </a:cxn>
                <a:cxn ang="T12">
                  <a:pos x="T4" y="T5"/>
                </a:cxn>
                <a:cxn ang="T13">
                  <a:pos x="T6" y="T7"/>
                </a:cxn>
                <a:cxn ang="T14">
                  <a:pos x="T8" y="T9"/>
                </a:cxn>
              </a:cxnLst>
              <a:rect l="T15" t="T16" r="T17" b="T18"/>
              <a:pathLst>
                <a:path w="46" h="53">
                  <a:moveTo>
                    <a:pt x="46" y="13"/>
                  </a:moveTo>
                  <a:lnTo>
                    <a:pt x="31" y="0"/>
                  </a:lnTo>
                  <a:lnTo>
                    <a:pt x="0" y="40"/>
                  </a:lnTo>
                  <a:lnTo>
                    <a:pt x="15" y="53"/>
                  </a:lnTo>
                  <a:lnTo>
                    <a:pt x="46"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578" name="Freeform 27"/>
            <p:cNvSpPr>
              <a:spLocks/>
            </p:cNvSpPr>
            <p:nvPr/>
          </p:nvSpPr>
          <p:spPr bwMode="auto">
            <a:xfrm>
              <a:off x="8221993" y="2352112"/>
              <a:ext cx="34925" cy="42863"/>
            </a:xfrm>
            <a:custGeom>
              <a:avLst/>
              <a:gdLst>
                <a:gd name="T0" fmla="*/ 0 w 43"/>
                <a:gd name="T1" fmla="*/ 11 h 54"/>
                <a:gd name="T2" fmla="*/ 27 w 43"/>
                <a:gd name="T3" fmla="*/ 54 h 54"/>
                <a:gd name="T4" fmla="*/ 43 w 43"/>
                <a:gd name="T5" fmla="*/ 42 h 54"/>
                <a:gd name="T6" fmla="*/ 16 w 43"/>
                <a:gd name="T7" fmla="*/ 0 h 54"/>
                <a:gd name="T8" fmla="*/ 0 w 43"/>
                <a:gd name="T9" fmla="*/ 11 h 54"/>
                <a:gd name="T10" fmla="*/ 0 60000 65536"/>
                <a:gd name="T11" fmla="*/ 0 60000 65536"/>
                <a:gd name="T12" fmla="*/ 0 60000 65536"/>
                <a:gd name="T13" fmla="*/ 0 60000 65536"/>
                <a:gd name="T14" fmla="*/ 0 60000 65536"/>
                <a:gd name="T15" fmla="*/ 0 w 43"/>
                <a:gd name="T16" fmla="*/ 0 h 54"/>
                <a:gd name="T17" fmla="*/ 43 w 43"/>
                <a:gd name="T18" fmla="*/ 54 h 54"/>
              </a:gdLst>
              <a:ahLst/>
              <a:cxnLst>
                <a:cxn ang="T10">
                  <a:pos x="T0" y="T1"/>
                </a:cxn>
                <a:cxn ang="T11">
                  <a:pos x="T2" y="T3"/>
                </a:cxn>
                <a:cxn ang="T12">
                  <a:pos x="T4" y="T5"/>
                </a:cxn>
                <a:cxn ang="T13">
                  <a:pos x="T6" y="T7"/>
                </a:cxn>
                <a:cxn ang="T14">
                  <a:pos x="T8" y="T9"/>
                </a:cxn>
              </a:cxnLst>
              <a:rect l="T15" t="T16" r="T17" b="T18"/>
              <a:pathLst>
                <a:path w="43" h="54">
                  <a:moveTo>
                    <a:pt x="0" y="11"/>
                  </a:moveTo>
                  <a:lnTo>
                    <a:pt x="27" y="54"/>
                  </a:lnTo>
                  <a:lnTo>
                    <a:pt x="43" y="42"/>
                  </a:lnTo>
                  <a:lnTo>
                    <a:pt x="16" y="0"/>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579" name="Freeform 28"/>
            <p:cNvSpPr>
              <a:spLocks/>
            </p:cNvSpPr>
            <p:nvPr/>
          </p:nvSpPr>
          <p:spPr bwMode="auto">
            <a:xfrm>
              <a:off x="8256918" y="2399737"/>
              <a:ext cx="38100" cy="41275"/>
            </a:xfrm>
            <a:custGeom>
              <a:avLst/>
              <a:gdLst>
                <a:gd name="T0" fmla="*/ 0 w 49"/>
                <a:gd name="T1" fmla="*/ 13 h 52"/>
                <a:gd name="T2" fmla="*/ 34 w 49"/>
                <a:gd name="T3" fmla="*/ 52 h 52"/>
                <a:gd name="T4" fmla="*/ 49 w 49"/>
                <a:gd name="T5" fmla="*/ 39 h 52"/>
                <a:gd name="T6" fmla="*/ 15 w 49"/>
                <a:gd name="T7" fmla="*/ 0 h 52"/>
                <a:gd name="T8" fmla="*/ 0 w 49"/>
                <a:gd name="T9" fmla="*/ 13 h 52"/>
                <a:gd name="T10" fmla="*/ 0 60000 65536"/>
                <a:gd name="T11" fmla="*/ 0 60000 65536"/>
                <a:gd name="T12" fmla="*/ 0 60000 65536"/>
                <a:gd name="T13" fmla="*/ 0 60000 65536"/>
                <a:gd name="T14" fmla="*/ 0 60000 65536"/>
                <a:gd name="T15" fmla="*/ 0 w 49"/>
                <a:gd name="T16" fmla="*/ 0 h 52"/>
                <a:gd name="T17" fmla="*/ 49 w 49"/>
                <a:gd name="T18" fmla="*/ 52 h 52"/>
              </a:gdLst>
              <a:ahLst/>
              <a:cxnLst>
                <a:cxn ang="T10">
                  <a:pos x="T0" y="T1"/>
                </a:cxn>
                <a:cxn ang="T11">
                  <a:pos x="T2" y="T3"/>
                </a:cxn>
                <a:cxn ang="T12">
                  <a:pos x="T4" y="T5"/>
                </a:cxn>
                <a:cxn ang="T13">
                  <a:pos x="T6" y="T7"/>
                </a:cxn>
                <a:cxn ang="T14">
                  <a:pos x="T8" y="T9"/>
                </a:cxn>
              </a:cxnLst>
              <a:rect l="T15" t="T16" r="T17" b="T18"/>
              <a:pathLst>
                <a:path w="49" h="52">
                  <a:moveTo>
                    <a:pt x="0" y="13"/>
                  </a:moveTo>
                  <a:lnTo>
                    <a:pt x="34" y="52"/>
                  </a:lnTo>
                  <a:lnTo>
                    <a:pt x="49" y="39"/>
                  </a:lnTo>
                  <a:lnTo>
                    <a:pt x="15" y="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580" name="Freeform 29"/>
            <p:cNvSpPr>
              <a:spLocks/>
            </p:cNvSpPr>
            <p:nvPr/>
          </p:nvSpPr>
          <p:spPr bwMode="auto">
            <a:xfrm>
              <a:off x="8298193" y="2441012"/>
              <a:ext cx="39688" cy="38100"/>
            </a:xfrm>
            <a:custGeom>
              <a:avLst/>
              <a:gdLst>
                <a:gd name="T0" fmla="*/ 0 w 51"/>
                <a:gd name="T1" fmla="*/ 14 h 49"/>
                <a:gd name="T2" fmla="*/ 38 w 51"/>
                <a:gd name="T3" fmla="*/ 49 h 49"/>
                <a:gd name="T4" fmla="*/ 51 w 51"/>
                <a:gd name="T5" fmla="*/ 35 h 49"/>
                <a:gd name="T6" fmla="*/ 14 w 51"/>
                <a:gd name="T7" fmla="*/ 0 h 49"/>
                <a:gd name="T8" fmla="*/ 0 w 51"/>
                <a:gd name="T9" fmla="*/ 14 h 49"/>
                <a:gd name="T10" fmla="*/ 0 60000 65536"/>
                <a:gd name="T11" fmla="*/ 0 60000 65536"/>
                <a:gd name="T12" fmla="*/ 0 60000 65536"/>
                <a:gd name="T13" fmla="*/ 0 60000 65536"/>
                <a:gd name="T14" fmla="*/ 0 60000 65536"/>
                <a:gd name="T15" fmla="*/ 0 w 51"/>
                <a:gd name="T16" fmla="*/ 0 h 49"/>
                <a:gd name="T17" fmla="*/ 51 w 51"/>
                <a:gd name="T18" fmla="*/ 49 h 49"/>
              </a:gdLst>
              <a:ahLst/>
              <a:cxnLst>
                <a:cxn ang="T10">
                  <a:pos x="T0" y="T1"/>
                </a:cxn>
                <a:cxn ang="T11">
                  <a:pos x="T2" y="T3"/>
                </a:cxn>
                <a:cxn ang="T12">
                  <a:pos x="T4" y="T5"/>
                </a:cxn>
                <a:cxn ang="T13">
                  <a:pos x="T6" y="T7"/>
                </a:cxn>
                <a:cxn ang="T14">
                  <a:pos x="T8" y="T9"/>
                </a:cxn>
              </a:cxnLst>
              <a:rect l="T15" t="T16" r="T17" b="T18"/>
              <a:pathLst>
                <a:path w="51" h="49">
                  <a:moveTo>
                    <a:pt x="0" y="14"/>
                  </a:moveTo>
                  <a:lnTo>
                    <a:pt x="38" y="49"/>
                  </a:lnTo>
                  <a:lnTo>
                    <a:pt x="51" y="35"/>
                  </a:lnTo>
                  <a:lnTo>
                    <a:pt x="14" y="0"/>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581" name="Freeform 30"/>
            <p:cNvSpPr>
              <a:spLocks/>
            </p:cNvSpPr>
            <p:nvPr/>
          </p:nvSpPr>
          <p:spPr bwMode="auto">
            <a:xfrm>
              <a:off x="7679068" y="2269562"/>
              <a:ext cx="36513" cy="42863"/>
            </a:xfrm>
            <a:custGeom>
              <a:avLst/>
              <a:gdLst>
                <a:gd name="T0" fmla="*/ 29 w 45"/>
                <a:gd name="T1" fmla="*/ 53 h 53"/>
                <a:gd name="T2" fmla="*/ 45 w 45"/>
                <a:gd name="T3" fmla="*/ 43 h 53"/>
                <a:gd name="T4" fmla="*/ 16 w 45"/>
                <a:gd name="T5" fmla="*/ 0 h 53"/>
                <a:gd name="T6" fmla="*/ 0 w 45"/>
                <a:gd name="T7" fmla="*/ 11 h 53"/>
                <a:gd name="T8" fmla="*/ 29 w 45"/>
                <a:gd name="T9" fmla="*/ 53 h 53"/>
                <a:gd name="T10" fmla="*/ 0 60000 65536"/>
                <a:gd name="T11" fmla="*/ 0 60000 65536"/>
                <a:gd name="T12" fmla="*/ 0 60000 65536"/>
                <a:gd name="T13" fmla="*/ 0 60000 65536"/>
                <a:gd name="T14" fmla="*/ 0 60000 65536"/>
                <a:gd name="T15" fmla="*/ 0 w 45"/>
                <a:gd name="T16" fmla="*/ 0 h 53"/>
                <a:gd name="T17" fmla="*/ 45 w 45"/>
                <a:gd name="T18" fmla="*/ 53 h 53"/>
              </a:gdLst>
              <a:ahLst/>
              <a:cxnLst>
                <a:cxn ang="T10">
                  <a:pos x="T0" y="T1"/>
                </a:cxn>
                <a:cxn ang="T11">
                  <a:pos x="T2" y="T3"/>
                </a:cxn>
                <a:cxn ang="T12">
                  <a:pos x="T4" y="T5"/>
                </a:cxn>
                <a:cxn ang="T13">
                  <a:pos x="T6" y="T7"/>
                </a:cxn>
                <a:cxn ang="T14">
                  <a:pos x="T8" y="T9"/>
                </a:cxn>
              </a:cxnLst>
              <a:rect l="T15" t="T16" r="T17" b="T18"/>
              <a:pathLst>
                <a:path w="45" h="53">
                  <a:moveTo>
                    <a:pt x="29" y="53"/>
                  </a:moveTo>
                  <a:lnTo>
                    <a:pt x="45" y="43"/>
                  </a:lnTo>
                  <a:lnTo>
                    <a:pt x="16" y="0"/>
                  </a:lnTo>
                  <a:lnTo>
                    <a:pt x="0" y="11"/>
                  </a:lnTo>
                  <a:lnTo>
                    <a:pt x="29"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582" name="Freeform 31"/>
            <p:cNvSpPr>
              <a:spLocks/>
            </p:cNvSpPr>
            <p:nvPr/>
          </p:nvSpPr>
          <p:spPr bwMode="auto">
            <a:xfrm>
              <a:off x="7715581" y="2315600"/>
              <a:ext cx="38100" cy="41275"/>
            </a:xfrm>
            <a:custGeom>
              <a:avLst/>
              <a:gdLst>
                <a:gd name="T0" fmla="*/ 34 w 49"/>
                <a:gd name="T1" fmla="*/ 52 h 52"/>
                <a:gd name="T2" fmla="*/ 49 w 49"/>
                <a:gd name="T3" fmla="*/ 40 h 52"/>
                <a:gd name="T4" fmla="*/ 14 w 49"/>
                <a:gd name="T5" fmla="*/ 0 h 52"/>
                <a:gd name="T6" fmla="*/ 0 w 49"/>
                <a:gd name="T7" fmla="*/ 13 h 52"/>
                <a:gd name="T8" fmla="*/ 34 w 49"/>
                <a:gd name="T9" fmla="*/ 52 h 52"/>
                <a:gd name="T10" fmla="*/ 0 60000 65536"/>
                <a:gd name="T11" fmla="*/ 0 60000 65536"/>
                <a:gd name="T12" fmla="*/ 0 60000 65536"/>
                <a:gd name="T13" fmla="*/ 0 60000 65536"/>
                <a:gd name="T14" fmla="*/ 0 60000 65536"/>
                <a:gd name="T15" fmla="*/ 0 w 49"/>
                <a:gd name="T16" fmla="*/ 0 h 52"/>
                <a:gd name="T17" fmla="*/ 49 w 49"/>
                <a:gd name="T18" fmla="*/ 52 h 52"/>
              </a:gdLst>
              <a:ahLst/>
              <a:cxnLst>
                <a:cxn ang="T10">
                  <a:pos x="T0" y="T1"/>
                </a:cxn>
                <a:cxn ang="T11">
                  <a:pos x="T2" y="T3"/>
                </a:cxn>
                <a:cxn ang="T12">
                  <a:pos x="T4" y="T5"/>
                </a:cxn>
                <a:cxn ang="T13">
                  <a:pos x="T6" y="T7"/>
                </a:cxn>
                <a:cxn ang="T14">
                  <a:pos x="T8" y="T9"/>
                </a:cxn>
              </a:cxnLst>
              <a:rect l="T15" t="T16" r="T17" b="T18"/>
              <a:pathLst>
                <a:path w="49" h="52">
                  <a:moveTo>
                    <a:pt x="34" y="52"/>
                  </a:moveTo>
                  <a:lnTo>
                    <a:pt x="49" y="40"/>
                  </a:lnTo>
                  <a:lnTo>
                    <a:pt x="14" y="0"/>
                  </a:lnTo>
                  <a:lnTo>
                    <a:pt x="0" y="13"/>
                  </a:lnTo>
                  <a:lnTo>
                    <a:pt x="34"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583" name="Freeform 32"/>
            <p:cNvSpPr>
              <a:spLocks/>
            </p:cNvSpPr>
            <p:nvPr/>
          </p:nvSpPr>
          <p:spPr bwMode="auto">
            <a:xfrm>
              <a:off x="7464756" y="2117162"/>
              <a:ext cx="20638" cy="42863"/>
            </a:xfrm>
            <a:custGeom>
              <a:avLst/>
              <a:gdLst>
                <a:gd name="T0" fmla="*/ 18 w 25"/>
                <a:gd name="T1" fmla="*/ 0 h 53"/>
                <a:gd name="T2" fmla="*/ 0 w 25"/>
                <a:gd name="T3" fmla="*/ 2 h 53"/>
                <a:gd name="T4" fmla="*/ 5 w 25"/>
                <a:gd name="T5" fmla="*/ 53 h 53"/>
                <a:gd name="T6" fmla="*/ 25 w 25"/>
                <a:gd name="T7" fmla="*/ 50 h 53"/>
                <a:gd name="T8" fmla="*/ 18 w 25"/>
                <a:gd name="T9" fmla="*/ 0 h 53"/>
                <a:gd name="T10" fmla="*/ 0 60000 65536"/>
                <a:gd name="T11" fmla="*/ 0 60000 65536"/>
                <a:gd name="T12" fmla="*/ 0 60000 65536"/>
                <a:gd name="T13" fmla="*/ 0 60000 65536"/>
                <a:gd name="T14" fmla="*/ 0 60000 65536"/>
                <a:gd name="T15" fmla="*/ 0 w 25"/>
                <a:gd name="T16" fmla="*/ 0 h 53"/>
                <a:gd name="T17" fmla="*/ 25 w 25"/>
                <a:gd name="T18" fmla="*/ 53 h 53"/>
              </a:gdLst>
              <a:ahLst/>
              <a:cxnLst>
                <a:cxn ang="T10">
                  <a:pos x="T0" y="T1"/>
                </a:cxn>
                <a:cxn ang="T11">
                  <a:pos x="T2" y="T3"/>
                </a:cxn>
                <a:cxn ang="T12">
                  <a:pos x="T4" y="T5"/>
                </a:cxn>
                <a:cxn ang="T13">
                  <a:pos x="T6" y="T7"/>
                </a:cxn>
                <a:cxn ang="T14">
                  <a:pos x="T8" y="T9"/>
                </a:cxn>
              </a:cxnLst>
              <a:rect l="T15" t="T16" r="T17" b="T18"/>
              <a:pathLst>
                <a:path w="25" h="53">
                  <a:moveTo>
                    <a:pt x="18" y="0"/>
                  </a:moveTo>
                  <a:lnTo>
                    <a:pt x="0" y="2"/>
                  </a:lnTo>
                  <a:lnTo>
                    <a:pt x="5" y="53"/>
                  </a:lnTo>
                  <a:lnTo>
                    <a:pt x="25" y="50"/>
                  </a:lnTo>
                  <a:lnTo>
                    <a:pt x="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584" name="Freeform 33"/>
            <p:cNvSpPr>
              <a:spLocks/>
            </p:cNvSpPr>
            <p:nvPr/>
          </p:nvSpPr>
          <p:spPr bwMode="auto">
            <a:xfrm>
              <a:off x="7474281" y="2174312"/>
              <a:ext cx="25400" cy="42863"/>
            </a:xfrm>
            <a:custGeom>
              <a:avLst/>
              <a:gdLst>
                <a:gd name="T0" fmla="*/ 19 w 31"/>
                <a:gd name="T1" fmla="*/ 0 h 54"/>
                <a:gd name="T2" fmla="*/ 0 w 31"/>
                <a:gd name="T3" fmla="*/ 5 h 54"/>
                <a:gd name="T4" fmla="*/ 13 w 31"/>
                <a:gd name="T5" fmla="*/ 54 h 54"/>
                <a:gd name="T6" fmla="*/ 31 w 31"/>
                <a:gd name="T7" fmla="*/ 49 h 54"/>
                <a:gd name="T8" fmla="*/ 19 w 31"/>
                <a:gd name="T9" fmla="*/ 0 h 54"/>
                <a:gd name="T10" fmla="*/ 0 60000 65536"/>
                <a:gd name="T11" fmla="*/ 0 60000 65536"/>
                <a:gd name="T12" fmla="*/ 0 60000 65536"/>
                <a:gd name="T13" fmla="*/ 0 60000 65536"/>
                <a:gd name="T14" fmla="*/ 0 60000 65536"/>
                <a:gd name="T15" fmla="*/ 0 w 31"/>
                <a:gd name="T16" fmla="*/ 0 h 54"/>
                <a:gd name="T17" fmla="*/ 31 w 31"/>
                <a:gd name="T18" fmla="*/ 54 h 54"/>
              </a:gdLst>
              <a:ahLst/>
              <a:cxnLst>
                <a:cxn ang="T10">
                  <a:pos x="T0" y="T1"/>
                </a:cxn>
                <a:cxn ang="T11">
                  <a:pos x="T2" y="T3"/>
                </a:cxn>
                <a:cxn ang="T12">
                  <a:pos x="T4" y="T5"/>
                </a:cxn>
                <a:cxn ang="T13">
                  <a:pos x="T6" y="T7"/>
                </a:cxn>
                <a:cxn ang="T14">
                  <a:pos x="T8" y="T9"/>
                </a:cxn>
              </a:cxnLst>
              <a:rect l="T15" t="T16" r="T17" b="T18"/>
              <a:pathLst>
                <a:path w="31" h="54">
                  <a:moveTo>
                    <a:pt x="19" y="0"/>
                  </a:moveTo>
                  <a:lnTo>
                    <a:pt x="0" y="5"/>
                  </a:lnTo>
                  <a:lnTo>
                    <a:pt x="13" y="54"/>
                  </a:lnTo>
                  <a:lnTo>
                    <a:pt x="31" y="49"/>
                  </a:lnTo>
                  <a:lnTo>
                    <a:pt x="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585" name="Freeform 34"/>
            <p:cNvSpPr>
              <a:spLocks/>
            </p:cNvSpPr>
            <p:nvPr/>
          </p:nvSpPr>
          <p:spPr bwMode="auto">
            <a:xfrm>
              <a:off x="7491743" y="2229875"/>
              <a:ext cx="28575" cy="42863"/>
            </a:xfrm>
            <a:custGeom>
              <a:avLst/>
              <a:gdLst>
                <a:gd name="T0" fmla="*/ 17 w 36"/>
                <a:gd name="T1" fmla="*/ 0 h 54"/>
                <a:gd name="T2" fmla="*/ 0 w 36"/>
                <a:gd name="T3" fmla="*/ 7 h 54"/>
                <a:gd name="T4" fmla="*/ 18 w 36"/>
                <a:gd name="T5" fmla="*/ 54 h 54"/>
                <a:gd name="T6" fmla="*/ 36 w 36"/>
                <a:gd name="T7" fmla="*/ 47 h 54"/>
                <a:gd name="T8" fmla="*/ 17 w 36"/>
                <a:gd name="T9" fmla="*/ 0 h 54"/>
                <a:gd name="T10" fmla="*/ 0 60000 65536"/>
                <a:gd name="T11" fmla="*/ 0 60000 65536"/>
                <a:gd name="T12" fmla="*/ 0 60000 65536"/>
                <a:gd name="T13" fmla="*/ 0 60000 65536"/>
                <a:gd name="T14" fmla="*/ 0 60000 65536"/>
                <a:gd name="T15" fmla="*/ 0 w 36"/>
                <a:gd name="T16" fmla="*/ 0 h 54"/>
                <a:gd name="T17" fmla="*/ 36 w 36"/>
                <a:gd name="T18" fmla="*/ 54 h 54"/>
              </a:gdLst>
              <a:ahLst/>
              <a:cxnLst>
                <a:cxn ang="T10">
                  <a:pos x="T0" y="T1"/>
                </a:cxn>
                <a:cxn ang="T11">
                  <a:pos x="T2" y="T3"/>
                </a:cxn>
                <a:cxn ang="T12">
                  <a:pos x="T4" y="T5"/>
                </a:cxn>
                <a:cxn ang="T13">
                  <a:pos x="T6" y="T7"/>
                </a:cxn>
                <a:cxn ang="T14">
                  <a:pos x="T8" y="T9"/>
                </a:cxn>
              </a:cxnLst>
              <a:rect l="T15" t="T16" r="T17" b="T18"/>
              <a:pathLst>
                <a:path w="36" h="54">
                  <a:moveTo>
                    <a:pt x="17" y="0"/>
                  </a:moveTo>
                  <a:lnTo>
                    <a:pt x="0" y="7"/>
                  </a:lnTo>
                  <a:lnTo>
                    <a:pt x="18" y="54"/>
                  </a:lnTo>
                  <a:lnTo>
                    <a:pt x="36" y="47"/>
                  </a:lnTo>
                  <a:lnTo>
                    <a:pt x="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586" name="Freeform 35"/>
            <p:cNvSpPr>
              <a:spLocks/>
            </p:cNvSpPr>
            <p:nvPr/>
          </p:nvSpPr>
          <p:spPr bwMode="auto">
            <a:xfrm>
              <a:off x="7515556" y="2282262"/>
              <a:ext cx="31750" cy="42863"/>
            </a:xfrm>
            <a:custGeom>
              <a:avLst/>
              <a:gdLst>
                <a:gd name="T0" fmla="*/ 16 w 40"/>
                <a:gd name="T1" fmla="*/ 0 h 54"/>
                <a:gd name="T2" fmla="*/ 0 w 40"/>
                <a:gd name="T3" fmla="*/ 9 h 54"/>
                <a:gd name="T4" fmla="*/ 24 w 40"/>
                <a:gd name="T5" fmla="*/ 54 h 54"/>
                <a:gd name="T6" fmla="*/ 40 w 40"/>
                <a:gd name="T7" fmla="*/ 45 h 54"/>
                <a:gd name="T8" fmla="*/ 16 w 40"/>
                <a:gd name="T9" fmla="*/ 0 h 54"/>
                <a:gd name="T10" fmla="*/ 0 60000 65536"/>
                <a:gd name="T11" fmla="*/ 0 60000 65536"/>
                <a:gd name="T12" fmla="*/ 0 60000 65536"/>
                <a:gd name="T13" fmla="*/ 0 60000 65536"/>
                <a:gd name="T14" fmla="*/ 0 60000 65536"/>
                <a:gd name="T15" fmla="*/ 0 w 40"/>
                <a:gd name="T16" fmla="*/ 0 h 54"/>
                <a:gd name="T17" fmla="*/ 40 w 40"/>
                <a:gd name="T18" fmla="*/ 54 h 54"/>
              </a:gdLst>
              <a:ahLst/>
              <a:cxnLst>
                <a:cxn ang="T10">
                  <a:pos x="T0" y="T1"/>
                </a:cxn>
                <a:cxn ang="T11">
                  <a:pos x="T2" y="T3"/>
                </a:cxn>
                <a:cxn ang="T12">
                  <a:pos x="T4" y="T5"/>
                </a:cxn>
                <a:cxn ang="T13">
                  <a:pos x="T6" y="T7"/>
                </a:cxn>
                <a:cxn ang="T14">
                  <a:pos x="T8" y="T9"/>
                </a:cxn>
              </a:cxnLst>
              <a:rect l="T15" t="T16" r="T17" b="T18"/>
              <a:pathLst>
                <a:path w="40" h="54">
                  <a:moveTo>
                    <a:pt x="16" y="0"/>
                  </a:moveTo>
                  <a:lnTo>
                    <a:pt x="0" y="9"/>
                  </a:lnTo>
                  <a:lnTo>
                    <a:pt x="24" y="54"/>
                  </a:lnTo>
                  <a:lnTo>
                    <a:pt x="40" y="45"/>
                  </a:lnTo>
                  <a:lnTo>
                    <a:pt x="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587" name="Freeform 36"/>
            <p:cNvSpPr>
              <a:spLocks/>
            </p:cNvSpPr>
            <p:nvPr/>
          </p:nvSpPr>
          <p:spPr bwMode="auto">
            <a:xfrm>
              <a:off x="7542543" y="2334650"/>
              <a:ext cx="36513" cy="42863"/>
            </a:xfrm>
            <a:custGeom>
              <a:avLst/>
              <a:gdLst>
                <a:gd name="T0" fmla="*/ 0 w 44"/>
                <a:gd name="T1" fmla="*/ 10 h 53"/>
                <a:gd name="T2" fmla="*/ 28 w 44"/>
                <a:gd name="T3" fmla="*/ 53 h 53"/>
                <a:gd name="T4" fmla="*/ 44 w 44"/>
                <a:gd name="T5" fmla="*/ 42 h 53"/>
                <a:gd name="T6" fmla="*/ 16 w 44"/>
                <a:gd name="T7" fmla="*/ 0 h 53"/>
                <a:gd name="T8" fmla="*/ 0 w 44"/>
                <a:gd name="T9" fmla="*/ 10 h 53"/>
                <a:gd name="T10" fmla="*/ 0 60000 65536"/>
                <a:gd name="T11" fmla="*/ 0 60000 65536"/>
                <a:gd name="T12" fmla="*/ 0 60000 65536"/>
                <a:gd name="T13" fmla="*/ 0 60000 65536"/>
                <a:gd name="T14" fmla="*/ 0 60000 65536"/>
                <a:gd name="T15" fmla="*/ 0 w 44"/>
                <a:gd name="T16" fmla="*/ 0 h 53"/>
                <a:gd name="T17" fmla="*/ 44 w 44"/>
                <a:gd name="T18" fmla="*/ 53 h 53"/>
              </a:gdLst>
              <a:ahLst/>
              <a:cxnLst>
                <a:cxn ang="T10">
                  <a:pos x="T0" y="T1"/>
                </a:cxn>
                <a:cxn ang="T11">
                  <a:pos x="T2" y="T3"/>
                </a:cxn>
                <a:cxn ang="T12">
                  <a:pos x="T4" y="T5"/>
                </a:cxn>
                <a:cxn ang="T13">
                  <a:pos x="T6" y="T7"/>
                </a:cxn>
                <a:cxn ang="T14">
                  <a:pos x="T8" y="T9"/>
                </a:cxn>
              </a:cxnLst>
              <a:rect l="T15" t="T16" r="T17" b="T18"/>
              <a:pathLst>
                <a:path w="44" h="53">
                  <a:moveTo>
                    <a:pt x="0" y="10"/>
                  </a:moveTo>
                  <a:lnTo>
                    <a:pt x="28" y="53"/>
                  </a:lnTo>
                  <a:lnTo>
                    <a:pt x="44" y="42"/>
                  </a:lnTo>
                  <a:lnTo>
                    <a:pt x="16" y="0"/>
                  </a:lnTo>
                  <a:lnTo>
                    <a:pt x="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588" name="Freeform 37"/>
            <p:cNvSpPr>
              <a:spLocks/>
            </p:cNvSpPr>
            <p:nvPr/>
          </p:nvSpPr>
          <p:spPr bwMode="auto">
            <a:xfrm>
              <a:off x="7755268" y="2358462"/>
              <a:ext cx="39688" cy="36513"/>
            </a:xfrm>
            <a:custGeom>
              <a:avLst/>
              <a:gdLst>
                <a:gd name="T0" fmla="*/ 50 w 50"/>
                <a:gd name="T1" fmla="*/ 34 h 48"/>
                <a:gd name="T2" fmla="*/ 13 w 50"/>
                <a:gd name="T3" fmla="*/ 0 h 48"/>
                <a:gd name="T4" fmla="*/ 0 w 50"/>
                <a:gd name="T5" fmla="*/ 14 h 48"/>
                <a:gd name="T6" fmla="*/ 37 w 50"/>
                <a:gd name="T7" fmla="*/ 48 h 48"/>
                <a:gd name="T8" fmla="*/ 50 w 50"/>
                <a:gd name="T9" fmla="*/ 34 h 48"/>
                <a:gd name="T10" fmla="*/ 0 60000 65536"/>
                <a:gd name="T11" fmla="*/ 0 60000 65536"/>
                <a:gd name="T12" fmla="*/ 0 60000 65536"/>
                <a:gd name="T13" fmla="*/ 0 60000 65536"/>
                <a:gd name="T14" fmla="*/ 0 60000 65536"/>
                <a:gd name="T15" fmla="*/ 0 w 50"/>
                <a:gd name="T16" fmla="*/ 0 h 48"/>
                <a:gd name="T17" fmla="*/ 50 w 50"/>
                <a:gd name="T18" fmla="*/ 48 h 48"/>
              </a:gdLst>
              <a:ahLst/>
              <a:cxnLst>
                <a:cxn ang="T10">
                  <a:pos x="T0" y="T1"/>
                </a:cxn>
                <a:cxn ang="T11">
                  <a:pos x="T2" y="T3"/>
                </a:cxn>
                <a:cxn ang="T12">
                  <a:pos x="T4" y="T5"/>
                </a:cxn>
                <a:cxn ang="T13">
                  <a:pos x="T6" y="T7"/>
                </a:cxn>
                <a:cxn ang="T14">
                  <a:pos x="T8" y="T9"/>
                </a:cxn>
              </a:cxnLst>
              <a:rect l="T15" t="T16" r="T17" b="T18"/>
              <a:pathLst>
                <a:path w="50" h="48">
                  <a:moveTo>
                    <a:pt x="50" y="34"/>
                  </a:moveTo>
                  <a:lnTo>
                    <a:pt x="13" y="0"/>
                  </a:lnTo>
                  <a:lnTo>
                    <a:pt x="0" y="14"/>
                  </a:lnTo>
                  <a:lnTo>
                    <a:pt x="37" y="48"/>
                  </a:lnTo>
                  <a:lnTo>
                    <a:pt x="50"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589" name="Freeform 38"/>
            <p:cNvSpPr>
              <a:spLocks/>
            </p:cNvSpPr>
            <p:nvPr/>
          </p:nvSpPr>
          <p:spPr bwMode="auto">
            <a:xfrm>
              <a:off x="7991806" y="2414025"/>
              <a:ext cx="31750" cy="42863"/>
            </a:xfrm>
            <a:custGeom>
              <a:avLst/>
              <a:gdLst>
                <a:gd name="T0" fmla="*/ 0 w 41"/>
                <a:gd name="T1" fmla="*/ 8 h 54"/>
                <a:gd name="T2" fmla="*/ 23 w 41"/>
                <a:gd name="T3" fmla="*/ 54 h 54"/>
                <a:gd name="T4" fmla="*/ 41 w 41"/>
                <a:gd name="T5" fmla="*/ 46 h 54"/>
                <a:gd name="T6" fmla="*/ 18 w 41"/>
                <a:gd name="T7" fmla="*/ 0 h 54"/>
                <a:gd name="T8" fmla="*/ 0 w 41"/>
                <a:gd name="T9" fmla="*/ 8 h 54"/>
                <a:gd name="T10" fmla="*/ 0 60000 65536"/>
                <a:gd name="T11" fmla="*/ 0 60000 65536"/>
                <a:gd name="T12" fmla="*/ 0 60000 65536"/>
                <a:gd name="T13" fmla="*/ 0 60000 65536"/>
                <a:gd name="T14" fmla="*/ 0 60000 65536"/>
                <a:gd name="T15" fmla="*/ 0 w 41"/>
                <a:gd name="T16" fmla="*/ 0 h 54"/>
                <a:gd name="T17" fmla="*/ 41 w 41"/>
                <a:gd name="T18" fmla="*/ 54 h 54"/>
              </a:gdLst>
              <a:ahLst/>
              <a:cxnLst>
                <a:cxn ang="T10">
                  <a:pos x="T0" y="T1"/>
                </a:cxn>
                <a:cxn ang="T11">
                  <a:pos x="T2" y="T3"/>
                </a:cxn>
                <a:cxn ang="T12">
                  <a:pos x="T4" y="T5"/>
                </a:cxn>
                <a:cxn ang="T13">
                  <a:pos x="T6" y="T7"/>
                </a:cxn>
                <a:cxn ang="T14">
                  <a:pos x="T8" y="T9"/>
                </a:cxn>
              </a:cxnLst>
              <a:rect l="T15" t="T16" r="T17" b="T18"/>
              <a:pathLst>
                <a:path w="41" h="54">
                  <a:moveTo>
                    <a:pt x="0" y="8"/>
                  </a:moveTo>
                  <a:lnTo>
                    <a:pt x="23" y="54"/>
                  </a:lnTo>
                  <a:lnTo>
                    <a:pt x="41" y="46"/>
                  </a:lnTo>
                  <a:lnTo>
                    <a:pt x="18" y="0"/>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590" name="Freeform 39"/>
            <p:cNvSpPr>
              <a:spLocks/>
            </p:cNvSpPr>
            <p:nvPr/>
          </p:nvSpPr>
          <p:spPr bwMode="auto">
            <a:xfrm>
              <a:off x="8018793" y="2474350"/>
              <a:ext cx="30163" cy="42863"/>
            </a:xfrm>
            <a:custGeom>
              <a:avLst/>
              <a:gdLst>
                <a:gd name="T0" fmla="*/ 39 w 39"/>
                <a:gd name="T1" fmla="*/ 46 h 54"/>
                <a:gd name="T2" fmla="*/ 17 w 39"/>
                <a:gd name="T3" fmla="*/ 0 h 54"/>
                <a:gd name="T4" fmla="*/ 0 w 39"/>
                <a:gd name="T5" fmla="*/ 8 h 54"/>
                <a:gd name="T6" fmla="*/ 22 w 39"/>
                <a:gd name="T7" fmla="*/ 54 h 54"/>
                <a:gd name="T8" fmla="*/ 39 w 39"/>
                <a:gd name="T9" fmla="*/ 46 h 54"/>
                <a:gd name="T10" fmla="*/ 0 60000 65536"/>
                <a:gd name="T11" fmla="*/ 0 60000 65536"/>
                <a:gd name="T12" fmla="*/ 0 60000 65536"/>
                <a:gd name="T13" fmla="*/ 0 60000 65536"/>
                <a:gd name="T14" fmla="*/ 0 60000 65536"/>
                <a:gd name="T15" fmla="*/ 0 w 39"/>
                <a:gd name="T16" fmla="*/ 0 h 54"/>
                <a:gd name="T17" fmla="*/ 39 w 39"/>
                <a:gd name="T18" fmla="*/ 54 h 54"/>
              </a:gdLst>
              <a:ahLst/>
              <a:cxnLst>
                <a:cxn ang="T10">
                  <a:pos x="T0" y="T1"/>
                </a:cxn>
                <a:cxn ang="T11">
                  <a:pos x="T2" y="T3"/>
                </a:cxn>
                <a:cxn ang="T12">
                  <a:pos x="T4" y="T5"/>
                </a:cxn>
                <a:cxn ang="T13">
                  <a:pos x="T6" y="T7"/>
                </a:cxn>
                <a:cxn ang="T14">
                  <a:pos x="T8" y="T9"/>
                </a:cxn>
              </a:cxnLst>
              <a:rect l="T15" t="T16" r="T17" b="T18"/>
              <a:pathLst>
                <a:path w="39" h="54">
                  <a:moveTo>
                    <a:pt x="39" y="46"/>
                  </a:moveTo>
                  <a:lnTo>
                    <a:pt x="17" y="0"/>
                  </a:lnTo>
                  <a:lnTo>
                    <a:pt x="0" y="8"/>
                  </a:lnTo>
                  <a:lnTo>
                    <a:pt x="22" y="54"/>
                  </a:lnTo>
                  <a:lnTo>
                    <a:pt x="39"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591" name="Freeform 40"/>
            <p:cNvSpPr>
              <a:spLocks/>
            </p:cNvSpPr>
            <p:nvPr/>
          </p:nvSpPr>
          <p:spPr bwMode="auto">
            <a:xfrm>
              <a:off x="8039431" y="2534675"/>
              <a:ext cx="31750" cy="42863"/>
            </a:xfrm>
            <a:custGeom>
              <a:avLst/>
              <a:gdLst>
                <a:gd name="T0" fmla="*/ 40 w 40"/>
                <a:gd name="T1" fmla="*/ 46 h 54"/>
                <a:gd name="T2" fmla="*/ 17 w 40"/>
                <a:gd name="T3" fmla="*/ 0 h 54"/>
                <a:gd name="T4" fmla="*/ 0 w 40"/>
                <a:gd name="T5" fmla="*/ 8 h 54"/>
                <a:gd name="T6" fmla="*/ 23 w 40"/>
                <a:gd name="T7" fmla="*/ 54 h 54"/>
                <a:gd name="T8" fmla="*/ 40 w 40"/>
                <a:gd name="T9" fmla="*/ 46 h 54"/>
                <a:gd name="T10" fmla="*/ 0 60000 65536"/>
                <a:gd name="T11" fmla="*/ 0 60000 65536"/>
                <a:gd name="T12" fmla="*/ 0 60000 65536"/>
                <a:gd name="T13" fmla="*/ 0 60000 65536"/>
                <a:gd name="T14" fmla="*/ 0 60000 65536"/>
                <a:gd name="T15" fmla="*/ 0 w 40"/>
                <a:gd name="T16" fmla="*/ 0 h 54"/>
                <a:gd name="T17" fmla="*/ 40 w 40"/>
                <a:gd name="T18" fmla="*/ 54 h 54"/>
              </a:gdLst>
              <a:ahLst/>
              <a:cxnLst>
                <a:cxn ang="T10">
                  <a:pos x="T0" y="T1"/>
                </a:cxn>
                <a:cxn ang="T11">
                  <a:pos x="T2" y="T3"/>
                </a:cxn>
                <a:cxn ang="T12">
                  <a:pos x="T4" y="T5"/>
                </a:cxn>
                <a:cxn ang="T13">
                  <a:pos x="T6" y="T7"/>
                </a:cxn>
                <a:cxn ang="T14">
                  <a:pos x="T8" y="T9"/>
                </a:cxn>
              </a:cxnLst>
              <a:rect l="T15" t="T16" r="T17" b="T18"/>
              <a:pathLst>
                <a:path w="40" h="54">
                  <a:moveTo>
                    <a:pt x="40" y="46"/>
                  </a:moveTo>
                  <a:lnTo>
                    <a:pt x="17" y="0"/>
                  </a:lnTo>
                  <a:lnTo>
                    <a:pt x="0" y="8"/>
                  </a:lnTo>
                  <a:lnTo>
                    <a:pt x="23" y="54"/>
                  </a:lnTo>
                  <a:lnTo>
                    <a:pt x="40"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592" name="Freeform 41"/>
            <p:cNvSpPr>
              <a:spLocks/>
            </p:cNvSpPr>
            <p:nvPr/>
          </p:nvSpPr>
          <p:spPr bwMode="auto">
            <a:xfrm>
              <a:off x="7961643" y="2364812"/>
              <a:ext cx="33338" cy="41275"/>
            </a:xfrm>
            <a:custGeom>
              <a:avLst/>
              <a:gdLst>
                <a:gd name="T0" fmla="*/ 44 w 44"/>
                <a:gd name="T1" fmla="*/ 42 h 52"/>
                <a:gd name="T2" fmla="*/ 16 w 44"/>
                <a:gd name="T3" fmla="*/ 0 h 52"/>
                <a:gd name="T4" fmla="*/ 0 w 44"/>
                <a:gd name="T5" fmla="*/ 10 h 52"/>
                <a:gd name="T6" fmla="*/ 28 w 44"/>
                <a:gd name="T7" fmla="*/ 52 h 52"/>
                <a:gd name="T8" fmla="*/ 44 w 44"/>
                <a:gd name="T9" fmla="*/ 42 h 52"/>
                <a:gd name="T10" fmla="*/ 0 60000 65536"/>
                <a:gd name="T11" fmla="*/ 0 60000 65536"/>
                <a:gd name="T12" fmla="*/ 0 60000 65536"/>
                <a:gd name="T13" fmla="*/ 0 60000 65536"/>
                <a:gd name="T14" fmla="*/ 0 60000 65536"/>
                <a:gd name="T15" fmla="*/ 0 w 44"/>
                <a:gd name="T16" fmla="*/ 0 h 52"/>
                <a:gd name="T17" fmla="*/ 44 w 44"/>
                <a:gd name="T18" fmla="*/ 52 h 52"/>
              </a:gdLst>
              <a:ahLst/>
              <a:cxnLst>
                <a:cxn ang="T10">
                  <a:pos x="T0" y="T1"/>
                </a:cxn>
                <a:cxn ang="T11">
                  <a:pos x="T2" y="T3"/>
                </a:cxn>
                <a:cxn ang="T12">
                  <a:pos x="T4" y="T5"/>
                </a:cxn>
                <a:cxn ang="T13">
                  <a:pos x="T6" y="T7"/>
                </a:cxn>
                <a:cxn ang="T14">
                  <a:pos x="T8" y="T9"/>
                </a:cxn>
              </a:cxnLst>
              <a:rect l="T15" t="T16" r="T17" b="T18"/>
              <a:pathLst>
                <a:path w="44" h="52">
                  <a:moveTo>
                    <a:pt x="44" y="42"/>
                  </a:moveTo>
                  <a:lnTo>
                    <a:pt x="16" y="0"/>
                  </a:lnTo>
                  <a:lnTo>
                    <a:pt x="0" y="10"/>
                  </a:lnTo>
                  <a:lnTo>
                    <a:pt x="28" y="52"/>
                  </a:lnTo>
                  <a:lnTo>
                    <a:pt x="44"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593" name="Freeform 42"/>
            <p:cNvSpPr>
              <a:spLocks/>
            </p:cNvSpPr>
            <p:nvPr/>
          </p:nvSpPr>
          <p:spPr bwMode="auto">
            <a:xfrm>
              <a:off x="7923543" y="2318775"/>
              <a:ext cx="38100" cy="41275"/>
            </a:xfrm>
            <a:custGeom>
              <a:avLst/>
              <a:gdLst>
                <a:gd name="T0" fmla="*/ 15 w 48"/>
                <a:gd name="T1" fmla="*/ 0 h 52"/>
                <a:gd name="T2" fmla="*/ 0 w 48"/>
                <a:gd name="T3" fmla="*/ 13 h 52"/>
                <a:gd name="T4" fmla="*/ 33 w 48"/>
                <a:gd name="T5" fmla="*/ 52 h 52"/>
                <a:gd name="T6" fmla="*/ 48 w 48"/>
                <a:gd name="T7" fmla="*/ 39 h 52"/>
                <a:gd name="T8" fmla="*/ 15 w 48"/>
                <a:gd name="T9" fmla="*/ 0 h 52"/>
                <a:gd name="T10" fmla="*/ 0 60000 65536"/>
                <a:gd name="T11" fmla="*/ 0 60000 65536"/>
                <a:gd name="T12" fmla="*/ 0 60000 65536"/>
                <a:gd name="T13" fmla="*/ 0 60000 65536"/>
                <a:gd name="T14" fmla="*/ 0 60000 65536"/>
                <a:gd name="T15" fmla="*/ 0 w 48"/>
                <a:gd name="T16" fmla="*/ 0 h 52"/>
                <a:gd name="T17" fmla="*/ 48 w 48"/>
                <a:gd name="T18" fmla="*/ 52 h 52"/>
              </a:gdLst>
              <a:ahLst/>
              <a:cxnLst>
                <a:cxn ang="T10">
                  <a:pos x="T0" y="T1"/>
                </a:cxn>
                <a:cxn ang="T11">
                  <a:pos x="T2" y="T3"/>
                </a:cxn>
                <a:cxn ang="T12">
                  <a:pos x="T4" y="T5"/>
                </a:cxn>
                <a:cxn ang="T13">
                  <a:pos x="T6" y="T7"/>
                </a:cxn>
                <a:cxn ang="T14">
                  <a:pos x="T8" y="T9"/>
                </a:cxn>
              </a:cxnLst>
              <a:rect l="T15" t="T16" r="T17" b="T18"/>
              <a:pathLst>
                <a:path w="48" h="52">
                  <a:moveTo>
                    <a:pt x="15" y="0"/>
                  </a:moveTo>
                  <a:lnTo>
                    <a:pt x="0" y="13"/>
                  </a:lnTo>
                  <a:lnTo>
                    <a:pt x="33" y="52"/>
                  </a:lnTo>
                  <a:lnTo>
                    <a:pt x="48" y="39"/>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594" name="Freeform 43"/>
            <p:cNvSpPr>
              <a:spLocks/>
            </p:cNvSpPr>
            <p:nvPr/>
          </p:nvSpPr>
          <p:spPr bwMode="auto">
            <a:xfrm>
              <a:off x="7880681" y="2279087"/>
              <a:ext cx="41275" cy="38100"/>
            </a:xfrm>
            <a:custGeom>
              <a:avLst/>
              <a:gdLst>
                <a:gd name="T0" fmla="*/ 0 w 51"/>
                <a:gd name="T1" fmla="*/ 14 h 49"/>
                <a:gd name="T2" fmla="*/ 38 w 51"/>
                <a:gd name="T3" fmla="*/ 49 h 49"/>
                <a:gd name="T4" fmla="*/ 51 w 51"/>
                <a:gd name="T5" fmla="*/ 35 h 49"/>
                <a:gd name="T6" fmla="*/ 14 w 51"/>
                <a:gd name="T7" fmla="*/ 0 h 49"/>
                <a:gd name="T8" fmla="*/ 0 w 51"/>
                <a:gd name="T9" fmla="*/ 14 h 49"/>
                <a:gd name="T10" fmla="*/ 0 60000 65536"/>
                <a:gd name="T11" fmla="*/ 0 60000 65536"/>
                <a:gd name="T12" fmla="*/ 0 60000 65536"/>
                <a:gd name="T13" fmla="*/ 0 60000 65536"/>
                <a:gd name="T14" fmla="*/ 0 60000 65536"/>
                <a:gd name="T15" fmla="*/ 0 w 51"/>
                <a:gd name="T16" fmla="*/ 0 h 49"/>
                <a:gd name="T17" fmla="*/ 51 w 51"/>
                <a:gd name="T18" fmla="*/ 49 h 49"/>
              </a:gdLst>
              <a:ahLst/>
              <a:cxnLst>
                <a:cxn ang="T10">
                  <a:pos x="T0" y="T1"/>
                </a:cxn>
                <a:cxn ang="T11">
                  <a:pos x="T2" y="T3"/>
                </a:cxn>
                <a:cxn ang="T12">
                  <a:pos x="T4" y="T5"/>
                </a:cxn>
                <a:cxn ang="T13">
                  <a:pos x="T6" y="T7"/>
                </a:cxn>
                <a:cxn ang="T14">
                  <a:pos x="T8" y="T9"/>
                </a:cxn>
              </a:cxnLst>
              <a:rect l="T15" t="T16" r="T17" b="T18"/>
              <a:pathLst>
                <a:path w="51" h="49">
                  <a:moveTo>
                    <a:pt x="0" y="14"/>
                  </a:moveTo>
                  <a:lnTo>
                    <a:pt x="38" y="49"/>
                  </a:lnTo>
                  <a:lnTo>
                    <a:pt x="51" y="35"/>
                  </a:lnTo>
                  <a:lnTo>
                    <a:pt x="14" y="0"/>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595" name="Freeform 44"/>
            <p:cNvSpPr>
              <a:spLocks/>
            </p:cNvSpPr>
            <p:nvPr/>
          </p:nvSpPr>
          <p:spPr bwMode="auto">
            <a:xfrm>
              <a:off x="7834643" y="2244162"/>
              <a:ext cx="42863" cy="34925"/>
            </a:xfrm>
            <a:custGeom>
              <a:avLst/>
              <a:gdLst>
                <a:gd name="T0" fmla="*/ 53 w 53"/>
                <a:gd name="T1" fmla="*/ 29 h 44"/>
                <a:gd name="T2" fmla="*/ 12 w 53"/>
                <a:gd name="T3" fmla="*/ 0 h 44"/>
                <a:gd name="T4" fmla="*/ 0 w 53"/>
                <a:gd name="T5" fmla="*/ 14 h 44"/>
                <a:gd name="T6" fmla="*/ 42 w 53"/>
                <a:gd name="T7" fmla="*/ 44 h 44"/>
                <a:gd name="T8" fmla="*/ 53 w 53"/>
                <a:gd name="T9" fmla="*/ 29 h 44"/>
                <a:gd name="T10" fmla="*/ 0 60000 65536"/>
                <a:gd name="T11" fmla="*/ 0 60000 65536"/>
                <a:gd name="T12" fmla="*/ 0 60000 65536"/>
                <a:gd name="T13" fmla="*/ 0 60000 65536"/>
                <a:gd name="T14" fmla="*/ 0 60000 65536"/>
                <a:gd name="T15" fmla="*/ 0 w 53"/>
                <a:gd name="T16" fmla="*/ 0 h 44"/>
                <a:gd name="T17" fmla="*/ 53 w 53"/>
                <a:gd name="T18" fmla="*/ 44 h 44"/>
              </a:gdLst>
              <a:ahLst/>
              <a:cxnLst>
                <a:cxn ang="T10">
                  <a:pos x="T0" y="T1"/>
                </a:cxn>
                <a:cxn ang="T11">
                  <a:pos x="T2" y="T3"/>
                </a:cxn>
                <a:cxn ang="T12">
                  <a:pos x="T4" y="T5"/>
                </a:cxn>
                <a:cxn ang="T13">
                  <a:pos x="T6" y="T7"/>
                </a:cxn>
                <a:cxn ang="T14">
                  <a:pos x="T8" y="T9"/>
                </a:cxn>
              </a:cxnLst>
              <a:rect l="T15" t="T16" r="T17" b="T18"/>
              <a:pathLst>
                <a:path w="53" h="44">
                  <a:moveTo>
                    <a:pt x="53" y="29"/>
                  </a:moveTo>
                  <a:lnTo>
                    <a:pt x="12" y="0"/>
                  </a:lnTo>
                  <a:lnTo>
                    <a:pt x="0" y="14"/>
                  </a:lnTo>
                  <a:lnTo>
                    <a:pt x="42" y="44"/>
                  </a:lnTo>
                  <a:lnTo>
                    <a:pt x="53"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596" name="Freeform 45"/>
            <p:cNvSpPr>
              <a:spLocks/>
            </p:cNvSpPr>
            <p:nvPr/>
          </p:nvSpPr>
          <p:spPr bwMode="auto">
            <a:xfrm>
              <a:off x="7783843" y="2214000"/>
              <a:ext cx="42863" cy="33338"/>
            </a:xfrm>
            <a:custGeom>
              <a:avLst/>
              <a:gdLst>
                <a:gd name="T0" fmla="*/ 54 w 54"/>
                <a:gd name="T1" fmla="*/ 25 h 41"/>
                <a:gd name="T2" fmla="*/ 9 w 54"/>
                <a:gd name="T3" fmla="*/ 0 h 41"/>
                <a:gd name="T4" fmla="*/ 0 w 54"/>
                <a:gd name="T5" fmla="*/ 17 h 41"/>
                <a:gd name="T6" fmla="*/ 45 w 54"/>
                <a:gd name="T7" fmla="*/ 41 h 41"/>
                <a:gd name="T8" fmla="*/ 54 w 54"/>
                <a:gd name="T9" fmla="*/ 25 h 41"/>
                <a:gd name="T10" fmla="*/ 0 60000 65536"/>
                <a:gd name="T11" fmla="*/ 0 60000 65536"/>
                <a:gd name="T12" fmla="*/ 0 60000 65536"/>
                <a:gd name="T13" fmla="*/ 0 60000 65536"/>
                <a:gd name="T14" fmla="*/ 0 60000 65536"/>
                <a:gd name="T15" fmla="*/ 0 w 54"/>
                <a:gd name="T16" fmla="*/ 0 h 41"/>
                <a:gd name="T17" fmla="*/ 54 w 54"/>
                <a:gd name="T18" fmla="*/ 41 h 41"/>
              </a:gdLst>
              <a:ahLst/>
              <a:cxnLst>
                <a:cxn ang="T10">
                  <a:pos x="T0" y="T1"/>
                </a:cxn>
                <a:cxn ang="T11">
                  <a:pos x="T2" y="T3"/>
                </a:cxn>
                <a:cxn ang="T12">
                  <a:pos x="T4" y="T5"/>
                </a:cxn>
                <a:cxn ang="T13">
                  <a:pos x="T6" y="T7"/>
                </a:cxn>
                <a:cxn ang="T14">
                  <a:pos x="T8" y="T9"/>
                </a:cxn>
              </a:cxnLst>
              <a:rect l="T15" t="T16" r="T17" b="T18"/>
              <a:pathLst>
                <a:path w="54" h="41">
                  <a:moveTo>
                    <a:pt x="54" y="25"/>
                  </a:moveTo>
                  <a:lnTo>
                    <a:pt x="9" y="0"/>
                  </a:lnTo>
                  <a:lnTo>
                    <a:pt x="0" y="17"/>
                  </a:lnTo>
                  <a:lnTo>
                    <a:pt x="45" y="41"/>
                  </a:lnTo>
                  <a:lnTo>
                    <a:pt x="54"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597" name="Freeform 46"/>
            <p:cNvSpPr>
              <a:spLocks/>
            </p:cNvSpPr>
            <p:nvPr/>
          </p:nvSpPr>
          <p:spPr bwMode="auto">
            <a:xfrm>
              <a:off x="7733043" y="2193362"/>
              <a:ext cx="41275" cy="28575"/>
            </a:xfrm>
            <a:custGeom>
              <a:avLst/>
              <a:gdLst>
                <a:gd name="T0" fmla="*/ 53 w 53"/>
                <a:gd name="T1" fmla="*/ 20 h 37"/>
                <a:gd name="T2" fmla="*/ 7 w 53"/>
                <a:gd name="T3" fmla="*/ 0 h 37"/>
                <a:gd name="T4" fmla="*/ 0 w 53"/>
                <a:gd name="T5" fmla="*/ 18 h 37"/>
                <a:gd name="T6" fmla="*/ 47 w 53"/>
                <a:gd name="T7" fmla="*/ 37 h 37"/>
                <a:gd name="T8" fmla="*/ 53 w 53"/>
                <a:gd name="T9" fmla="*/ 20 h 37"/>
                <a:gd name="T10" fmla="*/ 0 60000 65536"/>
                <a:gd name="T11" fmla="*/ 0 60000 65536"/>
                <a:gd name="T12" fmla="*/ 0 60000 65536"/>
                <a:gd name="T13" fmla="*/ 0 60000 65536"/>
                <a:gd name="T14" fmla="*/ 0 60000 65536"/>
                <a:gd name="T15" fmla="*/ 0 w 53"/>
                <a:gd name="T16" fmla="*/ 0 h 37"/>
                <a:gd name="T17" fmla="*/ 53 w 53"/>
                <a:gd name="T18" fmla="*/ 37 h 37"/>
              </a:gdLst>
              <a:ahLst/>
              <a:cxnLst>
                <a:cxn ang="T10">
                  <a:pos x="T0" y="T1"/>
                </a:cxn>
                <a:cxn ang="T11">
                  <a:pos x="T2" y="T3"/>
                </a:cxn>
                <a:cxn ang="T12">
                  <a:pos x="T4" y="T5"/>
                </a:cxn>
                <a:cxn ang="T13">
                  <a:pos x="T6" y="T7"/>
                </a:cxn>
                <a:cxn ang="T14">
                  <a:pos x="T8" y="T9"/>
                </a:cxn>
              </a:cxnLst>
              <a:rect l="T15" t="T16" r="T17" b="T18"/>
              <a:pathLst>
                <a:path w="53" h="37">
                  <a:moveTo>
                    <a:pt x="53" y="20"/>
                  </a:moveTo>
                  <a:lnTo>
                    <a:pt x="7" y="0"/>
                  </a:lnTo>
                  <a:lnTo>
                    <a:pt x="0" y="18"/>
                  </a:lnTo>
                  <a:lnTo>
                    <a:pt x="47" y="37"/>
                  </a:lnTo>
                  <a:lnTo>
                    <a:pt x="53"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598" name="Freeform 47"/>
            <p:cNvSpPr>
              <a:spLocks/>
            </p:cNvSpPr>
            <p:nvPr/>
          </p:nvSpPr>
          <p:spPr bwMode="auto">
            <a:xfrm>
              <a:off x="7675893" y="2177487"/>
              <a:ext cx="42863" cy="25400"/>
            </a:xfrm>
            <a:custGeom>
              <a:avLst/>
              <a:gdLst>
                <a:gd name="T0" fmla="*/ 54 w 54"/>
                <a:gd name="T1" fmla="*/ 12 h 31"/>
                <a:gd name="T2" fmla="*/ 4 w 54"/>
                <a:gd name="T3" fmla="*/ 0 h 31"/>
                <a:gd name="T4" fmla="*/ 0 w 54"/>
                <a:gd name="T5" fmla="*/ 18 h 31"/>
                <a:gd name="T6" fmla="*/ 49 w 54"/>
                <a:gd name="T7" fmla="*/ 31 h 31"/>
                <a:gd name="T8" fmla="*/ 54 w 54"/>
                <a:gd name="T9" fmla="*/ 12 h 31"/>
                <a:gd name="T10" fmla="*/ 0 60000 65536"/>
                <a:gd name="T11" fmla="*/ 0 60000 65536"/>
                <a:gd name="T12" fmla="*/ 0 60000 65536"/>
                <a:gd name="T13" fmla="*/ 0 60000 65536"/>
                <a:gd name="T14" fmla="*/ 0 60000 65536"/>
                <a:gd name="T15" fmla="*/ 0 w 54"/>
                <a:gd name="T16" fmla="*/ 0 h 31"/>
                <a:gd name="T17" fmla="*/ 54 w 54"/>
                <a:gd name="T18" fmla="*/ 31 h 31"/>
              </a:gdLst>
              <a:ahLst/>
              <a:cxnLst>
                <a:cxn ang="T10">
                  <a:pos x="T0" y="T1"/>
                </a:cxn>
                <a:cxn ang="T11">
                  <a:pos x="T2" y="T3"/>
                </a:cxn>
                <a:cxn ang="T12">
                  <a:pos x="T4" y="T5"/>
                </a:cxn>
                <a:cxn ang="T13">
                  <a:pos x="T6" y="T7"/>
                </a:cxn>
                <a:cxn ang="T14">
                  <a:pos x="T8" y="T9"/>
                </a:cxn>
              </a:cxnLst>
              <a:rect l="T15" t="T16" r="T17" b="T18"/>
              <a:pathLst>
                <a:path w="54" h="31">
                  <a:moveTo>
                    <a:pt x="54" y="12"/>
                  </a:moveTo>
                  <a:lnTo>
                    <a:pt x="4" y="0"/>
                  </a:lnTo>
                  <a:lnTo>
                    <a:pt x="0" y="18"/>
                  </a:lnTo>
                  <a:lnTo>
                    <a:pt x="49" y="31"/>
                  </a:lnTo>
                  <a:lnTo>
                    <a:pt x="54"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599" name="Freeform 48"/>
            <p:cNvSpPr>
              <a:spLocks/>
            </p:cNvSpPr>
            <p:nvPr/>
          </p:nvSpPr>
          <p:spPr bwMode="auto">
            <a:xfrm>
              <a:off x="7579056" y="2345762"/>
              <a:ext cx="130175" cy="120650"/>
            </a:xfrm>
            <a:custGeom>
              <a:avLst/>
              <a:gdLst>
                <a:gd name="T0" fmla="*/ 164 w 164"/>
                <a:gd name="T1" fmla="*/ 127 h 151"/>
                <a:gd name="T2" fmla="*/ 163 w 164"/>
                <a:gd name="T3" fmla="*/ 109 h 151"/>
                <a:gd name="T4" fmla="*/ 138 w 164"/>
                <a:gd name="T5" fmla="*/ 109 h 151"/>
                <a:gd name="T6" fmla="*/ 140 w 164"/>
                <a:gd name="T7" fmla="*/ 102 h 151"/>
                <a:gd name="T8" fmla="*/ 142 w 164"/>
                <a:gd name="T9" fmla="*/ 94 h 151"/>
                <a:gd name="T10" fmla="*/ 143 w 164"/>
                <a:gd name="T11" fmla="*/ 85 h 151"/>
                <a:gd name="T12" fmla="*/ 143 w 164"/>
                <a:gd name="T13" fmla="*/ 75 h 151"/>
                <a:gd name="T14" fmla="*/ 142 w 164"/>
                <a:gd name="T15" fmla="*/ 60 h 151"/>
                <a:gd name="T16" fmla="*/ 139 w 164"/>
                <a:gd name="T17" fmla="*/ 47 h 151"/>
                <a:gd name="T18" fmla="*/ 134 w 164"/>
                <a:gd name="T19" fmla="*/ 34 h 151"/>
                <a:gd name="T20" fmla="*/ 128 w 164"/>
                <a:gd name="T21" fmla="*/ 22 h 151"/>
                <a:gd name="T22" fmla="*/ 120 w 164"/>
                <a:gd name="T23" fmla="*/ 13 h 151"/>
                <a:gd name="T24" fmla="*/ 111 w 164"/>
                <a:gd name="T25" fmla="*/ 6 h 151"/>
                <a:gd name="T26" fmla="*/ 101 w 164"/>
                <a:gd name="T27" fmla="*/ 2 h 151"/>
                <a:gd name="T28" fmla="*/ 90 w 164"/>
                <a:gd name="T29" fmla="*/ 0 h 151"/>
                <a:gd name="T30" fmla="*/ 80 w 164"/>
                <a:gd name="T31" fmla="*/ 2 h 151"/>
                <a:gd name="T32" fmla="*/ 71 w 164"/>
                <a:gd name="T33" fmla="*/ 6 h 151"/>
                <a:gd name="T34" fmla="*/ 62 w 164"/>
                <a:gd name="T35" fmla="*/ 12 h 151"/>
                <a:gd name="T36" fmla="*/ 55 w 164"/>
                <a:gd name="T37" fmla="*/ 21 h 151"/>
                <a:gd name="T38" fmla="*/ 48 w 164"/>
                <a:gd name="T39" fmla="*/ 32 h 151"/>
                <a:gd name="T40" fmla="*/ 43 w 164"/>
                <a:gd name="T41" fmla="*/ 43 h 151"/>
                <a:gd name="T42" fmla="*/ 40 w 164"/>
                <a:gd name="T43" fmla="*/ 57 h 151"/>
                <a:gd name="T44" fmla="*/ 38 w 164"/>
                <a:gd name="T45" fmla="*/ 71 h 151"/>
                <a:gd name="T46" fmla="*/ 15 w 164"/>
                <a:gd name="T47" fmla="*/ 44 h 151"/>
                <a:gd name="T48" fmla="*/ 0 w 164"/>
                <a:gd name="T49" fmla="*/ 57 h 151"/>
                <a:gd name="T50" fmla="*/ 35 w 164"/>
                <a:gd name="T51" fmla="*/ 96 h 151"/>
                <a:gd name="T52" fmla="*/ 38 w 164"/>
                <a:gd name="T53" fmla="*/ 91 h 151"/>
                <a:gd name="T54" fmla="*/ 41 w 164"/>
                <a:gd name="T55" fmla="*/ 104 h 151"/>
                <a:gd name="T56" fmla="*/ 45 w 164"/>
                <a:gd name="T57" fmla="*/ 116 h 151"/>
                <a:gd name="T58" fmla="*/ 51 w 164"/>
                <a:gd name="T59" fmla="*/ 126 h 151"/>
                <a:gd name="T60" fmla="*/ 57 w 164"/>
                <a:gd name="T61" fmla="*/ 134 h 151"/>
                <a:gd name="T62" fmla="*/ 64 w 164"/>
                <a:gd name="T63" fmla="*/ 141 h 151"/>
                <a:gd name="T64" fmla="*/ 72 w 164"/>
                <a:gd name="T65" fmla="*/ 147 h 151"/>
                <a:gd name="T66" fmla="*/ 81 w 164"/>
                <a:gd name="T67" fmla="*/ 150 h 151"/>
                <a:gd name="T68" fmla="*/ 90 w 164"/>
                <a:gd name="T69" fmla="*/ 151 h 151"/>
                <a:gd name="T70" fmla="*/ 96 w 164"/>
                <a:gd name="T71" fmla="*/ 151 h 151"/>
                <a:gd name="T72" fmla="*/ 102 w 164"/>
                <a:gd name="T73" fmla="*/ 150 h 151"/>
                <a:gd name="T74" fmla="*/ 106 w 164"/>
                <a:gd name="T75" fmla="*/ 148 h 151"/>
                <a:gd name="T76" fmla="*/ 111 w 164"/>
                <a:gd name="T77" fmla="*/ 144 h 151"/>
                <a:gd name="T78" fmla="*/ 116 w 164"/>
                <a:gd name="T79" fmla="*/ 142 h 151"/>
                <a:gd name="T80" fmla="*/ 120 w 164"/>
                <a:gd name="T81" fmla="*/ 138 h 151"/>
                <a:gd name="T82" fmla="*/ 125 w 164"/>
                <a:gd name="T83" fmla="*/ 133 h 151"/>
                <a:gd name="T84" fmla="*/ 128 w 164"/>
                <a:gd name="T85" fmla="*/ 128 h 151"/>
                <a:gd name="T86" fmla="*/ 164 w 164"/>
                <a:gd name="T87" fmla="*/ 127 h 15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4"/>
                <a:gd name="T133" fmla="*/ 0 h 151"/>
                <a:gd name="T134" fmla="*/ 164 w 164"/>
                <a:gd name="T135" fmla="*/ 151 h 15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4" h="151">
                  <a:moveTo>
                    <a:pt x="164" y="127"/>
                  </a:moveTo>
                  <a:lnTo>
                    <a:pt x="163" y="109"/>
                  </a:lnTo>
                  <a:lnTo>
                    <a:pt x="138" y="109"/>
                  </a:lnTo>
                  <a:lnTo>
                    <a:pt x="140" y="102"/>
                  </a:lnTo>
                  <a:lnTo>
                    <a:pt x="142" y="94"/>
                  </a:lnTo>
                  <a:lnTo>
                    <a:pt x="143" y="85"/>
                  </a:lnTo>
                  <a:lnTo>
                    <a:pt x="143" y="75"/>
                  </a:lnTo>
                  <a:lnTo>
                    <a:pt x="142" y="60"/>
                  </a:lnTo>
                  <a:lnTo>
                    <a:pt x="139" y="47"/>
                  </a:lnTo>
                  <a:lnTo>
                    <a:pt x="134" y="34"/>
                  </a:lnTo>
                  <a:lnTo>
                    <a:pt x="128" y="22"/>
                  </a:lnTo>
                  <a:lnTo>
                    <a:pt x="120" y="13"/>
                  </a:lnTo>
                  <a:lnTo>
                    <a:pt x="111" y="6"/>
                  </a:lnTo>
                  <a:lnTo>
                    <a:pt x="101" y="2"/>
                  </a:lnTo>
                  <a:lnTo>
                    <a:pt x="90" y="0"/>
                  </a:lnTo>
                  <a:lnTo>
                    <a:pt x="80" y="2"/>
                  </a:lnTo>
                  <a:lnTo>
                    <a:pt x="71" y="6"/>
                  </a:lnTo>
                  <a:lnTo>
                    <a:pt x="62" y="12"/>
                  </a:lnTo>
                  <a:lnTo>
                    <a:pt x="55" y="21"/>
                  </a:lnTo>
                  <a:lnTo>
                    <a:pt x="48" y="32"/>
                  </a:lnTo>
                  <a:lnTo>
                    <a:pt x="43" y="43"/>
                  </a:lnTo>
                  <a:lnTo>
                    <a:pt x="40" y="57"/>
                  </a:lnTo>
                  <a:lnTo>
                    <a:pt x="38" y="71"/>
                  </a:lnTo>
                  <a:lnTo>
                    <a:pt x="15" y="44"/>
                  </a:lnTo>
                  <a:lnTo>
                    <a:pt x="0" y="57"/>
                  </a:lnTo>
                  <a:lnTo>
                    <a:pt x="35" y="96"/>
                  </a:lnTo>
                  <a:lnTo>
                    <a:pt x="38" y="91"/>
                  </a:lnTo>
                  <a:lnTo>
                    <a:pt x="41" y="104"/>
                  </a:lnTo>
                  <a:lnTo>
                    <a:pt x="45" y="116"/>
                  </a:lnTo>
                  <a:lnTo>
                    <a:pt x="51" y="126"/>
                  </a:lnTo>
                  <a:lnTo>
                    <a:pt x="57" y="134"/>
                  </a:lnTo>
                  <a:lnTo>
                    <a:pt x="64" y="141"/>
                  </a:lnTo>
                  <a:lnTo>
                    <a:pt x="72" y="147"/>
                  </a:lnTo>
                  <a:lnTo>
                    <a:pt x="81" y="150"/>
                  </a:lnTo>
                  <a:lnTo>
                    <a:pt x="90" y="151"/>
                  </a:lnTo>
                  <a:lnTo>
                    <a:pt x="96" y="151"/>
                  </a:lnTo>
                  <a:lnTo>
                    <a:pt x="102" y="150"/>
                  </a:lnTo>
                  <a:lnTo>
                    <a:pt x="106" y="148"/>
                  </a:lnTo>
                  <a:lnTo>
                    <a:pt x="111" y="144"/>
                  </a:lnTo>
                  <a:lnTo>
                    <a:pt x="116" y="142"/>
                  </a:lnTo>
                  <a:lnTo>
                    <a:pt x="120" y="138"/>
                  </a:lnTo>
                  <a:lnTo>
                    <a:pt x="125" y="133"/>
                  </a:lnTo>
                  <a:lnTo>
                    <a:pt x="128" y="128"/>
                  </a:lnTo>
                  <a:lnTo>
                    <a:pt x="164" y="1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600" name="Freeform 49"/>
            <p:cNvSpPr>
              <a:spLocks/>
            </p:cNvSpPr>
            <p:nvPr/>
          </p:nvSpPr>
          <p:spPr bwMode="auto">
            <a:xfrm>
              <a:off x="7723518" y="2423550"/>
              <a:ext cx="42863" cy="20638"/>
            </a:xfrm>
            <a:custGeom>
              <a:avLst/>
              <a:gdLst>
                <a:gd name="T0" fmla="*/ 3 w 54"/>
                <a:gd name="T1" fmla="*/ 27 h 27"/>
                <a:gd name="T2" fmla="*/ 54 w 54"/>
                <a:gd name="T3" fmla="*/ 19 h 27"/>
                <a:gd name="T4" fmla="*/ 50 w 54"/>
                <a:gd name="T5" fmla="*/ 0 h 27"/>
                <a:gd name="T6" fmla="*/ 0 w 54"/>
                <a:gd name="T7" fmla="*/ 8 h 27"/>
                <a:gd name="T8" fmla="*/ 3 w 54"/>
                <a:gd name="T9" fmla="*/ 27 h 27"/>
                <a:gd name="T10" fmla="*/ 0 60000 65536"/>
                <a:gd name="T11" fmla="*/ 0 60000 65536"/>
                <a:gd name="T12" fmla="*/ 0 60000 65536"/>
                <a:gd name="T13" fmla="*/ 0 60000 65536"/>
                <a:gd name="T14" fmla="*/ 0 60000 65536"/>
                <a:gd name="T15" fmla="*/ 0 w 54"/>
                <a:gd name="T16" fmla="*/ 0 h 27"/>
                <a:gd name="T17" fmla="*/ 54 w 54"/>
                <a:gd name="T18" fmla="*/ 27 h 27"/>
              </a:gdLst>
              <a:ahLst/>
              <a:cxnLst>
                <a:cxn ang="T10">
                  <a:pos x="T0" y="T1"/>
                </a:cxn>
                <a:cxn ang="T11">
                  <a:pos x="T2" y="T3"/>
                </a:cxn>
                <a:cxn ang="T12">
                  <a:pos x="T4" y="T5"/>
                </a:cxn>
                <a:cxn ang="T13">
                  <a:pos x="T6" y="T7"/>
                </a:cxn>
                <a:cxn ang="T14">
                  <a:pos x="T8" y="T9"/>
                </a:cxn>
              </a:cxnLst>
              <a:rect l="T15" t="T16" r="T17" b="T18"/>
              <a:pathLst>
                <a:path w="54" h="27">
                  <a:moveTo>
                    <a:pt x="3" y="27"/>
                  </a:moveTo>
                  <a:lnTo>
                    <a:pt x="54" y="19"/>
                  </a:lnTo>
                  <a:lnTo>
                    <a:pt x="50" y="0"/>
                  </a:lnTo>
                  <a:lnTo>
                    <a:pt x="0" y="8"/>
                  </a:lnTo>
                  <a:lnTo>
                    <a:pt x="3"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601" name="Freeform 50"/>
            <p:cNvSpPr>
              <a:spLocks/>
            </p:cNvSpPr>
            <p:nvPr/>
          </p:nvSpPr>
          <p:spPr bwMode="auto">
            <a:xfrm>
              <a:off x="7779081" y="2406087"/>
              <a:ext cx="44450" cy="26988"/>
            </a:xfrm>
            <a:custGeom>
              <a:avLst/>
              <a:gdLst>
                <a:gd name="T0" fmla="*/ 54 w 54"/>
                <a:gd name="T1" fmla="*/ 19 h 34"/>
                <a:gd name="T2" fmla="*/ 49 w 54"/>
                <a:gd name="T3" fmla="*/ 0 h 34"/>
                <a:gd name="T4" fmla="*/ 0 w 54"/>
                <a:gd name="T5" fmla="*/ 15 h 34"/>
                <a:gd name="T6" fmla="*/ 5 w 54"/>
                <a:gd name="T7" fmla="*/ 34 h 34"/>
                <a:gd name="T8" fmla="*/ 54 w 54"/>
                <a:gd name="T9" fmla="*/ 19 h 34"/>
                <a:gd name="T10" fmla="*/ 0 60000 65536"/>
                <a:gd name="T11" fmla="*/ 0 60000 65536"/>
                <a:gd name="T12" fmla="*/ 0 60000 65536"/>
                <a:gd name="T13" fmla="*/ 0 60000 65536"/>
                <a:gd name="T14" fmla="*/ 0 60000 65536"/>
                <a:gd name="T15" fmla="*/ 0 w 54"/>
                <a:gd name="T16" fmla="*/ 0 h 34"/>
                <a:gd name="T17" fmla="*/ 54 w 54"/>
                <a:gd name="T18" fmla="*/ 34 h 34"/>
              </a:gdLst>
              <a:ahLst/>
              <a:cxnLst>
                <a:cxn ang="T10">
                  <a:pos x="T0" y="T1"/>
                </a:cxn>
                <a:cxn ang="T11">
                  <a:pos x="T2" y="T3"/>
                </a:cxn>
                <a:cxn ang="T12">
                  <a:pos x="T4" y="T5"/>
                </a:cxn>
                <a:cxn ang="T13">
                  <a:pos x="T6" y="T7"/>
                </a:cxn>
                <a:cxn ang="T14">
                  <a:pos x="T8" y="T9"/>
                </a:cxn>
              </a:cxnLst>
              <a:rect l="T15" t="T16" r="T17" b="T18"/>
              <a:pathLst>
                <a:path w="54" h="34">
                  <a:moveTo>
                    <a:pt x="54" y="19"/>
                  </a:moveTo>
                  <a:lnTo>
                    <a:pt x="49" y="0"/>
                  </a:lnTo>
                  <a:lnTo>
                    <a:pt x="0" y="15"/>
                  </a:lnTo>
                  <a:lnTo>
                    <a:pt x="5" y="34"/>
                  </a:lnTo>
                  <a:lnTo>
                    <a:pt x="54"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602" name="Freeform 51"/>
            <p:cNvSpPr>
              <a:spLocks/>
            </p:cNvSpPr>
            <p:nvPr/>
          </p:nvSpPr>
          <p:spPr bwMode="auto">
            <a:xfrm>
              <a:off x="7834643" y="2383862"/>
              <a:ext cx="42863" cy="30163"/>
            </a:xfrm>
            <a:custGeom>
              <a:avLst/>
              <a:gdLst>
                <a:gd name="T0" fmla="*/ 54 w 54"/>
                <a:gd name="T1" fmla="*/ 17 h 37"/>
                <a:gd name="T2" fmla="*/ 46 w 54"/>
                <a:gd name="T3" fmla="*/ 0 h 37"/>
                <a:gd name="T4" fmla="*/ 0 w 54"/>
                <a:gd name="T5" fmla="*/ 19 h 37"/>
                <a:gd name="T6" fmla="*/ 7 w 54"/>
                <a:gd name="T7" fmla="*/ 37 h 37"/>
                <a:gd name="T8" fmla="*/ 54 w 54"/>
                <a:gd name="T9" fmla="*/ 17 h 37"/>
                <a:gd name="T10" fmla="*/ 0 60000 65536"/>
                <a:gd name="T11" fmla="*/ 0 60000 65536"/>
                <a:gd name="T12" fmla="*/ 0 60000 65536"/>
                <a:gd name="T13" fmla="*/ 0 60000 65536"/>
                <a:gd name="T14" fmla="*/ 0 60000 65536"/>
                <a:gd name="T15" fmla="*/ 0 w 54"/>
                <a:gd name="T16" fmla="*/ 0 h 37"/>
                <a:gd name="T17" fmla="*/ 54 w 54"/>
                <a:gd name="T18" fmla="*/ 37 h 37"/>
              </a:gdLst>
              <a:ahLst/>
              <a:cxnLst>
                <a:cxn ang="T10">
                  <a:pos x="T0" y="T1"/>
                </a:cxn>
                <a:cxn ang="T11">
                  <a:pos x="T2" y="T3"/>
                </a:cxn>
                <a:cxn ang="T12">
                  <a:pos x="T4" y="T5"/>
                </a:cxn>
                <a:cxn ang="T13">
                  <a:pos x="T6" y="T7"/>
                </a:cxn>
                <a:cxn ang="T14">
                  <a:pos x="T8" y="T9"/>
                </a:cxn>
              </a:cxnLst>
              <a:rect l="T15" t="T16" r="T17" b="T18"/>
              <a:pathLst>
                <a:path w="54" h="37">
                  <a:moveTo>
                    <a:pt x="54" y="17"/>
                  </a:moveTo>
                  <a:lnTo>
                    <a:pt x="46" y="0"/>
                  </a:lnTo>
                  <a:lnTo>
                    <a:pt x="0" y="19"/>
                  </a:lnTo>
                  <a:lnTo>
                    <a:pt x="7" y="37"/>
                  </a:lnTo>
                  <a:lnTo>
                    <a:pt x="54"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603" name="Freeform 52"/>
            <p:cNvSpPr>
              <a:spLocks/>
            </p:cNvSpPr>
            <p:nvPr/>
          </p:nvSpPr>
          <p:spPr bwMode="auto">
            <a:xfrm>
              <a:off x="7885443" y="2355287"/>
              <a:ext cx="42863" cy="33338"/>
            </a:xfrm>
            <a:custGeom>
              <a:avLst/>
              <a:gdLst>
                <a:gd name="T0" fmla="*/ 10 w 54"/>
                <a:gd name="T1" fmla="*/ 43 h 43"/>
                <a:gd name="T2" fmla="*/ 54 w 54"/>
                <a:gd name="T3" fmla="*/ 16 h 43"/>
                <a:gd name="T4" fmla="*/ 45 w 54"/>
                <a:gd name="T5" fmla="*/ 0 h 43"/>
                <a:gd name="T6" fmla="*/ 0 w 54"/>
                <a:gd name="T7" fmla="*/ 25 h 43"/>
                <a:gd name="T8" fmla="*/ 10 w 54"/>
                <a:gd name="T9" fmla="*/ 43 h 43"/>
                <a:gd name="T10" fmla="*/ 0 60000 65536"/>
                <a:gd name="T11" fmla="*/ 0 60000 65536"/>
                <a:gd name="T12" fmla="*/ 0 60000 65536"/>
                <a:gd name="T13" fmla="*/ 0 60000 65536"/>
                <a:gd name="T14" fmla="*/ 0 60000 65536"/>
                <a:gd name="T15" fmla="*/ 0 w 54"/>
                <a:gd name="T16" fmla="*/ 0 h 43"/>
                <a:gd name="T17" fmla="*/ 54 w 54"/>
                <a:gd name="T18" fmla="*/ 43 h 43"/>
              </a:gdLst>
              <a:ahLst/>
              <a:cxnLst>
                <a:cxn ang="T10">
                  <a:pos x="T0" y="T1"/>
                </a:cxn>
                <a:cxn ang="T11">
                  <a:pos x="T2" y="T3"/>
                </a:cxn>
                <a:cxn ang="T12">
                  <a:pos x="T4" y="T5"/>
                </a:cxn>
                <a:cxn ang="T13">
                  <a:pos x="T6" y="T7"/>
                </a:cxn>
                <a:cxn ang="T14">
                  <a:pos x="T8" y="T9"/>
                </a:cxn>
              </a:cxnLst>
              <a:rect l="T15" t="T16" r="T17" b="T18"/>
              <a:pathLst>
                <a:path w="54" h="43">
                  <a:moveTo>
                    <a:pt x="10" y="43"/>
                  </a:moveTo>
                  <a:lnTo>
                    <a:pt x="54" y="16"/>
                  </a:lnTo>
                  <a:lnTo>
                    <a:pt x="45" y="0"/>
                  </a:lnTo>
                  <a:lnTo>
                    <a:pt x="0" y="25"/>
                  </a:lnTo>
                  <a:lnTo>
                    <a:pt x="10"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604" name="Freeform 53"/>
            <p:cNvSpPr>
              <a:spLocks/>
            </p:cNvSpPr>
            <p:nvPr/>
          </p:nvSpPr>
          <p:spPr bwMode="auto">
            <a:xfrm>
              <a:off x="8034668" y="1904437"/>
              <a:ext cx="41275" cy="36513"/>
            </a:xfrm>
            <a:custGeom>
              <a:avLst/>
              <a:gdLst>
                <a:gd name="T0" fmla="*/ 53 w 53"/>
                <a:gd name="T1" fmla="*/ 16 h 45"/>
                <a:gd name="T2" fmla="*/ 43 w 53"/>
                <a:gd name="T3" fmla="*/ 0 h 45"/>
                <a:gd name="T4" fmla="*/ 0 w 53"/>
                <a:gd name="T5" fmla="*/ 30 h 45"/>
                <a:gd name="T6" fmla="*/ 12 w 53"/>
                <a:gd name="T7" fmla="*/ 45 h 45"/>
                <a:gd name="T8" fmla="*/ 53 w 53"/>
                <a:gd name="T9" fmla="*/ 16 h 45"/>
                <a:gd name="T10" fmla="*/ 0 60000 65536"/>
                <a:gd name="T11" fmla="*/ 0 60000 65536"/>
                <a:gd name="T12" fmla="*/ 0 60000 65536"/>
                <a:gd name="T13" fmla="*/ 0 60000 65536"/>
                <a:gd name="T14" fmla="*/ 0 60000 65536"/>
                <a:gd name="T15" fmla="*/ 0 w 53"/>
                <a:gd name="T16" fmla="*/ 0 h 45"/>
                <a:gd name="T17" fmla="*/ 53 w 53"/>
                <a:gd name="T18" fmla="*/ 45 h 45"/>
              </a:gdLst>
              <a:ahLst/>
              <a:cxnLst>
                <a:cxn ang="T10">
                  <a:pos x="T0" y="T1"/>
                </a:cxn>
                <a:cxn ang="T11">
                  <a:pos x="T2" y="T3"/>
                </a:cxn>
                <a:cxn ang="T12">
                  <a:pos x="T4" y="T5"/>
                </a:cxn>
                <a:cxn ang="T13">
                  <a:pos x="T6" y="T7"/>
                </a:cxn>
                <a:cxn ang="T14">
                  <a:pos x="T8" y="T9"/>
                </a:cxn>
              </a:cxnLst>
              <a:rect l="T15" t="T16" r="T17" b="T18"/>
              <a:pathLst>
                <a:path w="53" h="45">
                  <a:moveTo>
                    <a:pt x="53" y="16"/>
                  </a:moveTo>
                  <a:lnTo>
                    <a:pt x="43" y="0"/>
                  </a:lnTo>
                  <a:lnTo>
                    <a:pt x="0" y="30"/>
                  </a:lnTo>
                  <a:lnTo>
                    <a:pt x="12" y="45"/>
                  </a:lnTo>
                  <a:lnTo>
                    <a:pt x="53"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605" name="Freeform 54"/>
            <p:cNvSpPr>
              <a:spLocks/>
            </p:cNvSpPr>
            <p:nvPr/>
          </p:nvSpPr>
          <p:spPr bwMode="auto">
            <a:xfrm>
              <a:off x="7990218" y="1940950"/>
              <a:ext cx="39688" cy="38100"/>
            </a:xfrm>
            <a:custGeom>
              <a:avLst/>
              <a:gdLst>
                <a:gd name="T0" fmla="*/ 51 w 51"/>
                <a:gd name="T1" fmla="*/ 14 h 49"/>
                <a:gd name="T2" fmla="*/ 38 w 51"/>
                <a:gd name="T3" fmla="*/ 0 h 49"/>
                <a:gd name="T4" fmla="*/ 0 w 51"/>
                <a:gd name="T5" fmla="*/ 34 h 49"/>
                <a:gd name="T6" fmla="*/ 13 w 51"/>
                <a:gd name="T7" fmla="*/ 49 h 49"/>
                <a:gd name="T8" fmla="*/ 51 w 51"/>
                <a:gd name="T9" fmla="*/ 14 h 49"/>
                <a:gd name="T10" fmla="*/ 0 60000 65536"/>
                <a:gd name="T11" fmla="*/ 0 60000 65536"/>
                <a:gd name="T12" fmla="*/ 0 60000 65536"/>
                <a:gd name="T13" fmla="*/ 0 60000 65536"/>
                <a:gd name="T14" fmla="*/ 0 60000 65536"/>
                <a:gd name="T15" fmla="*/ 0 w 51"/>
                <a:gd name="T16" fmla="*/ 0 h 49"/>
                <a:gd name="T17" fmla="*/ 51 w 51"/>
                <a:gd name="T18" fmla="*/ 49 h 49"/>
              </a:gdLst>
              <a:ahLst/>
              <a:cxnLst>
                <a:cxn ang="T10">
                  <a:pos x="T0" y="T1"/>
                </a:cxn>
                <a:cxn ang="T11">
                  <a:pos x="T2" y="T3"/>
                </a:cxn>
                <a:cxn ang="T12">
                  <a:pos x="T4" y="T5"/>
                </a:cxn>
                <a:cxn ang="T13">
                  <a:pos x="T6" y="T7"/>
                </a:cxn>
                <a:cxn ang="T14">
                  <a:pos x="T8" y="T9"/>
                </a:cxn>
              </a:cxnLst>
              <a:rect l="T15" t="T16" r="T17" b="T18"/>
              <a:pathLst>
                <a:path w="51" h="49">
                  <a:moveTo>
                    <a:pt x="51" y="14"/>
                  </a:moveTo>
                  <a:lnTo>
                    <a:pt x="38" y="0"/>
                  </a:lnTo>
                  <a:lnTo>
                    <a:pt x="0" y="34"/>
                  </a:lnTo>
                  <a:lnTo>
                    <a:pt x="13" y="49"/>
                  </a:lnTo>
                  <a:lnTo>
                    <a:pt x="51"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606" name="Freeform 55"/>
            <p:cNvSpPr>
              <a:spLocks/>
            </p:cNvSpPr>
            <p:nvPr/>
          </p:nvSpPr>
          <p:spPr bwMode="auto">
            <a:xfrm>
              <a:off x="7952118" y="1982225"/>
              <a:ext cx="36513" cy="39688"/>
            </a:xfrm>
            <a:custGeom>
              <a:avLst/>
              <a:gdLst>
                <a:gd name="T0" fmla="*/ 47 w 47"/>
                <a:gd name="T1" fmla="*/ 13 h 51"/>
                <a:gd name="T2" fmla="*/ 33 w 47"/>
                <a:gd name="T3" fmla="*/ 0 h 51"/>
                <a:gd name="T4" fmla="*/ 0 w 47"/>
                <a:gd name="T5" fmla="*/ 38 h 51"/>
                <a:gd name="T6" fmla="*/ 13 w 47"/>
                <a:gd name="T7" fmla="*/ 51 h 51"/>
                <a:gd name="T8" fmla="*/ 47 w 47"/>
                <a:gd name="T9" fmla="*/ 13 h 51"/>
                <a:gd name="T10" fmla="*/ 0 60000 65536"/>
                <a:gd name="T11" fmla="*/ 0 60000 65536"/>
                <a:gd name="T12" fmla="*/ 0 60000 65536"/>
                <a:gd name="T13" fmla="*/ 0 60000 65536"/>
                <a:gd name="T14" fmla="*/ 0 60000 65536"/>
                <a:gd name="T15" fmla="*/ 0 w 47"/>
                <a:gd name="T16" fmla="*/ 0 h 51"/>
                <a:gd name="T17" fmla="*/ 47 w 47"/>
                <a:gd name="T18" fmla="*/ 51 h 51"/>
              </a:gdLst>
              <a:ahLst/>
              <a:cxnLst>
                <a:cxn ang="T10">
                  <a:pos x="T0" y="T1"/>
                </a:cxn>
                <a:cxn ang="T11">
                  <a:pos x="T2" y="T3"/>
                </a:cxn>
                <a:cxn ang="T12">
                  <a:pos x="T4" y="T5"/>
                </a:cxn>
                <a:cxn ang="T13">
                  <a:pos x="T6" y="T7"/>
                </a:cxn>
                <a:cxn ang="T14">
                  <a:pos x="T8" y="T9"/>
                </a:cxn>
              </a:cxnLst>
              <a:rect l="T15" t="T16" r="T17" b="T18"/>
              <a:pathLst>
                <a:path w="47" h="51">
                  <a:moveTo>
                    <a:pt x="47" y="13"/>
                  </a:moveTo>
                  <a:lnTo>
                    <a:pt x="33" y="0"/>
                  </a:lnTo>
                  <a:lnTo>
                    <a:pt x="0" y="38"/>
                  </a:lnTo>
                  <a:lnTo>
                    <a:pt x="13" y="51"/>
                  </a:lnTo>
                  <a:lnTo>
                    <a:pt x="47"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607" name="Freeform 56"/>
            <p:cNvSpPr>
              <a:spLocks/>
            </p:cNvSpPr>
            <p:nvPr/>
          </p:nvSpPr>
          <p:spPr bwMode="auto">
            <a:xfrm>
              <a:off x="7918781" y="2028262"/>
              <a:ext cx="34925" cy="42863"/>
            </a:xfrm>
            <a:custGeom>
              <a:avLst/>
              <a:gdLst>
                <a:gd name="T0" fmla="*/ 44 w 44"/>
                <a:gd name="T1" fmla="*/ 10 h 53"/>
                <a:gd name="T2" fmla="*/ 28 w 44"/>
                <a:gd name="T3" fmla="*/ 0 h 53"/>
                <a:gd name="T4" fmla="*/ 0 w 44"/>
                <a:gd name="T5" fmla="*/ 42 h 53"/>
                <a:gd name="T6" fmla="*/ 16 w 44"/>
                <a:gd name="T7" fmla="*/ 53 h 53"/>
                <a:gd name="T8" fmla="*/ 44 w 44"/>
                <a:gd name="T9" fmla="*/ 10 h 53"/>
                <a:gd name="T10" fmla="*/ 0 60000 65536"/>
                <a:gd name="T11" fmla="*/ 0 60000 65536"/>
                <a:gd name="T12" fmla="*/ 0 60000 65536"/>
                <a:gd name="T13" fmla="*/ 0 60000 65536"/>
                <a:gd name="T14" fmla="*/ 0 60000 65536"/>
                <a:gd name="T15" fmla="*/ 0 w 44"/>
                <a:gd name="T16" fmla="*/ 0 h 53"/>
                <a:gd name="T17" fmla="*/ 44 w 44"/>
                <a:gd name="T18" fmla="*/ 53 h 53"/>
              </a:gdLst>
              <a:ahLst/>
              <a:cxnLst>
                <a:cxn ang="T10">
                  <a:pos x="T0" y="T1"/>
                </a:cxn>
                <a:cxn ang="T11">
                  <a:pos x="T2" y="T3"/>
                </a:cxn>
                <a:cxn ang="T12">
                  <a:pos x="T4" y="T5"/>
                </a:cxn>
                <a:cxn ang="T13">
                  <a:pos x="T6" y="T7"/>
                </a:cxn>
                <a:cxn ang="T14">
                  <a:pos x="T8" y="T9"/>
                </a:cxn>
              </a:cxnLst>
              <a:rect l="T15" t="T16" r="T17" b="T18"/>
              <a:pathLst>
                <a:path w="44" h="53">
                  <a:moveTo>
                    <a:pt x="44" y="10"/>
                  </a:moveTo>
                  <a:lnTo>
                    <a:pt x="28" y="0"/>
                  </a:lnTo>
                  <a:lnTo>
                    <a:pt x="0" y="42"/>
                  </a:lnTo>
                  <a:lnTo>
                    <a:pt x="16" y="53"/>
                  </a:lnTo>
                  <a:lnTo>
                    <a:pt x="44"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608" name="Freeform 57"/>
            <p:cNvSpPr>
              <a:spLocks/>
            </p:cNvSpPr>
            <p:nvPr/>
          </p:nvSpPr>
          <p:spPr bwMode="auto">
            <a:xfrm>
              <a:off x="7891793" y="2079062"/>
              <a:ext cx="31750" cy="42863"/>
            </a:xfrm>
            <a:custGeom>
              <a:avLst/>
              <a:gdLst>
                <a:gd name="T0" fmla="*/ 40 w 40"/>
                <a:gd name="T1" fmla="*/ 8 h 54"/>
                <a:gd name="T2" fmla="*/ 23 w 40"/>
                <a:gd name="T3" fmla="*/ 0 h 54"/>
                <a:gd name="T4" fmla="*/ 0 w 40"/>
                <a:gd name="T5" fmla="*/ 46 h 54"/>
                <a:gd name="T6" fmla="*/ 17 w 40"/>
                <a:gd name="T7" fmla="*/ 54 h 54"/>
                <a:gd name="T8" fmla="*/ 40 w 40"/>
                <a:gd name="T9" fmla="*/ 8 h 54"/>
                <a:gd name="T10" fmla="*/ 0 60000 65536"/>
                <a:gd name="T11" fmla="*/ 0 60000 65536"/>
                <a:gd name="T12" fmla="*/ 0 60000 65536"/>
                <a:gd name="T13" fmla="*/ 0 60000 65536"/>
                <a:gd name="T14" fmla="*/ 0 60000 65536"/>
                <a:gd name="T15" fmla="*/ 0 w 40"/>
                <a:gd name="T16" fmla="*/ 0 h 54"/>
                <a:gd name="T17" fmla="*/ 40 w 40"/>
                <a:gd name="T18" fmla="*/ 54 h 54"/>
              </a:gdLst>
              <a:ahLst/>
              <a:cxnLst>
                <a:cxn ang="T10">
                  <a:pos x="T0" y="T1"/>
                </a:cxn>
                <a:cxn ang="T11">
                  <a:pos x="T2" y="T3"/>
                </a:cxn>
                <a:cxn ang="T12">
                  <a:pos x="T4" y="T5"/>
                </a:cxn>
                <a:cxn ang="T13">
                  <a:pos x="T6" y="T7"/>
                </a:cxn>
                <a:cxn ang="T14">
                  <a:pos x="T8" y="T9"/>
                </a:cxn>
              </a:cxnLst>
              <a:rect l="T15" t="T16" r="T17" b="T18"/>
              <a:pathLst>
                <a:path w="40" h="54">
                  <a:moveTo>
                    <a:pt x="40" y="8"/>
                  </a:moveTo>
                  <a:lnTo>
                    <a:pt x="23" y="0"/>
                  </a:lnTo>
                  <a:lnTo>
                    <a:pt x="0" y="46"/>
                  </a:lnTo>
                  <a:lnTo>
                    <a:pt x="17" y="54"/>
                  </a:lnTo>
                  <a:lnTo>
                    <a:pt x="4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609" name="Freeform 58"/>
            <p:cNvSpPr>
              <a:spLocks/>
            </p:cNvSpPr>
            <p:nvPr/>
          </p:nvSpPr>
          <p:spPr bwMode="auto">
            <a:xfrm>
              <a:off x="7872743" y="2133037"/>
              <a:ext cx="28575" cy="42863"/>
            </a:xfrm>
            <a:custGeom>
              <a:avLst/>
              <a:gdLst>
                <a:gd name="T0" fmla="*/ 36 w 36"/>
                <a:gd name="T1" fmla="*/ 7 h 54"/>
                <a:gd name="T2" fmla="*/ 18 w 36"/>
                <a:gd name="T3" fmla="*/ 0 h 54"/>
                <a:gd name="T4" fmla="*/ 0 w 36"/>
                <a:gd name="T5" fmla="*/ 49 h 54"/>
                <a:gd name="T6" fmla="*/ 19 w 36"/>
                <a:gd name="T7" fmla="*/ 54 h 54"/>
                <a:gd name="T8" fmla="*/ 36 w 36"/>
                <a:gd name="T9" fmla="*/ 7 h 54"/>
                <a:gd name="T10" fmla="*/ 0 60000 65536"/>
                <a:gd name="T11" fmla="*/ 0 60000 65536"/>
                <a:gd name="T12" fmla="*/ 0 60000 65536"/>
                <a:gd name="T13" fmla="*/ 0 60000 65536"/>
                <a:gd name="T14" fmla="*/ 0 60000 65536"/>
                <a:gd name="T15" fmla="*/ 0 w 36"/>
                <a:gd name="T16" fmla="*/ 0 h 54"/>
                <a:gd name="T17" fmla="*/ 36 w 36"/>
                <a:gd name="T18" fmla="*/ 54 h 54"/>
              </a:gdLst>
              <a:ahLst/>
              <a:cxnLst>
                <a:cxn ang="T10">
                  <a:pos x="T0" y="T1"/>
                </a:cxn>
                <a:cxn ang="T11">
                  <a:pos x="T2" y="T3"/>
                </a:cxn>
                <a:cxn ang="T12">
                  <a:pos x="T4" y="T5"/>
                </a:cxn>
                <a:cxn ang="T13">
                  <a:pos x="T6" y="T7"/>
                </a:cxn>
                <a:cxn ang="T14">
                  <a:pos x="T8" y="T9"/>
                </a:cxn>
              </a:cxnLst>
              <a:rect l="T15" t="T16" r="T17" b="T18"/>
              <a:pathLst>
                <a:path w="36" h="54">
                  <a:moveTo>
                    <a:pt x="36" y="7"/>
                  </a:moveTo>
                  <a:lnTo>
                    <a:pt x="18" y="0"/>
                  </a:lnTo>
                  <a:lnTo>
                    <a:pt x="0" y="49"/>
                  </a:lnTo>
                  <a:lnTo>
                    <a:pt x="19" y="54"/>
                  </a:lnTo>
                  <a:lnTo>
                    <a:pt x="36"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610" name="Freeform 59"/>
            <p:cNvSpPr>
              <a:spLocks/>
            </p:cNvSpPr>
            <p:nvPr/>
          </p:nvSpPr>
          <p:spPr bwMode="auto">
            <a:xfrm>
              <a:off x="7860043" y="2190187"/>
              <a:ext cx="23813" cy="42863"/>
            </a:xfrm>
            <a:custGeom>
              <a:avLst/>
              <a:gdLst>
                <a:gd name="T0" fmla="*/ 30 w 30"/>
                <a:gd name="T1" fmla="*/ 4 h 54"/>
                <a:gd name="T2" fmla="*/ 12 w 30"/>
                <a:gd name="T3" fmla="*/ 0 h 54"/>
                <a:gd name="T4" fmla="*/ 0 w 30"/>
                <a:gd name="T5" fmla="*/ 49 h 54"/>
                <a:gd name="T6" fmla="*/ 20 w 30"/>
                <a:gd name="T7" fmla="*/ 54 h 54"/>
                <a:gd name="T8" fmla="*/ 30 w 30"/>
                <a:gd name="T9" fmla="*/ 4 h 54"/>
                <a:gd name="T10" fmla="*/ 0 60000 65536"/>
                <a:gd name="T11" fmla="*/ 0 60000 65536"/>
                <a:gd name="T12" fmla="*/ 0 60000 65536"/>
                <a:gd name="T13" fmla="*/ 0 60000 65536"/>
                <a:gd name="T14" fmla="*/ 0 60000 65536"/>
                <a:gd name="T15" fmla="*/ 0 w 30"/>
                <a:gd name="T16" fmla="*/ 0 h 54"/>
                <a:gd name="T17" fmla="*/ 30 w 30"/>
                <a:gd name="T18" fmla="*/ 54 h 54"/>
              </a:gdLst>
              <a:ahLst/>
              <a:cxnLst>
                <a:cxn ang="T10">
                  <a:pos x="T0" y="T1"/>
                </a:cxn>
                <a:cxn ang="T11">
                  <a:pos x="T2" y="T3"/>
                </a:cxn>
                <a:cxn ang="T12">
                  <a:pos x="T4" y="T5"/>
                </a:cxn>
                <a:cxn ang="T13">
                  <a:pos x="T6" y="T7"/>
                </a:cxn>
                <a:cxn ang="T14">
                  <a:pos x="T8" y="T9"/>
                </a:cxn>
              </a:cxnLst>
              <a:rect l="T15" t="T16" r="T17" b="T18"/>
              <a:pathLst>
                <a:path w="30" h="54">
                  <a:moveTo>
                    <a:pt x="30" y="4"/>
                  </a:moveTo>
                  <a:lnTo>
                    <a:pt x="12" y="0"/>
                  </a:lnTo>
                  <a:lnTo>
                    <a:pt x="0" y="49"/>
                  </a:lnTo>
                  <a:lnTo>
                    <a:pt x="20" y="54"/>
                  </a:lnTo>
                  <a:lnTo>
                    <a:pt x="3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611" name="Freeform 60"/>
            <p:cNvSpPr>
              <a:spLocks/>
            </p:cNvSpPr>
            <p:nvPr/>
          </p:nvSpPr>
          <p:spPr bwMode="auto">
            <a:xfrm>
              <a:off x="8221993" y="2441012"/>
              <a:ext cx="42863" cy="31750"/>
            </a:xfrm>
            <a:custGeom>
              <a:avLst/>
              <a:gdLst>
                <a:gd name="T0" fmla="*/ 0 w 54"/>
                <a:gd name="T1" fmla="*/ 24 h 40"/>
                <a:gd name="T2" fmla="*/ 9 w 54"/>
                <a:gd name="T3" fmla="*/ 40 h 40"/>
                <a:gd name="T4" fmla="*/ 54 w 54"/>
                <a:gd name="T5" fmla="*/ 17 h 40"/>
                <a:gd name="T6" fmla="*/ 45 w 54"/>
                <a:gd name="T7" fmla="*/ 0 h 40"/>
                <a:gd name="T8" fmla="*/ 0 w 54"/>
                <a:gd name="T9" fmla="*/ 24 h 40"/>
                <a:gd name="T10" fmla="*/ 0 60000 65536"/>
                <a:gd name="T11" fmla="*/ 0 60000 65536"/>
                <a:gd name="T12" fmla="*/ 0 60000 65536"/>
                <a:gd name="T13" fmla="*/ 0 60000 65536"/>
                <a:gd name="T14" fmla="*/ 0 60000 65536"/>
                <a:gd name="T15" fmla="*/ 0 w 54"/>
                <a:gd name="T16" fmla="*/ 0 h 40"/>
                <a:gd name="T17" fmla="*/ 54 w 54"/>
                <a:gd name="T18" fmla="*/ 40 h 40"/>
              </a:gdLst>
              <a:ahLst/>
              <a:cxnLst>
                <a:cxn ang="T10">
                  <a:pos x="T0" y="T1"/>
                </a:cxn>
                <a:cxn ang="T11">
                  <a:pos x="T2" y="T3"/>
                </a:cxn>
                <a:cxn ang="T12">
                  <a:pos x="T4" y="T5"/>
                </a:cxn>
                <a:cxn ang="T13">
                  <a:pos x="T6" y="T7"/>
                </a:cxn>
                <a:cxn ang="T14">
                  <a:pos x="T8" y="T9"/>
                </a:cxn>
              </a:cxnLst>
              <a:rect l="T15" t="T16" r="T17" b="T18"/>
              <a:pathLst>
                <a:path w="54" h="40">
                  <a:moveTo>
                    <a:pt x="0" y="24"/>
                  </a:moveTo>
                  <a:lnTo>
                    <a:pt x="9" y="40"/>
                  </a:lnTo>
                  <a:lnTo>
                    <a:pt x="54" y="17"/>
                  </a:lnTo>
                  <a:lnTo>
                    <a:pt x="45" y="0"/>
                  </a:lnTo>
                  <a:lnTo>
                    <a:pt x="0"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612" name="Freeform 61"/>
            <p:cNvSpPr>
              <a:spLocks/>
            </p:cNvSpPr>
            <p:nvPr/>
          </p:nvSpPr>
          <p:spPr bwMode="auto">
            <a:xfrm>
              <a:off x="7545718" y="2083825"/>
              <a:ext cx="42863" cy="31750"/>
            </a:xfrm>
            <a:custGeom>
              <a:avLst/>
              <a:gdLst>
                <a:gd name="T0" fmla="*/ 54 w 54"/>
                <a:gd name="T1" fmla="*/ 16 h 40"/>
                <a:gd name="T2" fmla="*/ 45 w 54"/>
                <a:gd name="T3" fmla="*/ 0 h 40"/>
                <a:gd name="T4" fmla="*/ 0 w 54"/>
                <a:gd name="T5" fmla="*/ 23 h 40"/>
                <a:gd name="T6" fmla="*/ 9 w 54"/>
                <a:gd name="T7" fmla="*/ 40 h 40"/>
                <a:gd name="T8" fmla="*/ 54 w 54"/>
                <a:gd name="T9" fmla="*/ 16 h 40"/>
                <a:gd name="T10" fmla="*/ 0 60000 65536"/>
                <a:gd name="T11" fmla="*/ 0 60000 65536"/>
                <a:gd name="T12" fmla="*/ 0 60000 65536"/>
                <a:gd name="T13" fmla="*/ 0 60000 65536"/>
                <a:gd name="T14" fmla="*/ 0 60000 65536"/>
                <a:gd name="T15" fmla="*/ 0 w 54"/>
                <a:gd name="T16" fmla="*/ 0 h 40"/>
                <a:gd name="T17" fmla="*/ 54 w 54"/>
                <a:gd name="T18" fmla="*/ 40 h 40"/>
              </a:gdLst>
              <a:ahLst/>
              <a:cxnLst>
                <a:cxn ang="T10">
                  <a:pos x="T0" y="T1"/>
                </a:cxn>
                <a:cxn ang="T11">
                  <a:pos x="T2" y="T3"/>
                </a:cxn>
                <a:cxn ang="T12">
                  <a:pos x="T4" y="T5"/>
                </a:cxn>
                <a:cxn ang="T13">
                  <a:pos x="T6" y="T7"/>
                </a:cxn>
                <a:cxn ang="T14">
                  <a:pos x="T8" y="T9"/>
                </a:cxn>
              </a:cxnLst>
              <a:rect l="T15" t="T16" r="T17" b="T18"/>
              <a:pathLst>
                <a:path w="54" h="40">
                  <a:moveTo>
                    <a:pt x="54" y="16"/>
                  </a:moveTo>
                  <a:lnTo>
                    <a:pt x="45" y="0"/>
                  </a:lnTo>
                  <a:lnTo>
                    <a:pt x="0" y="23"/>
                  </a:lnTo>
                  <a:lnTo>
                    <a:pt x="9" y="40"/>
                  </a:lnTo>
                  <a:lnTo>
                    <a:pt x="54"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613" name="Freeform 62"/>
            <p:cNvSpPr>
              <a:spLocks/>
            </p:cNvSpPr>
            <p:nvPr/>
          </p:nvSpPr>
          <p:spPr bwMode="auto">
            <a:xfrm>
              <a:off x="7498093" y="2109225"/>
              <a:ext cx="42863" cy="31750"/>
            </a:xfrm>
            <a:custGeom>
              <a:avLst/>
              <a:gdLst>
                <a:gd name="T0" fmla="*/ 54 w 54"/>
                <a:gd name="T1" fmla="*/ 17 h 42"/>
                <a:gd name="T2" fmla="*/ 45 w 54"/>
                <a:gd name="T3" fmla="*/ 0 h 42"/>
                <a:gd name="T4" fmla="*/ 0 w 54"/>
                <a:gd name="T5" fmla="*/ 24 h 42"/>
                <a:gd name="T6" fmla="*/ 9 w 54"/>
                <a:gd name="T7" fmla="*/ 42 h 42"/>
                <a:gd name="T8" fmla="*/ 54 w 54"/>
                <a:gd name="T9" fmla="*/ 17 h 42"/>
                <a:gd name="T10" fmla="*/ 0 60000 65536"/>
                <a:gd name="T11" fmla="*/ 0 60000 65536"/>
                <a:gd name="T12" fmla="*/ 0 60000 65536"/>
                <a:gd name="T13" fmla="*/ 0 60000 65536"/>
                <a:gd name="T14" fmla="*/ 0 60000 65536"/>
                <a:gd name="T15" fmla="*/ 0 w 54"/>
                <a:gd name="T16" fmla="*/ 0 h 42"/>
                <a:gd name="T17" fmla="*/ 54 w 54"/>
                <a:gd name="T18" fmla="*/ 42 h 42"/>
              </a:gdLst>
              <a:ahLst/>
              <a:cxnLst>
                <a:cxn ang="T10">
                  <a:pos x="T0" y="T1"/>
                </a:cxn>
                <a:cxn ang="T11">
                  <a:pos x="T2" y="T3"/>
                </a:cxn>
                <a:cxn ang="T12">
                  <a:pos x="T4" y="T5"/>
                </a:cxn>
                <a:cxn ang="T13">
                  <a:pos x="T6" y="T7"/>
                </a:cxn>
                <a:cxn ang="T14">
                  <a:pos x="T8" y="T9"/>
                </a:cxn>
              </a:cxnLst>
              <a:rect l="T15" t="T16" r="T17" b="T18"/>
              <a:pathLst>
                <a:path w="54" h="42">
                  <a:moveTo>
                    <a:pt x="54" y="17"/>
                  </a:moveTo>
                  <a:lnTo>
                    <a:pt x="45" y="0"/>
                  </a:lnTo>
                  <a:lnTo>
                    <a:pt x="0" y="24"/>
                  </a:lnTo>
                  <a:lnTo>
                    <a:pt x="9" y="42"/>
                  </a:lnTo>
                  <a:lnTo>
                    <a:pt x="54"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614" name="Freeform 63"/>
            <p:cNvSpPr>
              <a:spLocks/>
            </p:cNvSpPr>
            <p:nvPr/>
          </p:nvSpPr>
          <p:spPr bwMode="auto">
            <a:xfrm>
              <a:off x="8174368" y="2471175"/>
              <a:ext cx="41275" cy="34925"/>
            </a:xfrm>
            <a:custGeom>
              <a:avLst/>
              <a:gdLst>
                <a:gd name="T0" fmla="*/ 41 w 51"/>
                <a:gd name="T1" fmla="*/ 0 h 45"/>
                <a:gd name="T2" fmla="*/ 0 w 51"/>
                <a:gd name="T3" fmla="*/ 29 h 45"/>
                <a:gd name="T4" fmla="*/ 10 w 51"/>
                <a:gd name="T5" fmla="*/ 45 h 45"/>
                <a:gd name="T6" fmla="*/ 51 w 51"/>
                <a:gd name="T7" fmla="*/ 15 h 45"/>
                <a:gd name="T8" fmla="*/ 41 w 51"/>
                <a:gd name="T9" fmla="*/ 0 h 45"/>
                <a:gd name="T10" fmla="*/ 0 60000 65536"/>
                <a:gd name="T11" fmla="*/ 0 60000 65536"/>
                <a:gd name="T12" fmla="*/ 0 60000 65536"/>
                <a:gd name="T13" fmla="*/ 0 60000 65536"/>
                <a:gd name="T14" fmla="*/ 0 60000 65536"/>
                <a:gd name="T15" fmla="*/ 0 w 51"/>
                <a:gd name="T16" fmla="*/ 0 h 45"/>
                <a:gd name="T17" fmla="*/ 51 w 51"/>
                <a:gd name="T18" fmla="*/ 45 h 45"/>
              </a:gdLst>
              <a:ahLst/>
              <a:cxnLst>
                <a:cxn ang="T10">
                  <a:pos x="T0" y="T1"/>
                </a:cxn>
                <a:cxn ang="T11">
                  <a:pos x="T2" y="T3"/>
                </a:cxn>
                <a:cxn ang="T12">
                  <a:pos x="T4" y="T5"/>
                </a:cxn>
                <a:cxn ang="T13">
                  <a:pos x="T6" y="T7"/>
                </a:cxn>
                <a:cxn ang="T14">
                  <a:pos x="T8" y="T9"/>
                </a:cxn>
              </a:cxnLst>
              <a:rect l="T15" t="T16" r="T17" b="T18"/>
              <a:pathLst>
                <a:path w="51" h="45">
                  <a:moveTo>
                    <a:pt x="41" y="0"/>
                  </a:moveTo>
                  <a:lnTo>
                    <a:pt x="0" y="29"/>
                  </a:lnTo>
                  <a:lnTo>
                    <a:pt x="10" y="45"/>
                  </a:lnTo>
                  <a:lnTo>
                    <a:pt x="51" y="15"/>
                  </a:lnTo>
                  <a:lnTo>
                    <a:pt x="4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615" name="Freeform 64"/>
            <p:cNvSpPr>
              <a:spLocks/>
            </p:cNvSpPr>
            <p:nvPr/>
          </p:nvSpPr>
          <p:spPr bwMode="auto">
            <a:xfrm>
              <a:off x="8129918" y="2506100"/>
              <a:ext cx="39688" cy="38100"/>
            </a:xfrm>
            <a:custGeom>
              <a:avLst/>
              <a:gdLst>
                <a:gd name="T0" fmla="*/ 14 w 52"/>
                <a:gd name="T1" fmla="*/ 48 h 48"/>
                <a:gd name="T2" fmla="*/ 52 w 52"/>
                <a:gd name="T3" fmla="*/ 14 h 48"/>
                <a:gd name="T4" fmla="*/ 38 w 52"/>
                <a:gd name="T5" fmla="*/ 0 h 48"/>
                <a:gd name="T6" fmla="*/ 0 w 52"/>
                <a:gd name="T7" fmla="*/ 35 h 48"/>
                <a:gd name="T8" fmla="*/ 14 w 52"/>
                <a:gd name="T9" fmla="*/ 48 h 48"/>
                <a:gd name="T10" fmla="*/ 0 60000 65536"/>
                <a:gd name="T11" fmla="*/ 0 60000 65536"/>
                <a:gd name="T12" fmla="*/ 0 60000 65536"/>
                <a:gd name="T13" fmla="*/ 0 60000 65536"/>
                <a:gd name="T14" fmla="*/ 0 60000 65536"/>
                <a:gd name="T15" fmla="*/ 0 w 52"/>
                <a:gd name="T16" fmla="*/ 0 h 48"/>
                <a:gd name="T17" fmla="*/ 52 w 52"/>
                <a:gd name="T18" fmla="*/ 48 h 48"/>
              </a:gdLst>
              <a:ahLst/>
              <a:cxnLst>
                <a:cxn ang="T10">
                  <a:pos x="T0" y="T1"/>
                </a:cxn>
                <a:cxn ang="T11">
                  <a:pos x="T2" y="T3"/>
                </a:cxn>
                <a:cxn ang="T12">
                  <a:pos x="T4" y="T5"/>
                </a:cxn>
                <a:cxn ang="T13">
                  <a:pos x="T6" y="T7"/>
                </a:cxn>
                <a:cxn ang="T14">
                  <a:pos x="T8" y="T9"/>
                </a:cxn>
              </a:cxnLst>
              <a:rect l="T15" t="T16" r="T17" b="T18"/>
              <a:pathLst>
                <a:path w="52" h="48">
                  <a:moveTo>
                    <a:pt x="14" y="48"/>
                  </a:moveTo>
                  <a:lnTo>
                    <a:pt x="52" y="14"/>
                  </a:lnTo>
                  <a:lnTo>
                    <a:pt x="38" y="0"/>
                  </a:lnTo>
                  <a:lnTo>
                    <a:pt x="0" y="35"/>
                  </a:lnTo>
                  <a:lnTo>
                    <a:pt x="14"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616" name="Freeform 65"/>
            <p:cNvSpPr>
              <a:spLocks/>
            </p:cNvSpPr>
            <p:nvPr/>
          </p:nvSpPr>
          <p:spPr bwMode="auto">
            <a:xfrm>
              <a:off x="8090231" y="2547375"/>
              <a:ext cx="39688" cy="41275"/>
            </a:xfrm>
            <a:custGeom>
              <a:avLst/>
              <a:gdLst>
                <a:gd name="T0" fmla="*/ 33 w 48"/>
                <a:gd name="T1" fmla="*/ 0 h 52"/>
                <a:gd name="T2" fmla="*/ 0 w 48"/>
                <a:gd name="T3" fmla="*/ 39 h 52"/>
                <a:gd name="T4" fmla="*/ 15 w 48"/>
                <a:gd name="T5" fmla="*/ 52 h 52"/>
                <a:gd name="T6" fmla="*/ 48 w 48"/>
                <a:gd name="T7" fmla="*/ 13 h 52"/>
                <a:gd name="T8" fmla="*/ 33 w 48"/>
                <a:gd name="T9" fmla="*/ 0 h 52"/>
                <a:gd name="T10" fmla="*/ 0 60000 65536"/>
                <a:gd name="T11" fmla="*/ 0 60000 65536"/>
                <a:gd name="T12" fmla="*/ 0 60000 65536"/>
                <a:gd name="T13" fmla="*/ 0 60000 65536"/>
                <a:gd name="T14" fmla="*/ 0 60000 65536"/>
                <a:gd name="T15" fmla="*/ 0 w 48"/>
                <a:gd name="T16" fmla="*/ 0 h 52"/>
                <a:gd name="T17" fmla="*/ 48 w 48"/>
                <a:gd name="T18" fmla="*/ 52 h 52"/>
              </a:gdLst>
              <a:ahLst/>
              <a:cxnLst>
                <a:cxn ang="T10">
                  <a:pos x="T0" y="T1"/>
                </a:cxn>
                <a:cxn ang="T11">
                  <a:pos x="T2" y="T3"/>
                </a:cxn>
                <a:cxn ang="T12">
                  <a:pos x="T4" y="T5"/>
                </a:cxn>
                <a:cxn ang="T13">
                  <a:pos x="T6" y="T7"/>
                </a:cxn>
                <a:cxn ang="T14">
                  <a:pos x="T8" y="T9"/>
                </a:cxn>
              </a:cxnLst>
              <a:rect l="T15" t="T16" r="T17" b="T18"/>
              <a:pathLst>
                <a:path w="48" h="52">
                  <a:moveTo>
                    <a:pt x="33" y="0"/>
                  </a:moveTo>
                  <a:lnTo>
                    <a:pt x="0" y="39"/>
                  </a:lnTo>
                  <a:lnTo>
                    <a:pt x="15" y="52"/>
                  </a:lnTo>
                  <a:lnTo>
                    <a:pt x="48" y="13"/>
                  </a:lnTo>
                  <a:lnTo>
                    <a:pt x="3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617" name="Freeform 66"/>
            <p:cNvSpPr>
              <a:spLocks/>
            </p:cNvSpPr>
            <p:nvPr/>
          </p:nvSpPr>
          <p:spPr bwMode="auto">
            <a:xfrm>
              <a:off x="8058481" y="2593412"/>
              <a:ext cx="34925" cy="42863"/>
            </a:xfrm>
            <a:custGeom>
              <a:avLst/>
              <a:gdLst>
                <a:gd name="T0" fmla="*/ 16 w 45"/>
                <a:gd name="T1" fmla="*/ 53 h 53"/>
                <a:gd name="T2" fmla="*/ 45 w 45"/>
                <a:gd name="T3" fmla="*/ 10 h 53"/>
                <a:gd name="T4" fmla="*/ 29 w 45"/>
                <a:gd name="T5" fmla="*/ 0 h 53"/>
                <a:gd name="T6" fmla="*/ 0 w 45"/>
                <a:gd name="T7" fmla="*/ 42 h 53"/>
                <a:gd name="T8" fmla="*/ 16 w 45"/>
                <a:gd name="T9" fmla="*/ 53 h 53"/>
                <a:gd name="T10" fmla="*/ 0 60000 65536"/>
                <a:gd name="T11" fmla="*/ 0 60000 65536"/>
                <a:gd name="T12" fmla="*/ 0 60000 65536"/>
                <a:gd name="T13" fmla="*/ 0 60000 65536"/>
                <a:gd name="T14" fmla="*/ 0 60000 65536"/>
                <a:gd name="T15" fmla="*/ 0 w 45"/>
                <a:gd name="T16" fmla="*/ 0 h 53"/>
                <a:gd name="T17" fmla="*/ 45 w 45"/>
                <a:gd name="T18" fmla="*/ 53 h 53"/>
              </a:gdLst>
              <a:ahLst/>
              <a:cxnLst>
                <a:cxn ang="T10">
                  <a:pos x="T0" y="T1"/>
                </a:cxn>
                <a:cxn ang="T11">
                  <a:pos x="T2" y="T3"/>
                </a:cxn>
                <a:cxn ang="T12">
                  <a:pos x="T4" y="T5"/>
                </a:cxn>
                <a:cxn ang="T13">
                  <a:pos x="T6" y="T7"/>
                </a:cxn>
                <a:cxn ang="T14">
                  <a:pos x="T8" y="T9"/>
                </a:cxn>
              </a:cxnLst>
              <a:rect l="T15" t="T16" r="T17" b="T18"/>
              <a:pathLst>
                <a:path w="45" h="53">
                  <a:moveTo>
                    <a:pt x="16" y="53"/>
                  </a:moveTo>
                  <a:lnTo>
                    <a:pt x="45" y="10"/>
                  </a:lnTo>
                  <a:lnTo>
                    <a:pt x="29" y="0"/>
                  </a:lnTo>
                  <a:lnTo>
                    <a:pt x="0" y="42"/>
                  </a:lnTo>
                  <a:lnTo>
                    <a:pt x="16"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618" name="Freeform 67"/>
            <p:cNvSpPr>
              <a:spLocks/>
            </p:cNvSpPr>
            <p:nvPr/>
          </p:nvSpPr>
          <p:spPr bwMode="auto">
            <a:xfrm>
              <a:off x="8031493" y="2644212"/>
              <a:ext cx="31750" cy="44450"/>
            </a:xfrm>
            <a:custGeom>
              <a:avLst/>
              <a:gdLst>
                <a:gd name="T0" fmla="*/ 40 w 40"/>
                <a:gd name="T1" fmla="*/ 9 h 55"/>
                <a:gd name="T2" fmla="*/ 23 w 40"/>
                <a:gd name="T3" fmla="*/ 0 h 55"/>
                <a:gd name="T4" fmla="*/ 0 w 40"/>
                <a:gd name="T5" fmla="*/ 46 h 55"/>
                <a:gd name="T6" fmla="*/ 17 w 40"/>
                <a:gd name="T7" fmla="*/ 55 h 55"/>
                <a:gd name="T8" fmla="*/ 40 w 40"/>
                <a:gd name="T9" fmla="*/ 9 h 55"/>
                <a:gd name="T10" fmla="*/ 0 60000 65536"/>
                <a:gd name="T11" fmla="*/ 0 60000 65536"/>
                <a:gd name="T12" fmla="*/ 0 60000 65536"/>
                <a:gd name="T13" fmla="*/ 0 60000 65536"/>
                <a:gd name="T14" fmla="*/ 0 60000 65536"/>
                <a:gd name="T15" fmla="*/ 0 w 40"/>
                <a:gd name="T16" fmla="*/ 0 h 55"/>
                <a:gd name="T17" fmla="*/ 40 w 40"/>
                <a:gd name="T18" fmla="*/ 55 h 55"/>
              </a:gdLst>
              <a:ahLst/>
              <a:cxnLst>
                <a:cxn ang="T10">
                  <a:pos x="T0" y="T1"/>
                </a:cxn>
                <a:cxn ang="T11">
                  <a:pos x="T2" y="T3"/>
                </a:cxn>
                <a:cxn ang="T12">
                  <a:pos x="T4" y="T5"/>
                </a:cxn>
                <a:cxn ang="T13">
                  <a:pos x="T6" y="T7"/>
                </a:cxn>
                <a:cxn ang="T14">
                  <a:pos x="T8" y="T9"/>
                </a:cxn>
              </a:cxnLst>
              <a:rect l="T15" t="T16" r="T17" b="T18"/>
              <a:pathLst>
                <a:path w="40" h="55">
                  <a:moveTo>
                    <a:pt x="40" y="9"/>
                  </a:moveTo>
                  <a:lnTo>
                    <a:pt x="23" y="0"/>
                  </a:lnTo>
                  <a:lnTo>
                    <a:pt x="0" y="46"/>
                  </a:lnTo>
                  <a:lnTo>
                    <a:pt x="17" y="55"/>
                  </a:lnTo>
                  <a:lnTo>
                    <a:pt x="4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619" name="Freeform 68"/>
            <p:cNvSpPr>
              <a:spLocks/>
            </p:cNvSpPr>
            <p:nvPr/>
          </p:nvSpPr>
          <p:spPr bwMode="auto">
            <a:xfrm>
              <a:off x="8012443" y="2698187"/>
              <a:ext cx="26988" cy="44450"/>
            </a:xfrm>
            <a:custGeom>
              <a:avLst/>
              <a:gdLst>
                <a:gd name="T0" fmla="*/ 16 w 34"/>
                <a:gd name="T1" fmla="*/ 0 h 54"/>
                <a:gd name="T2" fmla="*/ 0 w 34"/>
                <a:gd name="T3" fmla="*/ 47 h 54"/>
                <a:gd name="T4" fmla="*/ 17 w 34"/>
                <a:gd name="T5" fmla="*/ 54 h 54"/>
                <a:gd name="T6" fmla="*/ 34 w 34"/>
                <a:gd name="T7" fmla="*/ 6 h 54"/>
                <a:gd name="T8" fmla="*/ 16 w 34"/>
                <a:gd name="T9" fmla="*/ 0 h 54"/>
                <a:gd name="T10" fmla="*/ 0 60000 65536"/>
                <a:gd name="T11" fmla="*/ 0 60000 65536"/>
                <a:gd name="T12" fmla="*/ 0 60000 65536"/>
                <a:gd name="T13" fmla="*/ 0 60000 65536"/>
                <a:gd name="T14" fmla="*/ 0 60000 65536"/>
                <a:gd name="T15" fmla="*/ 0 w 34"/>
                <a:gd name="T16" fmla="*/ 0 h 54"/>
                <a:gd name="T17" fmla="*/ 34 w 34"/>
                <a:gd name="T18" fmla="*/ 54 h 54"/>
              </a:gdLst>
              <a:ahLst/>
              <a:cxnLst>
                <a:cxn ang="T10">
                  <a:pos x="T0" y="T1"/>
                </a:cxn>
                <a:cxn ang="T11">
                  <a:pos x="T2" y="T3"/>
                </a:cxn>
                <a:cxn ang="T12">
                  <a:pos x="T4" y="T5"/>
                </a:cxn>
                <a:cxn ang="T13">
                  <a:pos x="T6" y="T7"/>
                </a:cxn>
                <a:cxn ang="T14">
                  <a:pos x="T8" y="T9"/>
                </a:cxn>
              </a:cxnLst>
              <a:rect l="T15" t="T16" r="T17" b="T18"/>
              <a:pathLst>
                <a:path w="34" h="54">
                  <a:moveTo>
                    <a:pt x="16" y="0"/>
                  </a:moveTo>
                  <a:lnTo>
                    <a:pt x="0" y="47"/>
                  </a:lnTo>
                  <a:lnTo>
                    <a:pt x="17" y="54"/>
                  </a:lnTo>
                  <a:lnTo>
                    <a:pt x="34" y="6"/>
                  </a:lnTo>
                  <a:lnTo>
                    <a:pt x="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620" name="Freeform 69"/>
            <p:cNvSpPr>
              <a:spLocks/>
            </p:cNvSpPr>
            <p:nvPr/>
          </p:nvSpPr>
          <p:spPr bwMode="auto">
            <a:xfrm>
              <a:off x="7999743" y="2753750"/>
              <a:ext cx="23813" cy="42863"/>
            </a:xfrm>
            <a:custGeom>
              <a:avLst/>
              <a:gdLst>
                <a:gd name="T0" fmla="*/ 0 w 30"/>
                <a:gd name="T1" fmla="*/ 51 h 54"/>
                <a:gd name="T2" fmla="*/ 19 w 30"/>
                <a:gd name="T3" fmla="*/ 54 h 54"/>
                <a:gd name="T4" fmla="*/ 30 w 30"/>
                <a:gd name="T5" fmla="*/ 5 h 54"/>
                <a:gd name="T6" fmla="*/ 11 w 30"/>
                <a:gd name="T7" fmla="*/ 0 h 54"/>
                <a:gd name="T8" fmla="*/ 0 w 30"/>
                <a:gd name="T9" fmla="*/ 51 h 54"/>
                <a:gd name="T10" fmla="*/ 0 60000 65536"/>
                <a:gd name="T11" fmla="*/ 0 60000 65536"/>
                <a:gd name="T12" fmla="*/ 0 60000 65536"/>
                <a:gd name="T13" fmla="*/ 0 60000 65536"/>
                <a:gd name="T14" fmla="*/ 0 60000 65536"/>
                <a:gd name="T15" fmla="*/ 0 w 30"/>
                <a:gd name="T16" fmla="*/ 0 h 54"/>
                <a:gd name="T17" fmla="*/ 30 w 30"/>
                <a:gd name="T18" fmla="*/ 54 h 54"/>
              </a:gdLst>
              <a:ahLst/>
              <a:cxnLst>
                <a:cxn ang="T10">
                  <a:pos x="T0" y="T1"/>
                </a:cxn>
                <a:cxn ang="T11">
                  <a:pos x="T2" y="T3"/>
                </a:cxn>
                <a:cxn ang="T12">
                  <a:pos x="T4" y="T5"/>
                </a:cxn>
                <a:cxn ang="T13">
                  <a:pos x="T6" y="T7"/>
                </a:cxn>
                <a:cxn ang="T14">
                  <a:pos x="T8" y="T9"/>
                </a:cxn>
              </a:cxnLst>
              <a:rect l="T15" t="T16" r="T17" b="T18"/>
              <a:pathLst>
                <a:path w="30" h="54">
                  <a:moveTo>
                    <a:pt x="0" y="51"/>
                  </a:moveTo>
                  <a:lnTo>
                    <a:pt x="19" y="54"/>
                  </a:lnTo>
                  <a:lnTo>
                    <a:pt x="30" y="5"/>
                  </a:lnTo>
                  <a:lnTo>
                    <a:pt x="11" y="0"/>
                  </a:lnTo>
                  <a:lnTo>
                    <a:pt x="0" y="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621" name="Rectangle 70"/>
            <p:cNvSpPr>
              <a:spLocks noChangeArrowheads="1"/>
            </p:cNvSpPr>
            <p:nvPr/>
          </p:nvSpPr>
          <p:spPr bwMode="auto">
            <a:xfrm>
              <a:off x="8039431" y="2779150"/>
              <a:ext cx="57150" cy="19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b="1">
                  <a:solidFill>
                    <a:srgbClr val="084887"/>
                  </a:solidFill>
                  <a:latin typeface="Arial" charset="0"/>
                  <a:cs typeface="Arial" charset="0"/>
                </a:defRPr>
              </a:lvl1pPr>
              <a:lvl2pPr marL="742950" indent="-285750" algn="ctr" eaLnBrk="0" hangingPunct="0">
                <a:defRPr b="1">
                  <a:solidFill>
                    <a:srgbClr val="084887"/>
                  </a:solidFill>
                  <a:latin typeface="Arial" charset="0"/>
                  <a:cs typeface="Arial" charset="0"/>
                </a:defRPr>
              </a:lvl2pPr>
              <a:lvl3pPr marL="1143000" indent="-228600" algn="ctr" eaLnBrk="0" hangingPunct="0">
                <a:defRPr b="1">
                  <a:solidFill>
                    <a:srgbClr val="084887"/>
                  </a:solidFill>
                  <a:latin typeface="Arial" charset="0"/>
                  <a:cs typeface="Arial" charset="0"/>
                </a:defRPr>
              </a:lvl3pPr>
              <a:lvl4pPr marL="1600200" indent="-228600" algn="ctr" eaLnBrk="0" hangingPunct="0">
                <a:defRPr b="1">
                  <a:solidFill>
                    <a:srgbClr val="084887"/>
                  </a:solidFill>
                  <a:latin typeface="Arial" charset="0"/>
                  <a:cs typeface="Arial" charset="0"/>
                </a:defRPr>
              </a:lvl4pPr>
              <a:lvl5pPr marL="2057400" indent="-228600" algn="ctr" eaLnBrk="0" hangingPunct="0">
                <a:defRPr b="1">
                  <a:solidFill>
                    <a:srgbClr val="084887"/>
                  </a:solidFill>
                  <a:latin typeface="Arial" charset="0"/>
                  <a:cs typeface="Arial" charset="0"/>
                </a:defRPr>
              </a:lvl5pPr>
              <a:lvl6pPr marL="2514600" indent="-228600" algn="ctr" eaLnBrk="0" fontAlgn="base" hangingPunct="0">
                <a:spcBef>
                  <a:spcPct val="0"/>
                </a:spcBef>
                <a:spcAft>
                  <a:spcPct val="0"/>
                </a:spcAft>
                <a:defRPr b="1">
                  <a:solidFill>
                    <a:srgbClr val="084887"/>
                  </a:solidFill>
                  <a:latin typeface="Arial" charset="0"/>
                  <a:cs typeface="Arial" charset="0"/>
                </a:defRPr>
              </a:lvl6pPr>
              <a:lvl7pPr marL="2971800" indent="-228600" algn="ctr" eaLnBrk="0" fontAlgn="base" hangingPunct="0">
                <a:spcBef>
                  <a:spcPct val="0"/>
                </a:spcBef>
                <a:spcAft>
                  <a:spcPct val="0"/>
                </a:spcAft>
                <a:defRPr b="1">
                  <a:solidFill>
                    <a:srgbClr val="084887"/>
                  </a:solidFill>
                  <a:latin typeface="Arial" charset="0"/>
                  <a:cs typeface="Arial" charset="0"/>
                </a:defRPr>
              </a:lvl7pPr>
              <a:lvl8pPr marL="3429000" indent="-228600" algn="ctr" eaLnBrk="0" fontAlgn="base" hangingPunct="0">
                <a:spcBef>
                  <a:spcPct val="0"/>
                </a:spcBef>
                <a:spcAft>
                  <a:spcPct val="0"/>
                </a:spcAft>
                <a:defRPr b="1">
                  <a:solidFill>
                    <a:srgbClr val="084887"/>
                  </a:solidFill>
                  <a:latin typeface="Arial" charset="0"/>
                  <a:cs typeface="Arial" charset="0"/>
                </a:defRPr>
              </a:lvl8pPr>
              <a:lvl9pPr marL="3886200" indent="-228600" algn="ctr" eaLnBrk="0" fontAlgn="base" hangingPunct="0">
                <a:spcBef>
                  <a:spcPct val="0"/>
                </a:spcBef>
                <a:spcAft>
                  <a:spcPct val="0"/>
                </a:spcAft>
                <a:defRPr b="1">
                  <a:solidFill>
                    <a:srgbClr val="084887"/>
                  </a:solidFill>
                  <a:latin typeface="Arial" charset="0"/>
                  <a:cs typeface="Arial" charset="0"/>
                </a:defRPr>
              </a:lvl9pPr>
            </a:lstStyle>
            <a:p>
              <a:endParaRPr lang="fr-FR" altLang="fr-FR"/>
            </a:p>
          </p:txBody>
        </p:sp>
        <p:sp>
          <p:nvSpPr>
            <p:cNvPr id="23622" name="Rectangle 71"/>
            <p:cNvSpPr>
              <a:spLocks noChangeArrowheads="1"/>
            </p:cNvSpPr>
            <p:nvPr/>
          </p:nvSpPr>
          <p:spPr bwMode="auto">
            <a:xfrm>
              <a:off x="8115631" y="2779150"/>
              <a:ext cx="57150" cy="19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b="1">
                  <a:solidFill>
                    <a:srgbClr val="084887"/>
                  </a:solidFill>
                  <a:latin typeface="Arial" charset="0"/>
                  <a:cs typeface="Arial" charset="0"/>
                </a:defRPr>
              </a:lvl1pPr>
              <a:lvl2pPr marL="742950" indent="-285750" algn="ctr" eaLnBrk="0" hangingPunct="0">
                <a:defRPr b="1">
                  <a:solidFill>
                    <a:srgbClr val="084887"/>
                  </a:solidFill>
                  <a:latin typeface="Arial" charset="0"/>
                  <a:cs typeface="Arial" charset="0"/>
                </a:defRPr>
              </a:lvl2pPr>
              <a:lvl3pPr marL="1143000" indent="-228600" algn="ctr" eaLnBrk="0" hangingPunct="0">
                <a:defRPr b="1">
                  <a:solidFill>
                    <a:srgbClr val="084887"/>
                  </a:solidFill>
                  <a:latin typeface="Arial" charset="0"/>
                  <a:cs typeface="Arial" charset="0"/>
                </a:defRPr>
              </a:lvl3pPr>
              <a:lvl4pPr marL="1600200" indent="-228600" algn="ctr" eaLnBrk="0" hangingPunct="0">
                <a:defRPr b="1">
                  <a:solidFill>
                    <a:srgbClr val="084887"/>
                  </a:solidFill>
                  <a:latin typeface="Arial" charset="0"/>
                  <a:cs typeface="Arial" charset="0"/>
                </a:defRPr>
              </a:lvl4pPr>
              <a:lvl5pPr marL="2057400" indent="-228600" algn="ctr" eaLnBrk="0" hangingPunct="0">
                <a:defRPr b="1">
                  <a:solidFill>
                    <a:srgbClr val="084887"/>
                  </a:solidFill>
                  <a:latin typeface="Arial" charset="0"/>
                  <a:cs typeface="Arial" charset="0"/>
                </a:defRPr>
              </a:lvl5pPr>
              <a:lvl6pPr marL="2514600" indent="-228600" algn="ctr" eaLnBrk="0" fontAlgn="base" hangingPunct="0">
                <a:spcBef>
                  <a:spcPct val="0"/>
                </a:spcBef>
                <a:spcAft>
                  <a:spcPct val="0"/>
                </a:spcAft>
                <a:defRPr b="1">
                  <a:solidFill>
                    <a:srgbClr val="084887"/>
                  </a:solidFill>
                  <a:latin typeface="Arial" charset="0"/>
                  <a:cs typeface="Arial" charset="0"/>
                </a:defRPr>
              </a:lvl6pPr>
              <a:lvl7pPr marL="2971800" indent="-228600" algn="ctr" eaLnBrk="0" fontAlgn="base" hangingPunct="0">
                <a:spcBef>
                  <a:spcPct val="0"/>
                </a:spcBef>
                <a:spcAft>
                  <a:spcPct val="0"/>
                </a:spcAft>
                <a:defRPr b="1">
                  <a:solidFill>
                    <a:srgbClr val="084887"/>
                  </a:solidFill>
                  <a:latin typeface="Arial" charset="0"/>
                  <a:cs typeface="Arial" charset="0"/>
                </a:defRPr>
              </a:lvl7pPr>
              <a:lvl8pPr marL="3429000" indent="-228600" algn="ctr" eaLnBrk="0" fontAlgn="base" hangingPunct="0">
                <a:spcBef>
                  <a:spcPct val="0"/>
                </a:spcBef>
                <a:spcAft>
                  <a:spcPct val="0"/>
                </a:spcAft>
                <a:defRPr b="1">
                  <a:solidFill>
                    <a:srgbClr val="084887"/>
                  </a:solidFill>
                  <a:latin typeface="Arial" charset="0"/>
                  <a:cs typeface="Arial" charset="0"/>
                </a:defRPr>
              </a:lvl8pPr>
              <a:lvl9pPr marL="3886200" indent="-228600" algn="ctr" eaLnBrk="0" fontAlgn="base" hangingPunct="0">
                <a:spcBef>
                  <a:spcPct val="0"/>
                </a:spcBef>
                <a:spcAft>
                  <a:spcPct val="0"/>
                </a:spcAft>
                <a:defRPr b="1">
                  <a:solidFill>
                    <a:srgbClr val="084887"/>
                  </a:solidFill>
                  <a:latin typeface="Arial" charset="0"/>
                  <a:cs typeface="Arial" charset="0"/>
                </a:defRPr>
              </a:lvl9pPr>
            </a:lstStyle>
            <a:p>
              <a:endParaRPr lang="fr-FR" altLang="fr-FR"/>
            </a:p>
          </p:txBody>
        </p:sp>
        <p:sp>
          <p:nvSpPr>
            <p:cNvPr id="23623" name="Rectangle 72"/>
            <p:cNvSpPr>
              <a:spLocks noChangeArrowheads="1"/>
            </p:cNvSpPr>
            <p:nvPr/>
          </p:nvSpPr>
          <p:spPr bwMode="auto">
            <a:xfrm>
              <a:off x="8191831" y="2779150"/>
              <a:ext cx="55563" cy="19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b="1">
                  <a:solidFill>
                    <a:srgbClr val="084887"/>
                  </a:solidFill>
                  <a:latin typeface="Arial" charset="0"/>
                  <a:cs typeface="Arial" charset="0"/>
                </a:defRPr>
              </a:lvl1pPr>
              <a:lvl2pPr marL="742950" indent="-285750" algn="ctr" eaLnBrk="0" hangingPunct="0">
                <a:defRPr b="1">
                  <a:solidFill>
                    <a:srgbClr val="084887"/>
                  </a:solidFill>
                  <a:latin typeface="Arial" charset="0"/>
                  <a:cs typeface="Arial" charset="0"/>
                </a:defRPr>
              </a:lvl2pPr>
              <a:lvl3pPr marL="1143000" indent="-228600" algn="ctr" eaLnBrk="0" hangingPunct="0">
                <a:defRPr b="1">
                  <a:solidFill>
                    <a:srgbClr val="084887"/>
                  </a:solidFill>
                  <a:latin typeface="Arial" charset="0"/>
                  <a:cs typeface="Arial" charset="0"/>
                </a:defRPr>
              </a:lvl3pPr>
              <a:lvl4pPr marL="1600200" indent="-228600" algn="ctr" eaLnBrk="0" hangingPunct="0">
                <a:defRPr b="1">
                  <a:solidFill>
                    <a:srgbClr val="084887"/>
                  </a:solidFill>
                  <a:latin typeface="Arial" charset="0"/>
                  <a:cs typeface="Arial" charset="0"/>
                </a:defRPr>
              </a:lvl4pPr>
              <a:lvl5pPr marL="2057400" indent="-228600" algn="ctr" eaLnBrk="0" hangingPunct="0">
                <a:defRPr b="1">
                  <a:solidFill>
                    <a:srgbClr val="084887"/>
                  </a:solidFill>
                  <a:latin typeface="Arial" charset="0"/>
                  <a:cs typeface="Arial" charset="0"/>
                </a:defRPr>
              </a:lvl5pPr>
              <a:lvl6pPr marL="2514600" indent="-228600" algn="ctr" eaLnBrk="0" fontAlgn="base" hangingPunct="0">
                <a:spcBef>
                  <a:spcPct val="0"/>
                </a:spcBef>
                <a:spcAft>
                  <a:spcPct val="0"/>
                </a:spcAft>
                <a:defRPr b="1">
                  <a:solidFill>
                    <a:srgbClr val="084887"/>
                  </a:solidFill>
                  <a:latin typeface="Arial" charset="0"/>
                  <a:cs typeface="Arial" charset="0"/>
                </a:defRPr>
              </a:lvl6pPr>
              <a:lvl7pPr marL="2971800" indent="-228600" algn="ctr" eaLnBrk="0" fontAlgn="base" hangingPunct="0">
                <a:spcBef>
                  <a:spcPct val="0"/>
                </a:spcBef>
                <a:spcAft>
                  <a:spcPct val="0"/>
                </a:spcAft>
                <a:defRPr b="1">
                  <a:solidFill>
                    <a:srgbClr val="084887"/>
                  </a:solidFill>
                  <a:latin typeface="Arial" charset="0"/>
                  <a:cs typeface="Arial" charset="0"/>
                </a:defRPr>
              </a:lvl7pPr>
              <a:lvl8pPr marL="3429000" indent="-228600" algn="ctr" eaLnBrk="0" fontAlgn="base" hangingPunct="0">
                <a:spcBef>
                  <a:spcPct val="0"/>
                </a:spcBef>
                <a:spcAft>
                  <a:spcPct val="0"/>
                </a:spcAft>
                <a:defRPr b="1">
                  <a:solidFill>
                    <a:srgbClr val="084887"/>
                  </a:solidFill>
                  <a:latin typeface="Arial" charset="0"/>
                  <a:cs typeface="Arial" charset="0"/>
                </a:defRPr>
              </a:lvl8pPr>
              <a:lvl9pPr marL="3886200" indent="-228600" algn="ctr" eaLnBrk="0" fontAlgn="base" hangingPunct="0">
                <a:spcBef>
                  <a:spcPct val="0"/>
                </a:spcBef>
                <a:spcAft>
                  <a:spcPct val="0"/>
                </a:spcAft>
                <a:defRPr b="1">
                  <a:solidFill>
                    <a:srgbClr val="084887"/>
                  </a:solidFill>
                  <a:latin typeface="Arial" charset="0"/>
                  <a:cs typeface="Arial" charset="0"/>
                </a:defRPr>
              </a:lvl9pPr>
            </a:lstStyle>
            <a:p>
              <a:endParaRPr lang="fr-FR" altLang="fr-FR"/>
            </a:p>
          </p:txBody>
        </p:sp>
        <p:sp>
          <p:nvSpPr>
            <p:cNvPr id="23624" name="Freeform 73"/>
            <p:cNvSpPr>
              <a:spLocks/>
            </p:cNvSpPr>
            <p:nvPr/>
          </p:nvSpPr>
          <p:spPr bwMode="auto">
            <a:xfrm>
              <a:off x="7282193" y="2345762"/>
              <a:ext cx="84138" cy="120650"/>
            </a:xfrm>
            <a:custGeom>
              <a:avLst/>
              <a:gdLst>
                <a:gd name="T0" fmla="*/ 53 w 106"/>
                <a:gd name="T1" fmla="*/ 0 h 151"/>
                <a:gd name="T2" fmla="*/ 43 w 106"/>
                <a:gd name="T3" fmla="*/ 2 h 151"/>
                <a:gd name="T4" fmla="*/ 32 w 106"/>
                <a:gd name="T5" fmla="*/ 6 h 151"/>
                <a:gd name="T6" fmla="*/ 23 w 106"/>
                <a:gd name="T7" fmla="*/ 13 h 151"/>
                <a:gd name="T8" fmla="*/ 15 w 106"/>
                <a:gd name="T9" fmla="*/ 22 h 151"/>
                <a:gd name="T10" fmla="*/ 9 w 106"/>
                <a:gd name="T11" fmla="*/ 34 h 151"/>
                <a:gd name="T12" fmla="*/ 5 w 106"/>
                <a:gd name="T13" fmla="*/ 47 h 151"/>
                <a:gd name="T14" fmla="*/ 1 w 106"/>
                <a:gd name="T15" fmla="*/ 60 h 151"/>
                <a:gd name="T16" fmla="*/ 0 w 106"/>
                <a:gd name="T17" fmla="*/ 75 h 151"/>
                <a:gd name="T18" fmla="*/ 1 w 106"/>
                <a:gd name="T19" fmla="*/ 90 h 151"/>
                <a:gd name="T20" fmla="*/ 5 w 106"/>
                <a:gd name="T21" fmla="*/ 105 h 151"/>
                <a:gd name="T22" fmla="*/ 9 w 106"/>
                <a:gd name="T23" fmla="*/ 118 h 151"/>
                <a:gd name="T24" fmla="*/ 15 w 106"/>
                <a:gd name="T25" fmla="*/ 129 h 151"/>
                <a:gd name="T26" fmla="*/ 23 w 106"/>
                <a:gd name="T27" fmla="*/ 139 h 151"/>
                <a:gd name="T28" fmla="*/ 32 w 106"/>
                <a:gd name="T29" fmla="*/ 146 h 151"/>
                <a:gd name="T30" fmla="*/ 43 w 106"/>
                <a:gd name="T31" fmla="*/ 150 h 151"/>
                <a:gd name="T32" fmla="*/ 53 w 106"/>
                <a:gd name="T33" fmla="*/ 151 h 151"/>
                <a:gd name="T34" fmla="*/ 63 w 106"/>
                <a:gd name="T35" fmla="*/ 150 h 151"/>
                <a:gd name="T36" fmla="*/ 74 w 106"/>
                <a:gd name="T37" fmla="*/ 146 h 151"/>
                <a:gd name="T38" fmla="*/ 83 w 106"/>
                <a:gd name="T39" fmla="*/ 139 h 151"/>
                <a:gd name="T40" fmla="*/ 90 w 106"/>
                <a:gd name="T41" fmla="*/ 129 h 151"/>
                <a:gd name="T42" fmla="*/ 97 w 106"/>
                <a:gd name="T43" fmla="*/ 118 h 151"/>
                <a:gd name="T44" fmla="*/ 102 w 106"/>
                <a:gd name="T45" fmla="*/ 105 h 151"/>
                <a:gd name="T46" fmla="*/ 105 w 106"/>
                <a:gd name="T47" fmla="*/ 90 h 151"/>
                <a:gd name="T48" fmla="*/ 106 w 106"/>
                <a:gd name="T49" fmla="*/ 75 h 151"/>
                <a:gd name="T50" fmla="*/ 105 w 106"/>
                <a:gd name="T51" fmla="*/ 60 h 151"/>
                <a:gd name="T52" fmla="*/ 102 w 106"/>
                <a:gd name="T53" fmla="*/ 47 h 151"/>
                <a:gd name="T54" fmla="*/ 97 w 106"/>
                <a:gd name="T55" fmla="*/ 34 h 151"/>
                <a:gd name="T56" fmla="*/ 90 w 106"/>
                <a:gd name="T57" fmla="*/ 22 h 151"/>
                <a:gd name="T58" fmla="*/ 83 w 106"/>
                <a:gd name="T59" fmla="*/ 13 h 151"/>
                <a:gd name="T60" fmla="*/ 74 w 106"/>
                <a:gd name="T61" fmla="*/ 6 h 151"/>
                <a:gd name="T62" fmla="*/ 63 w 106"/>
                <a:gd name="T63" fmla="*/ 2 h 151"/>
                <a:gd name="T64" fmla="*/ 53 w 106"/>
                <a:gd name="T65" fmla="*/ 0 h 15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151"/>
                <a:gd name="T101" fmla="*/ 106 w 106"/>
                <a:gd name="T102" fmla="*/ 151 h 15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151">
                  <a:moveTo>
                    <a:pt x="53" y="0"/>
                  </a:moveTo>
                  <a:lnTo>
                    <a:pt x="43" y="2"/>
                  </a:lnTo>
                  <a:lnTo>
                    <a:pt x="32" y="6"/>
                  </a:lnTo>
                  <a:lnTo>
                    <a:pt x="23" y="13"/>
                  </a:lnTo>
                  <a:lnTo>
                    <a:pt x="15" y="22"/>
                  </a:lnTo>
                  <a:lnTo>
                    <a:pt x="9" y="34"/>
                  </a:lnTo>
                  <a:lnTo>
                    <a:pt x="5" y="47"/>
                  </a:lnTo>
                  <a:lnTo>
                    <a:pt x="1" y="60"/>
                  </a:lnTo>
                  <a:lnTo>
                    <a:pt x="0" y="75"/>
                  </a:lnTo>
                  <a:lnTo>
                    <a:pt x="1" y="90"/>
                  </a:lnTo>
                  <a:lnTo>
                    <a:pt x="5" y="105"/>
                  </a:lnTo>
                  <a:lnTo>
                    <a:pt x="9" y="118"/>
                  </a:lnTo>
                  <a:lnTo>
                    <a:pt x="15" y="129"/>
                  </a:lnTo>
                  <a:lnTo>
                    <a:pt x="23" y="139"/>
                  </a:lnTo>
                  <a:lnTo>
                    <a:pt x="32" y="146"/>
                  </a:lnTo>
                  <a:lnTo>
                    <a:pt x="43" y="150"/>
                  </a:lnTo>
                  <a:lnTo>
                    <a:pt x="53" y="151"/>
                  </a:lnTo>
                  <a:lnTo>
                    <a:pt x="63" y="150"/>
                  </a:lnTo>
                  <a:lnTo>
                    <a:pt x="74" y="146"/>
                  </a:lnTo>
                  <a:lnTo>
                    <a:pt x="83" y="139"/>
                  </a:lnTo>
                  <a:lnTo>
                    <a:pt x="90" y="129"/>
                  </a:lnTo>
                  <a:lnTo>
                    <a:pt x="97" y="118"/>
                  </a:lnTo>
                  <a:lnTo>
                    <a:pt x="102" y="105"/>
                  </a:lnTo>
                  <a:lnTo>
                    <a:pt x="105" y="90"/>
                  </a:lnTo>
                  <a:lnTo>
                    <a:pt x="106" y="75"/>
                  </a:lnTo>
                  <a:lnTo>
                    <a:pt x="105" y="60"/>
                  </a:lnTo>
                  <a:lnTo>
                    <a:pt x="102" y="47"/>
                  </a:lnTo>
                  <a:lnTo>
                    <a:pt x="97" y="34"/>
                  </a:lnTo>
                  <a:lnTo>
                    <a:pt x="90" y="22"/>
                  </a:lnTo>
                  <a:lnTo>
                    <a:pt x="83" y="13"/>
                  </a:lnTo>
                  <a:lnTo>
                    <a:pt x="74" y="6"/>
                  </a:lnTo>
                  <a:lnTo>
                    <a:pt x="63" y="2"/>
                  </a:lnTo>
                  <a:lnTo>
                    <a:pt x="5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625" name="Freeform 74"/>
            <p:cNvSpPr>
              <a:spLocks/>
            </p:cNvSpPr>
            <p:nvPr/>
          </p:nvSpPr>
          <p:spPr bwMode="auto">
            <a:xfrm>
              <a:off x="8241043" y="1894912"/>
              <a:ext cx="338138" cy="249238"/>
            </a:xfrm>
            <a:custGeom>
              <a:avLst/>
              <a:gdLst>
                <a:gd name="T0" fmla="*/ 425 w 425"/>
                <a:gd name="T1" fmla="*/ 88 h 314"/>
                <a:gd name="T2" fmla="*/ 367 w 425"/>
                <a:gd name="T3" fmla="*/ 0 h 314"/>
                <a:gd name="T4" fmla="*/ 223 w 425"/>
                <a:gd name="T5" fmla="*/ 89 h 314"/>
                <a:gd name="T6" fmla="*/ 189 w 425"/>
                <a:gd name="T7" fmla="*/ 43 h 314"/>
                <a:gd name="T8" fmla="*/ 0 w 425"/>
                <a:gd name="T9" fmla="*/ 314 h 314"/>
                <a:gd name="T10" fmla="*/ 326 w 425"/>
                <a:gd name="T11" fmla="*/ 229 h 314"/>
                <a:gd name="T12" fmla="*/ 292 w 425"/>
                <a:gd name="T13" fmla="*/ 183 h 314"/>
                <a:gd name="T14" fmla="*/ 425 w 425"/>
                <a:gd name="T15" fmla="*/ 88 h 314"/>
                <a:gd name="T16" fmla="*/ 0 60000 65536"/>
                <a:gd name="T17" fmla="*/ 0 60000 65536"/>
                <a:gd name="T18" fmla="*/ 0 60000 65536"/>
                <a:gd name="T19" fmla="*/ 0 60000 65536"/>
                <a:gd name="T20" fmla="*/ 0 60000 65536"/>
                <a:gd name="T21" fmla="*/ 0 60000 65536"/>
                <a:gd name="T22" fmla="*/ 0 60000 65536"/>
                <a:gd name="T23" fmla="*/ 0 60000 65536"/>
                <a:gd name="T24" fmla="*/ 0 w 425"/>
                <a:gd name="T25" fmla="*/ 0 h 314"/>
                <a:gd name="T26" fmla="*/ 425 w 425"/>
                <a:gd name="T27" fmla="*/ 314 h 3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5" h="314">
                  <a:moveTo>
                    <a:pt x="425" y="88"/>
                  </a:moveTo>
                  <a:lnTo>
                    <a:pt x="367" y="0"/>
                  </a:lnTo>
                  <a:lnTo>
                    <a:pt x="223" y="89"/>
                  </a:lnTo>
                  <a:lnTo>
                    <a:pt x="189" y="43"/>
                  </a:lnTo>
                  <a:lnTo>
                    <a:pt x="0" y="314"/>
                  </a:lnTo>
                  <a:lnTo>
                    <a:pt x="326" y="229"/>
                  </a:lnTo>
                  <a:lnTo>
                    <a:pt x="292" y="183"/>
                  </a:lnTo>
                  <a:lnTo>
                    <a:pt x="425" y="8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626" name="Freeform 77"/>
            <p:cNvSpPr>
              <a:spLocks/>
            </p:cNvSpPr>
            <p:nvPr/>
          </p:nvSpPr>
          <p:spPr bwMode="auto">
            <a:xfrm>
              <a:off x="7493331" y="2988700"/>
              <a:ext cx="241300" cy="114300"/>
            </a:xfrm>
            <a:custGeom>
              <a:avLst/>
              <a:gdLst>
                <a:gd name="T0" fmla="*/ 0 w 304"/>
                <a:gd name="T1" fmla="*/ 12 h 144"/>
                <a:gd name="T2" fmla="*/ 3 w 304"/>
                <a:gd name="T3" fmla="*/ 14 h 144"/>
                <a:gd name="T4" fmla="*/ 9 w 304"/>
                <a:gd name="T5" fmla="*/ 21 h 144"/>
                <a:gd name="T6" fmla="*/ 20 w 304"/>
                <a:gd name="T7" fmla="*/ 30 h 144"/>
                <a:gd name="T8" fmla="*/ 35 w 304"/>
                <a:gd name="T9" fmla="*/ 40 h 144"/>
                <a:gd name="T10" fmla="*/ 54 w 304"/>
                <a:gd name="T11" fmla="*/ 51 h 144"/>
                <a:gd name="T12" fmla="*/ 77 w 304"/>
                <a:gd name="T13" fmla="*/ 59 h 144"/>
                <a:gd name="T14" fmla="*/ 104 w 304"/>
                <a:gd name="T15" fmla="*/ 63 h 144"/>
                <a:gd name="T16" fmla="*/ 134 w 304"/>
                <a:gd name="T17" fmla="*/ 65 h 144"/>
                <a:gd name="T18" fmla="*/ 166 w 304"/>
                <a:gd name="T19" fmla="*/ 60 h 144"/>
                <a:gd name="T20" fmla="*/ 196 w 304"/>
                <a:gd name="T21" fmla="*/ 52 h 144"/>
                <a:gd name="T22" fmla="*/ 225 w 304"/>
                <a:gd name="T23" fmla="*/ 42 h 144"/>
                <a:gd name="T24" fmla="*/ 251 w 304"/>
                <a:gd name="T25" fmla="*/ 30 h 144"/>
                <a:gd name="T26" fmla="*/ 273 w 304"/>
                <a:gd name="T27" fmla="*/ 18 h 144"/>
                <a:gd name="T28" fmla="*/ 289 w 304"/>
                <a:gd name="T29" fmla="*/ 9 h 144"/>
                <a:gd name="T30" fmla="*/ 301 w 304"/>
                <a:gd name="T31" fmla="*/ 2 h 144"/>
                <a:gd name="T32" fmla="*/ 304 w 304"/>
                <a:gd name="T33" fmla="*/ 0 h 144"/>
                <a:gd name="T34" fmla="*/ 301 w 304"/>
                <a:gd name="T35" fmla="*/ 7 h 144"/>
                <a:gd name="T36" fmla="*/ 292 w 304"/>
                <a:gd name="T37" fmla="*/ 24 h 144"/>
                <a:gd name="T38" fmla="*/ 277 w 304"/>
                <a:gd name="T39" fmla="*/ 50 h 144"/>
                <a:gd name="T40" fmla="*/ 257 w 304"/>
                <a:gd name="T41" fmla="*/ 78 h 144"/>
                <a:gd name="T42" fmla="*/ 233 w 304"/>
                <a:gd name="T43" fmla="*/ 106 h 144"/>
                <a:gd name="T44" fmla="*/ 203 w 304"/>
                <a:gd name="T45" fmla="*/ 128 h 144"/>
                <a:gd name="T46" fmla="*/ 171 w 304"/>
                <a:gd name="T47" fmla="*/ 143 h 144"/>
                <a:gd name="T48" fmla="*/ 134 w 304"/>
                <a:gd name="T49" fmla="*/ 144 h 144"/>
                <a:gd name="T50" fmla="*/ 99 w 304"/>
                <a:gd name="T51" fmla="*/ 134 h 144"/>
                <a:gd name="T52" fmla="*/ 71 w 304"/>
                <a:gd name="T53" fmla="*/ 118 h 144"/>
                <a:gd name="T54" fmla="*/ 48 w 304"/>
                <a:gd name="T55" fmla="*/ 96 h 144"/>
                <a:gd name="T56" fmla="*/ 29 w 304"/>
                <a:gd name="T57" fmla="*/ 73 h 144"/>
                <a:gd name="T58" fmla="*/ 16 w 304"/>
                <a:gd name="T59" fmla="*/ 50 h 144"/>
                <a:gd name="T60" fmla="*/ 7 w 304"/>
                <a:gd name="T61" fmla="*/ 30 h 144"/>
                <a:gd name="T62" fmla="*/ 1 w 304"/>
                <a:gd name="T63" fmla="*/ 16 h 144"/>
                <a:gd name="T64" fmla="*/ 0 w 304"/>
                <a:gd name="T65" fmla="*/ 12 h 1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04"/>
                <a:gd name="T100" fmla="*/ 0 h 144"/>
                <a:gd name="T101" fmla="*/ 304 w 304"/>
                <a:gd name="T102" fmla="*/ 144 h 1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04" h="144">
                  <a:moveTo>
                    <a:pt x="0" y="12"/>
                  </a:moveTo>
                  <a:lnTo>
                    <a:pt x="3" y="14"/>
                  </a:lnTo>
                  <a:lnTo>
                    <a:pt x="9" y="21"/>
                  </a:lnTo>
                  <a:lnTo>
                    <a:pt x="20" y="30"/>
                  </a:lnTo>
                  <a:lnTo>
                    <a:pt x="35" y="40"/>
                  </a:lnTo>
                  <a:lnTo>
                    <a:pt x="54" y="51"/>
                  </a:lnTo>
                  <a:lnTo>
                    <a:pt x="77" y="59"/>
                  </a:lnTo>
                  <a:lnTo>
                    <a:pt x="104" y="63"/>
                  </a:lnTo>
                  <a:lnTo>
                    <a:pt x="134" y="65"/>
                  </a:lnTo>
                  <a:lnTo>
                    <a:pt x="166" y="60"/>
                  </a:lnTo>
                  <a:lnTo>
                    <a:pt x="196" y="52"/>
                  </a:lnTo>
                  <a:lnTo>
                    <a:pt x="225" y="42"/>
                  </a:lnTo>
                  <a:lnTo>
                    <a:pt x="251" y="30"/>
                  </a:lnTo>
                  <a:lnTo>
                    <a:pt x="273" y="18"/>
                  </a:lnTo>
                  <a:lnTo>
                    <a:pt x="289" y="9"/>
                  </a:lnTo>
                  <a:lnTo>
                    <a:pt x="301" y="2"/>
                  </a:lnTo>
                  <a:lnTo>
                    <a:pt x="304" y="0"/>
                  </a:lnTo>
                  <a:lnTo>
                    <a:pt x="301" y="7"/>
                  </a:lnTo>
                  <a:lnTo>
                    <a:pt x="292" y="24"/>
                  </a:lnTo>
                  <a:lnTo>
                    <a:pt x="277" y="50"/>
                  </a:lnTo>
                  <a:lnTo>
                    <a:pt x="257" y="78"/>
                  </a:lnTo>
                  <a:lnTo>
                    <a:pt x="233" y="106"/>
                  </a:lnTo>
                  <a:lnTo>
                    <a:pt x="203" y="128"/>
                  </a:lnTo>
                  <a:lnTo>
                    <a:pt x="171" y="143"/>
                  </a:lnTo>
                  <a:lnTo>
                    <a:pt x="134" y="144"/>
                  </a:lnTo>
                  <a:lnTo>
                    <a:pt x="99" y="134"/>
                  </a:lnTo>
                  <a:lnTo>
                    <a:pt x="71" y="118"/>
                  </a:lnTo>
                  <a:lnTo>
                    <a:pt x="48" y="96"/>
                  </a:lnTo>
                  <a:lnTo>
                    <a:pt x="29" y="73"/>
                  </a:lnTo>
                  <a:lnTo>
                    <a:pt x="16" y="50"/>
                  </a:lnTo>
                  <a:lnTo>
                    <a:pt x="7" y="30"/>
                  </a:lnTo>
                  <a:lnTo>
                    <a:pt x="1" y="16"/>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627" name="Freeform 76"/>
            <p:cNvSpPr>
              <a:spLocks/>
            </p:cNvSpPr>
            <p:nvPr/>
          </p:nvSpPr>
          <p:spPr bwMode="auto">
            <a:xfrm rot="-2760000">
              <a:off x="8420932" y="2197623"/>
              <a:ext cx="209550" cy="358775"/>
            </a:xfrm>
            <a:custGeom>
              <a:avLst/>
              <a:gdLst>
                <a:gd name="T0" fmla="*/ 170 w 264"/>
                <a:gd name="T1" fmla="*/ 450 h 450"/>
                <a:gd name="T2" fmla="*/ 264 w 264"/>
                <a:gd name="T3" fmla="*/ 404 h 450"/>
                <a:gd name="T4" fmla="*/ 194 w 264"/>
                <a:gd name="T5" fmla="*/ 249 h 450"/>
                <a:gd name="T6" fmla="*/ 243 w 264"/>
                <a:gd name="T7" fmla="*/ 221 h 450"/>
                <a:gd name="T8" fmla="*/ 0 w 264"/>
                <a:gd name="T9" fmla="*/ 0 h 450"/>
                <a:gd name="T10" fmla="*/ 43 w 264"/>
                <a:gd name="T11" fmla="*/ 334 h 450"/>
                <a:gd name="T12" fmla="*/ 92 w 264"/>
                <a:gd name="T13" fmla="*/ 306 h 450"/>
                <a:gd name="T14" fmla="*/ 170 w 264"/>
                <a:gd name="T15" fmla="*/ 450 h 450"/>
                <a:gd name="T16" fmla="*/ 0 60000 65536"/>
                <a:gd name="T17" fmla="*/ 0 60000 65536"/>
                <a:gd name="T18" fmla="*/ 0 60000 65536"/>
                <a:gd name="T19" fmla="*/ 0 60000 65536"/>
                <a:gd name="T20" fmla="*/ 0 60000 65536"/>
                <a:gd name="T21" fmla="*/ 0 60000 65536"/>
                <a:gd name="T22" fmla="*/ 0 60000 65536"/>
                <a:gd name="T23" fmla="*/ 0 60000 65536"/>
                <a:gd name="T24" fmla="*/ 0 w 264"/>
                <a:gd name="T25" fmla="*/ 0 h 450"/>
                <a:gd name="T26" fmla="*/ 264 w 264"/>
                <a:gd name="T27" fmla="*/ 450 h 4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4" h="450">
                  <a:moveTo>
                    <a:pt x="170" y="450"/>
                  </a:moveTo>
                  <a:lnTo>
                    <a:pt x="264" y="404"/>
                  </a:lnTo>
                  <a:lnTo>
                    <a:pt x="194" y="249"/>
                  </a:lnTo>
                  <a:lnTo>
                    <a:pt x="243" y="221"/>
                  </a:lnTo>
                  <a:lnTo>
                    <a:pt x="0" y="0"/>
                  </a:lnTo>
                  <a:lnTo>
                    <a:pt x="43" y="334"/>
                  </a:lnTo>
                  <a:lnTo>
                    <a:pt x="92" y="306"/>
                  </a:lnTo>
                  <a:lnTo>
                    <a:pt x="170" y="45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628" name="Freeform 76"/>
            <p:cNvSpPr>
              <a:spLocks/>
            </p:cNvSpPr>
            <p:nvPr/>
          </p:nvSpPr>
          <p:spPr bwMode="auto">
            <a:xfrm rot="-8940000">
              <a:off x="7739144" y="1676255"/>
              <a:ext cx="209550" cy="358775"/>
            </a:xfrm>
            <a:custGeom>
              <a:avLst/>
              <a:gdLst>
                <a:gd name="T0" fmla="*/ 170 w 264"/>
                <a:gd name="T1" fmla="*/ 450 h 450"/>
                <a:gd name="T2" fmla="*/ 264 w 264"/>
                <a:gd name="T3" fmla="*/ 404 h 450"/>
                <a:gd name="T4" fmla="*/ 194 w 264"/>
                <a:gd name="T5" fmla="*/ 249 h 450"/>
                <a:gd name="T6" fmla="*/ 243 w 264"/>
                <a:gd name="T7" fmla="*/ 221 h 450"/>
                <a:gd name="T8" fmla="*/ 0 w 264"/>
                <a:gd name="T9" fmla="*/ 0 h 450"/>
                <a:gd name="T10" fmla="*/ 43 w 264"/>
                <a:gd name="T11" fmla="*/ 334 h 450"/>
                <a:gd name="T12" fmla="*/ 92 w 264"/>
                <a:gd name="T13" fmla="*/ 306 h 450"/>
                <a:gd name="T14" fmla="*/ 170 w 264"/>
                <a:gd name="T15" fmla="*/ 450 h 450"/>
                <a:gd name="T16" fmla="*/ 0 60000 65536"/>
                <a:gd name="T17" fmla="*/ 0 60000 65536"/>
                <a:gd name="T18" fmla="*/ 0 60000 65536"/>
                <a:gd name="T19" fmla="*/ 0 60000 65536"/>
                <a:gd name="T20" fmla="*/ 0 60000 65536"/>
                <a:gd name="T21" fmla="*/ 0 60000 65536"/>
                <a:gd name="T22" fmla="*/ 0 60000 65536"/>
                <a:gd name="T23" fmla="*/ 0 60000 65536"/>
                <a:gd name="T24" fmla="*/ 0 w 264"/>
                <a:gd name="T25" fmla="*/ 0 h 450"/>
                <a:gd name="T26" fmla="*/ 264 w 264"/>
                <a:gd name="T27" fmla="*/ 450 h 4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4" h="450">
                  <a:moveTo>
                    <a:pt x="170" y="450"/>
                  </a:moveTo>
                  <a:lnTo>
                    <a:pt x="264" y="404"/>
                  </a:lnTo>
                  <a:lnTo>
                    <a:pt x="194" y="249"/>
                  </a:lnTo>
                  <a:lnTo>
                    <a:pt x="243" y="221"/>
                  </a:lnTo>
                  <a:lnTo>
                    <a:pt x="0" y="0"/>
                  </a:lnTo>
                  <a:lnTo>
                    <a:pt x="43" y="334"/>
                  </a:lnTo>
                  <a:lnTo>
                    <a:pt x="92" y="306"/>
                  </a:lnTo>
                  <a:lnTo>
                    <a:pt x="170" y="45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Tree>
    <p:extLst>
      <p:ext uri="{BB962C8B-B14F-4D97-AF65-F5344CB8AC3E}">
        <p14:creationId xmlns:p14="http://schemas.microsoft.com/office/powerpoint/2010/main" val="3377119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a:xfrm>
            <a:off x="827088" y="215900"/>
            <a:ext cx="7197725" cy="593725"/>
          </a:xfrm>
        </p:spPr>
        <p:txBody>
          <a:bodyPr/>
          <a:lstStyle/>
          <a:p>
            <a:pPr algn="ctr"/>
            <a:r>
              <a:rPr lang="fr-FR" altLang="fr-FR" b="1" dirty="0" smtClean="0">
                <a:solidFill>
                  <a:schemeClr val="bg1"/>
                </a:solidFill>
              </a:rPr>
              <a:t>LES ECARTS AUX PROCEDURES : Définitions</a:t>
            </a:r>
          </a:p>
        </p:txBody>
      </p:sp>
      <p:sp>
        <p:nvSpPr>
          <p:cNvPr id="41986" name="Rectangle 5"/>
          <p:cNvSpPr>
            <a:spLocks noChangeArrowheads="1"/>
          </p:cNvSpPr>
          <p:nvPr/>
        </p:nvSpPr>
        <p:spPr bwMode="auto">
          <a:xfrm>
            <a:off x="3941763" y="2970213"/>
            <a:ext cx="22177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gn="ctr" eaLnBrk="0" hangingPunct="0">
              <a:defRPr b="1">
                <a:solidFill>
                  <a:srgbClr val="084887"/>
                </a:solidFill>
                <a:latin typeface="Arial" charset="0"/>
                <a:cs typeface="Arial" charset="0"/>
              </a:defRPr>
            </a:lvl1pPr>
            <a:lvl2pPr marL="742950" indent="-285750" algn="ctr" eaLnBrk="0" hangingPunct="0">
              <a:defRPr b="1">
                <a:solidFill>
                  <a:srgbClr val="084887"/>
                </a:solidFill>
                <a:latin typeface="Arial" charset="0"/>
                <a:cs typeface="Arial" charset="0"/>
              </a:defRPr>
            </a:lvl2pPr>
            <a:lvl3pPr marL="1143000" indent="-228600" algn="ctr" eaLnBrk="0" hangingPunct="0">
              <a:defRPr b="1">
                <a:solidFill>
                  <a:srgbClr val="084887"/>
                </a:solidFill>
                <a:latin typeface="Arial" charset="0"/>
                <a:cs typeface="Arial" charset="0"/>
              </a:defRPr>
            </a:lvl3pPr>
            <a:lvl4pPr marL="1600200" indent="-228600" algn="ctr" eaLnBrk="0" hangingPunct="0">
              <a:defRPr b="1">
                <a:solidFill>
                  <a:srgbClr val="084887"/>
                </a:solidFill>
                <a:latin typeface="Arial" charset="0"/>
                <a:cs typeface="Arial" charset="0"/>
              </a:defRPr>
            </a:lvl4pPr>
            <a:lvl5pPr marL="2057400" indent="-228600" algn="ctr" eaLnBrk="0" hangingPunct="0">
              <a:defRPr b="1">
                <a:solidFill>
                  <a:srgbClr val="084887"/>
                </a:solidFill>
                <a:latin typeface="Arial" charset="0"/>
                <a:cs typeface="Arial" charset="0"/>
              </a:defRPr>
            </a:lvl5pPr>
            <a:lvl6pPr marL="2514600" indent="-228600" algn="ctr" eaLnBrk="0" fontAlgn="base" hangingPunct="0">
              <a:spcBef>
                <a:spcPct val="0"/>
              </a:spcBef>
              <a:spcAft>
                <a:spcPct val="0"/>
              </a:spcAft>
              <a:defRPr b="1">
                <a:solidFill>
                  <a:srgbClr val="084887"/>
                </a:solidFill>
                <a:latin typeface="Arial" charset="0"/>
                <a:cs typeface="Arial" charset="0"/>
              </a:defRPr>
            </a:lvl6pPr>
            <a:lvl7pPr marL="2971800" indent="-228600" algn="ctr" eaLnBrk="0" fontAlgn="base" hangingPunct="0">
              <a:spcBef>
                <a:spcPct val="0"/>
              </a:spcBef>
              <a:spcAft>
                <a:spcPct val="0"/>
              </a:spcAft>
              <a:defRPr b="1">
                <a:solidFill>
                  <a:srgbClr val="084887"/>
                </a:solidFill>
                <a:latin typeface="Arial" charset="0"/>
                <a:cs typeface="Arial" charset="0"/>
              </a:defRPr>
            </a:lvl7pPr>
            <a:lvl8pPr marL="3429000" indent="-228600" algn="ctr" eaLnBrk="0" fontAlgn="base" hangingPunct="0">
              <a:spcBef>
                <a:spcPct val="0"/>
              </a:spcBef>
              <a:spcAft>
                <a:spcPct val="0"/>
              </a:spcAft>
              <a:defRPr b="1">
                <a:solidFill>
                  <a:srgbClr val="084887"/>
                </a:solidFill>
                <a:latin typeface="Arial" charset="0"/>
                <a:cs typeface="Arial" charset="0"/>
              </a:defRPr>
            </a:lvl8pPr>
            <a:lvl9pPr marL="3886200" indent="-228600" algn="ctr" eaLnBrk="0" fontAlgn="base" hangingPunct="0">
              <a:spcBef>
                <a:spcPct val="0"/>
              </a:spcBef>
              <a:spcAft>
                <a:spcPct val="0"/>
              </a:spcAft>
              <a:defRPr b="1">
                <a:solidFill>
                  <a:srgbClr val="084887"/>
                </a:solidFill>
                <a:latin typeface="Arial" charset="0"/>
                <a:cs typeface="Arial" charset="0"/>
              </a:defRPr>
            </a:lvl9pPr>
          </a:lstStyle>
          <a:p>
            <a:r>
              <a:rPr lang="en-GB" altLang="fr-FR" sz="2400">
                <a:solidFill>
                  <a:srgbClr val="00AE00"/>
                </a:solidFill>
              </a:rPr>
              <a:t>Action correcte</a:t>
            </a:r>
          </a:p>
        </p:txBody>
      </p:sp>
      <p:sp>
        <p:nvSpPr>
          <p:cNvPr id="41987" name="Rectangle 6"/>
          <p:cNvSpPr>
            <a:spLocks noChangeArrowheads="1"/>
          </p:cNvSpPr>
          <p:nvPr/>
        </p:nvSpPr>
        <p:spPr bwMode="auto">
          <a:xfrm>
            <a:off x="3122613" y="1228725"/>
            <a:ext cx="54895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6038" rIns="0" bIns="46038">
            <a:spAutoFit/>
          </a:bodyPr>
          <a:lstStyle>
            <a:lvl1pPr algn="ctr" eaLnBrk="0" hangingPunct="0">
              <a:defRPr b="1">
                <a:solidFill>
                  <a:srgbClr val="084887"/>
                </a:solidFill>
                <a:latin typeface="Arial" charset="0"/>
                <a:cs typeface="Arial" charset="0"/>
              </a:defRPr>
            </a:lvl1pPr>
            <a:lvl2pPr marL="1181100" indent="-285750" algn="ctr" eaLnBrk="0" hangingPunct="0">
              <a:defRPr b="1">
                <a:solidFill>
                  <a:srgbClr val="084887"/>
                </a:solidFill>
                <a:latin typeface="Arial" charset="0"/>
                <a:cs typeface="Arial" charset="0"/>
              </a:defRPr>
            </a:lvl2pPr>
            <a:lvl3pPr marL="1143000" indent="-228600" algn="ctr" eaLnBrk="0" hangingPunct="0">
              <a:defRPr b="1">
                <a:solidFill>
                  <a:srgbClr val="084887"/>
                </a:solidFill>
                <a:latin typeface="Arial" charset="0"/>
                <a:cs typeface="Arial" charset="0"/>
              </a:defRPr>
            </a:lvl3pPr>
            <a:lvl4pPr marL="1600200" indent="-228600" algn="ctr" eaLnBrk="0" hangingPunct="0">
              <a:defRPr b="1">
                <a:solidFill>
                  <a:srgbClr val="084887"/>
                </a:solidFill>
                <a:latin typeface="Arial" charset="0"/>
                <a:cs typeface="Arial" charset="0"/>
              </a:defRPr>
            </a:lvl4pPr>
            <a:lvl5pPr marL="2057400" indent="-228600" algn="ctr" eaLnBrk="0" hangingPunct="0">
              <a:defRPr b="1">
                <a:solidFill>
                  <a:srgbClr val="084887"/>
                </a:solidFill>
                <a:latin typeface="Arial" charset="0"/>
                <a:cs typeface="Arial" charset="0"/>
              </a:defRPr>
            </a:lvl5pPr>
            <a:lvl6pPr marL="2514600" indent="-228600" algn="ctr" eaLnBrk="0" fontAlgn="base" hangingPunct="0">
              <a:spcBef>
                <a:spcPct val="0"/>
              </a:spcBef>
              <a:spcAft>
                <a:spcPct val="0"/>
              </a:spcAft>
              <a:defRPr b="1">
                <a:solidFill>
                  <a:srgbClr val="084887"/>
                </a:solidFill>
                <a:latin typeface="Arial" charset="0"/>
                <a:cs typeface="Arial" charset="0"/>
              </a:defRPr>
            </a:lvl6pPr>
            <a:lvl7pPr marL="2971800" indent="-228600" algn="ctr" eaLnBrk="0" fontAlgn="base" hangingPunct="0">
              <a:spcBef>
                <a:spcPct val="0"/>
              </a:spcBef>
              <a:spcAft>
                <a:spcPct val="0"/>
              </a:spcAft>
              <a:defRPr b="1">
                <a:solidFill>
                  <a:srgbClr val="084887"/>
                </a:solidFill>
                <a:latin typeface="Arial" charset="0"/>
                <a:cs typeface="Arial" charset="0"/>
              </a:defRPr>
            </a:lvl7pPr>
            <a:lvl8pPr marL="3429000" indent="-228600" algn="ctr" eaLnBrk="0" fontAlgn="base" hangingPunct="0">
              <a:spcBef>
                <a:spcPct val="0"/>
              </a:spcBef>
              <a:spcAft>
                <a:spcPct val="0"/>
              </a:spcAft>
              <a:defRPr b="1">
                <a:solidFill>
                  <a:srgbClr val="084887"/>
                </a:solidFill>
                <a:latin typeface="Arial" charset="0"/>
                <a:cs typeface="Arial" charset="0"/>
              </a:defRPr>
            </a:lvl8pPr>
            <a:lvl9pPr marL="3886200" indent="-228600" algn="ctr" eaLnBrk="0" fontAlgn="base" hangingPunct="0">
              <a:spcBef>
                <a:spcPct val="0"/>
              </a:spcBef>
              <a:spcAft>
                <a:spcPct val="0"/>
              </a:spcAft>
              <a:defRPr b="1">
                <a:solidFill>
                  <a:srgbClr val="084887"/>
                </a:solidFill>
                <a:latin typeface="Arial" charset="0"/>
                <a:cs typeface="Arial" charset="0"/>
              </a:defRPr>
            </a:lvl9pPr>
          </a:lstStyle>
          <a:p>
            <a:r>
              <a:rPr lang="fr-FR" altLang="fr-FR" sz="2400">
                <a:solidFill>
                  <a:srgbClr val="4F1744"/>
                </a:solidFill>
              </a:rPr>
              <a:t>Erreur = écart non volontaire</a:t>
            </a:r>
            <a:endParaRPr lang="fr-FR" altLang="fr-FR" sz="1600">
              <a:solidFill>
                <a:srgbClr val="4F1744"/>
              </a:solidFill>
            </a:endParaRPr>
          </a:p>
          <a:p>
            <a:pPr lvl="1" algn="l">
              <a:buFontTx/>
              <a:buChar char="-"/>
            </a:pPr>
            <a:r>
              <a:rPr lang="fr-FR" altLang="fr-FR" sz="1600">
                <a:solidFill>
                  <a:srgbClr val="4F1744"/>
                </a:solidFill>
              </a:rPr>
              <a:t>Intention non appropriée à la situation</a:t>
            </a:r>
          </a:p>
          <a:p>
            <a:pPr lvl="1" algn="l">
              <a:buFontTx/>
              <a:buChar char="-"/>
            </a:pPr>
            <a:r>
              <a:rPr lang="fr-FR" altLang="fr-FR" sz="1600">
                <a:solidFill>
                  <a:srgbClr val="4F1744"/>
                </a:solidFill>
              </a:rPr>
              <a:t>Action non appropriée à l’intention correcte</a:t>
            </a:r>
          </a:p>
          <a:p>
            <a:pPr lvl="1" algn="l">
              <a:buFontTx/>
              <a:buChar char="-"/>
            </a:pPr>
            <a:r>
              <a:rPr lang="fr-FR" altLang="fr-FR" sz="1600">
                <a:solidFill>
                  <a:srgbClr val="4F1744"/>
                </a:solidFill>
              </a:rPr>
              <a:t>Isolée ou répétitive</a:t>
            </a:r>
            <a:endParaRPr lang="en-GB" altLang="fr-FR" sz="1600">
              <a:solidFill>
                <a:srgbClr val="4F1744"/>
              </a:solidFill>
            </a:endParaRPr>
          </a:p>
        </p:txBody>
      </p:sp>
      <p:sp>
        <p:nvSpPr>
          <p:cNvPr id="41988" name="Rectangle 7"/>
          <p:cNvSpPr>
            <a:spLocks noChangeArrowheads="1"/>
          </p:cNvSpPr>
          <p:nvPr/>
        </p:nvSpPr>
        <p:spPr bwMode="auto">
          <a:xfrm>
            <a:off x="3270250" y="3965575"/>
            <a:ext cx="5900738"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gn="ctr" eaLnBrk="0" hangingPunct="0">
              <a:defRPr b="1">
                <a:solidFill>
                  <a:srgbClr val="084887"/>
                </a:solidFill>
                <a:latin typeface="Arial" charset="0"/>
                <a:cs typeface="Arial" charset="0"/>
              </a:defRPr>
            </a:lvl1pPr>
            <a:lvl2pPr marL="585788" indent="-128588" algn="ctr" eaLnBrk="0" hangingPunct="0">
              <a:defRPr b="1">
                <a:solidFill>
                  <a:srgbClr val="084887"/>
                </a:solidFill>
                <a:latin typeface="Arial" charset="0"/>
                <a:cs typeface="Arial" charset="0"/>
              </a:defRPr>
            </a:lvl2pPr>
            <a:lvl3pPr marL="1143000" indent="-228600" algn="ctr" eaLnBrk="0" hangingPunct="0">
              <a:defRPr b="1">
                <a:solidFill>
                  <a:srgbClr val="084887"/>
                </a:solidFill>
                <a:latin typeface="Arial" charset="0"/>
                <a:cs typeface="Arial" charset="0"/>
              </a:defRPr>
            </a:lvl3pPr>
            <a:lvl4pPr marL="1600200" indent="-228600" algn="ctr" eaLnBrk="0" hangingPunct="0">
              <a:defRPr b="1">
                <a:solidFill>
                  <a:srgbClr val="084887"/>
                </a:solidFill>
                <a:latin typeface="Arial" charset="0"/>
                <a:cs typeface="Arial" charset="0"/>
              </a:defRPr>
            </a:lvl4pPr>
            <a:lvl5pPr marL="2057400" indent="-228600" algn="ctr" eaLnBrk="0" hangingPunct="0">
              <a:defRPr b="1">
                <a:solidFill>
                  <a:srgbClr val="084887"/>
                </a:solidFill>
                <a:latin typeface="Arial" charset="0"/>
                <a:cs typeface="Arial" charset="0"/>
              </a:defRPr>
            </a:lvl5pPr>
            <a:lvl6pPr marL="2514600" indent="-228600" algn="ctr" eaLnBrk="0" fontAlgn="base" hangingPunct="0">
              <a:spcBef>
                <a:spcPct val="0"/>
              </a:spcBef>
              <a:spcAft>
                <a:spcPct val="0"/>
              </a:spcAft>
              <a:defRPr b="1">
                <a:solidFill>
                  <a:srgbClr val="084887"/>
                </a:solidFill>
                <a:latin typeface="Arial" charset="0"/>
                <a:cs typeface="Arial" charset="0"/>
              </a:defRPr>
            </a:lvl6pPr>
            <a:lvl7pPr marL="2971800" indent="-228600" algn="ctr" eaLnBrk="0" fontAlgn="base" hangingPunct="0">
              <a:spcBef>
                <a:spcPct val="0"/>
              </a:spcBef>
              <a:spcAft>
                <a:spcPct val="0"/>
              </a:spcAft>
              <a:defRPr b="1">
                <a:solidFill>
                  <a:srgbClr val="084887"/>
                </a:solidFill>
                <a:latin typeface="Arial" charset="0"/>
                <a:cs typeface="Arial" charset="0"/>
              </a:defRPr>
            </a:lvl7pPr>
            <a:lvl8pPr marL="3429000" indent="-228600" algn="ctr" eaLnBrk="0" fontAlgn="base" hangingPunct="0">
              <a:spcBef>
                <a:spcPct val="0"/>
              </a:spcBef>
              <a:spcAft>
                <a:spcPct val="0"/>
              </a:spcAft>
              <a:defRPr b="1">
                <a:solidFill>
                  <a:srgbClr val="084887"/>
                </a:solidFill>
                <a:latin typeface="Arial" charset="0"/>
                <a:cs typeface="Arial" charset="0"/>
              </a:defRPr>
            </a:lvl8pPr>
            <a:lvl9pPr marL="3886200" indent="-228600" algn="ctr" eaLnBrk="0" fontAlgn="base" hangingPunct="0">
              <a:spcBef>
                <a:spcPct val="0"/>
              </a:spcBef>
              <a:spcAft>
                <a:spcPct val="0"/>
              </a:spcAft>
              <a:defRPr b="1">
                <a:solidFill>
                  <a:srgbClr val="084887"/>
                </a:solidFill>
                <a:latin typeface="Arial" charset="0"/>
                <a:cs typeface="Arial" charset="0"/>
              </a:defRPr>
            </a:lvl9pPr>
          </a:lstStyle>
          <a:p>
            <a:r>
              <a:rPr lang="en-GB" altLang="fr-FR" sz="2400">
                <a:solidFill>
                  <a:srgbClr val="4F1744"/>
                </a:solidFill>
              </a:rPr>
              <a:t>Violation = écart volontaire et lucide</a:t>
            </a:r>
          </a:p>
          <a:p>
            <a:pPr lvl="1">
              <a:buFontTx/>
              <a:buChar char="-"/>
            </a:pPr>
            <a:r>
              <a:rPr lang="fr-FR" altLang="fr-FR" sz="1600">
                <a:solidFill>
                  <a:srgbClr val="4F1744"/>
                </a:solidFill>
              </a:rPr>
              <a:t>Contrainte (pas d’autre choix possible) ou délibérée </a:t>
            </a:r>
            <a:br>
              <a:rPr lang="fr-FR" altLang="fr-FR" sz="1600">
                <a:solidFill>
                  <a:srgbClr val="4F1744"/>
                </a:solidFill>
              </a:rPr>
            </a:br>
            <a:r>
              <a:rPr lang="fr-FR" altLang="fr-FR" sz="1600">
                <a:solidFill>
                  <a:srgbClr val="4F1744"/>
                </a:solidFill>
              </a:rPr>
              <a:t>(résultat d’un choix, généralement pour optimiser)</a:t>
            </a:r>
          </a:p>
          <a:p>
            <a:pPr lvl="1">
              <a:buFontTx/>
              <a:buChar char="-"/>
            </a:pPr>
            <a:r>
              <a:rPr lang="fr-FR" altLang="fr-FR" sz="1600">
                <a:solidFill>
                  <a:srgbClr val="4F1744"/>
                </a:solidFill>
              </a:rPr>
              <a:t>Ponctuelle ou routinière</a:t>
            </a:r>
            <a:endParaRPr lang="en-GB" altLang="fr-FR" sz="1600">
              <a:solidFill>
                <a:srgbClr val="4F1744"/>
              </a:solidFill>
            </a:endParaRPr>
          </a:p>
        </p:txBody>
      </p:sp>
      <p:grpSp>
        <p:nvGrpSpPr>
          <p:cNvPr id="41989" name="Group 19"/>
          <p:cNvGrpSpPr>
            <a:grpSpLocks/>
          </p:cNvGrpSpPr>
          <p:nvPr/>
        </p:nvGrpSpPr>
        <p:grpSpPr bwMode="auto">
          <a:xfrm>
            <a:off x="2051050" y="2046288"/>
            <a:ext cx="1733550" cy="2298700"/>
            <a:chOff x="2029" y="2045"/>
            <a:chExt cx="1092" cy="1448"/>
          </a:xfrm>
        </p:grpSpPr>
        <p:sp>
          <p:nvSpPr>
            <p:cNvPr id="41995" name="Freeform 9"/>
            <p:cNvSpPr>
              <a:spLocks/>
            </p:cNvSpPr>
            <p:nvPr/>
          </p:nvSpPr>
          <p:spPr bwMode="auto">
            <a:xfrm>
              <a:off x="2029" y="2692"/>
              <a:ext cx="775" cy="667"/>
            </a:xfrm>
            <a:custGeom>
              <a:avLst/>
              <a:gdLst>
                <a:gd name="T0" fmla="*/ 0 w 775"/>
                <a:gd name="T1" fmla="*/ 0 h 667"/>
                <a:gd name="T2" fmla="*/ 33 w 775"/>
                <a:gd name="T3" fmla="*/ 0 h 667"/>
                <a:gd name="T4" fmla="*/ 59 w 775"/>
                <a:gd name="T5" fmla="*/ 0 h 667"/>
                <a:gd name="T6" fmla="*/ 90 w 775"/>
                <a:gd name="T7" fmla="*/ 4 h 667"/>
                <a:gd name="T8" fmla="*/ 121 w 775"/>
                <a:gd name="T9" fmla="*/ 4 h 667"/>
                <a:gd name="T10" fmla="*/ 153 w 775"/>
                <a:gd name="T11" fmla="*/ 9 h 667"/>
                <a:gd name="T12" fmla="*/ 186 w 775"/>
                <a:gd name="T13" fmla="*/ 18 h 667"/>
                <a:gd name="T14" fmla="*/ 215 w 775"/>
                <a:gd name="T15" fmla="*/ 22 h 667"/>
                <a:gd name="T16" fmla="*/ 247 w 775"/>
                <a:gd name="T17" fmla="*/ 27 h 667"/>
                <a:gd name="T18" fmla="*/ 276 w 775"/>
                <a:gd name="T19" fmla="*/ 36 h 667"/>
                <a:gd name="T20" fmla="*/ 303 w 775"/>
                <a:gd name="T21" fmla="*/ 44 h 667"/>
                <a:gd name="T22" fmla="*/ 333 w 775"/>
                <a:gd name="T23" fmla="*/ 52 h 667"/>
                <a:gd name="T24" fmla="*/ 370 w 775"/>
                <a:gd name="T25" fmla="*/ 66 h 667"/>
                <a:gd name="T26" fmla="*/ 403 w 775"/>
                <a:gd name="T27" fmla="*/ 79 h 667"/>
                <a:gd name="T28" fmla="*/ 440 w 775"/>
                <a:gd name="T29" fmla="*/ 97 h 667"/>
                <a:gd name="T30" fmla="*/ 477 w 775"/>
                <a:gd name="T31" fmla="*/ 119 h 667"/>
                <a:gd name="T32" fmla="*/ 512 w 775"/>
                <a:gd name="T33" fmla="*/ 136 h 667"/>
                <a:gd name="T34" fmla="*/ 538 w 775"/>
                <a:gd name="T35" fmla="*/ 159 h 667"/>
                <a:gd name="T36" fmla="*/ 573 w 775"/>
                <a:gd name="T37" fmla="*/ 181 h 667"/>
                <a:gd name="T38" fmla="*/ 602 w 775"/>
                <a:gd name="T39" fmla="*/ 208 h 667"/>
                <a:gd name="T40" fmla="*/ 626 w 775"/>
                <a:gd name="T41" fmla="*/ 229 h 667"/>
                <a:gd name="T42" fmla="*/ 647 w 775"/>
                <a:gd name="T43" fmla="*/ 251 h 667"/>
                <a:gd name="T44" fmla="*/ 669 w 775"/>
                <a:gd name="T45" fmla="*/ 278 h 667"/>
                <a:gd name="T46" fmla="*/ 685 w 775"/>
                <a:gd name="T47" fmla="*/ 299 h 667"/>
                <a:gd name="T48" fmla="*/ 698 w 775"/>
                <a:gd name="T49" fmla="*/ 317 h 667"/>
                <a:gd name="T50" fmla="*/ 714 w 775"/>
                <a:gd name="T51" fmla="*/ 344 h 667"/>
                <a:gd name="T52" fmla="*/ 728 w 775"/>
                <a:gd name="T53" fmla="*/ 366 h 667"/>
                <a:gd name="T54" fmla="*/ 741 w 775"/>
                <a:gd name="T55" fmla="*/ 392 h 667"/>
                <a:gd name="T56" fmla="*/ 757 w 775"/>
                <a:gd name="T57" fmla="*/ 441 h 667"/>
                <a:gd name="T58" fmla="*/ 768 w 775"/>
                <a:gd name="T59" fmla="*/ 481 h 667"/>
                <a:gd name="T60" fmla="*/ 769 w 775"/>
                <a:gd name="T61" fmla="*/ 498 h 667"/>
                <a:gd name="T62" fmla="*/ 774 w 775"/>
                <a:gd name="T63" fmla="*/ 530 h 667"/>
                <a:gd name="T64" fmla="*/ 774 w 775"/>
                <a:gd name="T65" fmla="*/ 560 h 667"/>
                <a:gd name="T66" fmla="*/ 774 w 775"/>
                <a:gd name="T67" fmla="*/ 666 h 667"/>
                <a:gd name="T68" fmla="*/ 741 w 775"/>
                <a:gd name="T69" fmla="*/ 618 h 667"/>
                <a:gd name="T70" fmla="*/ 587 w 775"/>
                <a:gd name="T71" fmla="*/ 375 h 667"/>
                <a:gd name="T72" fmla="*/ 362 w 775"/>
                <a:gd name="T73" fmla="*/ 247 h 667"/>
                <a:gd name="T74" fmla="*/ 131 w 775"/>
                <a:gd name="T75" fmla="*/ 181 h 667"/>
                <a:gd name="T76" fmla="*/ 0 w 775"/>
                <a:gd name="T77" fmla="*/ 168 h 667"/>
                <a:gd name="T78" fmla="*/ 0 w 775"/>
                <a:gd name="T79" fmla="*/ 0 h 66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75"/>
                <a:gd name="T121" fmla="*/ 0 h 667"/>
                <a:gd name="T122" fmla="*/ 775 w 775"/>
                <a:gd name="T123" fmla="*/ 667 h 66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75" h="667">
                  <a:moveTo>
                    <a:pt x="0" y="0"/>
                  </a:moveTo>
                  <a:lnTo>
                    <a:pt x="33" y="0"/>
                  </a:lnTo>
                  <a:lnTo>
                    <a:pt x="59" y="0"/>
                  </a:lnTo>
                  <a:lnTo>
                    <a:pt x="90" y="4"/>
                  </a:lnTo>
                  <a:lnTo>
                    <a:pt x="121" y="4"/>
                  </a:lnTo>
                  <a:lnTo>
                    <a:pt x="153" y="9"/>
                  </a:lnTo>
                  <a:lnTo>
                    <a:pt x="186" y="18"/>
                  </a:lnTo>
                  <a:lnTo>
                    <a:pt x="215" y="22"/>
                  </a:lnTo>
                  <a:lnTo>
                    <a:pt x="247" y="27"/>
                  </a:lnTo>
                  <a:lnTo>
                    <a:pt x="276" y="36"/>
                  </a:lnTo>
                  <a:lnTo>
                    <a:pt x="303" y="44"/>
                  </a:lnTo>
                  <a:lnTo>
                    <a:pt x="333" y="52"/>
                  </a:lnTo>
                  <a:lnTo>
                    <a:pt x="370" y="66"/>
                  </a:lnTo>
                  <a:lnTo>
                    <a:pt x="403" y="79"/>
                  </a:lnTo>
                  <a:lnTo>
                    <a:pt x="440" y="97"/>
                  </a:lnTo>
                  <a:lnTo>
                    <a:pt x="477" y="119"/>
                  </a:lnTo>
                  <a:lnTo>
                    <a:pt x="512" y="136"/>
                  </a:lnTo>
                  <a:lnTo>
                    <a:pt x="538" y="159"/>
                  </a:lnTo>
                  <a:lnTo>
                    <a:pt x="573" y="181"/>
                  </a:lnTo>
                  <a:lnTo>
                    <a:pt x="602" y="208"/>
                  </a:lnTo>
                  <a:lnTo>
                    <a:pt x="626" y="229"/>
                  </a:lnTo>
                  <a:lnTo>
                    <a:pt x="647" y="251"/>
                  </a:lnTo>
                  <a:lnTo>
                    <a:pt x="669" y="278"/>
                  </a:lnTo>
                  <a:lnTo>
                    <a:pt x="685" y="299"/>
                  </a:lnTo>
                  <a:lnTo>
                    <a:pt x="698" y="317"/>
                  </a:lnTo>
                  <a:lnTo>
                    <a:pt x="714" y="344"/>
                  </a:lnTo>
                  <a:lnTo>
                    <a:pt x="728" y="366"/>
                  </a:lnTo>
                  <a:lnTo>
                    <a:pt x="741" y="392"/>
                  </a:lnTo>
                  <a:lnTo>
                    <a:pt x="757" y="441"/>
                  </a:lnTo>
                  <a:lnTo>
                    <a:pt x="768" y="481"/>
                  </a:lnTo>
                  <a:lnTo>
                    <a:pt x="769" y="498"/>
                  </a:lnTo>
                  <a:lnTo>
                    <a:pt x="774" y="530"/>
                  </a:lnTo>
                  <a:lnTo>
                    <a:pt x="774" y="560"/>
                  </a:lnTo>
                  <a:lnTo>
                    <a:pt x="774" y="666"/>
                  </a:lnTo>
                  <a:lnTo>
                    <a:pt x="741" y="618"/>
                  </a:lnTo>
                  <a:lnTo>
                    <a:pt x="587" y="375"/>
                  </a:lnTo>
                  <a:lnTo>
                    <a:pt x="362" y="247"/>
                  </a:lnTo>
                  <a:lnTo>
                    <a:pt x="131" y="181"/>
                  </a:lnTo>
                  <a:lnTo>
                    <a:pt x="0" y="168"/>
                  </a:lnTo>
                  <a:lnTo>
                    <a:pt x="0" y="0"/>
                  </a:lnTo>
                </a:path>
              </a:pathLst>
            </a:custGeom>
            <a:solidFill>
              <a:srgbClr val="8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fr-FR"/>
            </a:p>
          </p:txBody>
        </p:sp>
        <p:sp>
          <p:nvSpPr>
            <p:cNvPr id="41996" name="Rectangle 10"/>
            <p:cNvSpPr>
              <a:spLocks noChangeArrowheads="1"/>
            </p:cNvSpPr>
            <p:nvPr/>
          </p:nvSpPr>
          <p:spPr bwMode="auto">
            <a:xfrm>
              <a:off x="2609" y="3228"/>
              <a:ext cx="260" cy="130"/>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eaLnBrk="0" hangingPunct="0">
                <a:defRPr b="1">
                  <a:solidFill>
                    <a:srgbClr val="084887"/>
                  </a:solidFill>
                  <a:latin typeface="Arial" charset="0"/>
                  <a:cs typeface="Arial" charset="0"/>
                </a:defRPr>
              </a:lvl1pPr>
              <a:lvl2pPr marL="742950" indent="-285750" algn="ctr" eaLnBrk="0" hangingPunct="0">
                <a:defRPr b="1">
                  <a:solidFill>
                    <a:srgbClr val="084887"/>
                  </a:solidFill>
                  <a:latin typeface="Arial" charset="0"/>
                  <a:cs typeface="Arial" charset="0"/>
                </a:defRPr>
              </a:lvl2pPr>
              <a:lvl3pPr marL="1143000" indent="-228600" algn="ctr" eaLnBrk="0" hangingPunct="0">
                <a:defRPr b="1">
                  <a:solidFill>
                    <a:srgbClr val="084887"/>
                  </a:solidFill>
                  <a:latin typeface="Arial" charset="0"/>
                  <a:cs typeface="Arial" charset="0"/>
                </a:defRPr>
              </a:lvl3pPr>
              <a:lvl4pPr marL="1600200" indent="-228600" algn="ctr" eaLnBrk="0" hangingPunct="0">
                <a:defRPr b="1">
                  <a:solidFill>
                    <a:srgbClr val="084887"/>
                  </a:solidFill>
                  <a:latin typeface="Arial" charset="0"/>
                  <a:cs typeface="Arial" charset="0"/>
                </a:defRPr>
              </a:lvl4pPr>
              <a:lvl5pPr marL="2057400" indent="-228600" algn="ctr" eaLnBrk="0" hangingPunct="0">
                <a:defRPr b="1">
                  <a:solidFill>
                    <a:srgbClr val="084887"/>
                  </a:solidFill>
                  <a:latin typeface="Arial" charset="0"/>
                  <a:cs typeface="Arial" charset="0"/>
                </a:defRPr>
              </a:lvl5pPr>
              <a:lvl6pPr marL="2514600" indent="-228600" algn="ctr" eaLnBrk="0" fontAlgn="base" hangingPunct="0">
                <a:spcBef>
                  <a:spcPct val="0"/>
                </a:spcBef>
                <a:spcAft>
                  <a:spcPct val="0"/>
                </a:spcAft>
                <a:defRPr b="1">
                  <a:solidFill>
                    <a:srgbClr val="084887"/>
                  </a:solidFill>
                  <a:latin typeface="Arial" charset="0"/>
                  <a:cs typeface="Arial" charset="0"/>
                </a:defRPr>
              </a:lvl6pPr>
              <a:lvl7pPr marL="2971800" indent="-228600" algn="ctr" eaLnBrk="0" fontAlgn="base" hangingPunct="0">
                <a:spcBef>
                  <a:spcPct val="0"/>
                </a:spcBef>
                <a:spcAft>
                  <a:spcPct val="0"/>
                </a:spcAft>
                <a:defRPr b="1">
                  <a:solidFill>
                    <a:srgbClr val="084887"/>
                  </a:solidFill>
                  <a:latin typeface="Arial" charset="0"/>
                  <a:cs typeface="Arial" charset="0"/>
                </a:defRPr>
              </a:lvl7pPr>
              <a:lvl8pPr marL="3429000" indent="-228600" algn="ctr" eaLnBrk="0" fontAlgn="base" hangingPunct="0">
                <a:spcBef>
                  <a:spcPct val="0"/>
                </a:spcBef>
                <a:spcAft>
                  <a:spcPct val="0"/>
                </a:spcAft>
                <a:defRPr b="1">
                  <a:solidFill>
                    <a:srgbClr val="084887"/>
                  </a:solidFill>
                  <a:latin typeface="Arial" charset="0"/>
                  <a:cs typeface="Arial" charset="0"/>
                </a:defRPr>
              </a:lvl8pPr>
              <a:lvl9pPr marL="3886200" indent="-228600" algn="ctr" eaLnBrk="0" fontAlgn="base" hangingPunct="0">
                <a:spcBef>
                  <a:spcPct val="0"/>
                </a:spcBef>
                <a:spcAft>
                  <a:spcPct val="0"/>
                </a:spcAft>
                <a:defRPr b="1">
                  <a:solidFill>
                    <a:srgbClr val="084887"/>
                  </a:solidFill>
                  <a:latin typeface="Arial" charset="0"/>
                  <a:cs typeface="Arial" charset="0"/>
                </a:defRPr>
              </a:lvl9pPr>
            </a:lstStyle>
            <a:p>
              <a:endParaRPr lang="fr-FR" altLang="fr-FR"/>
            </a:p>
          </p:txBody>
        </p:sp>
        <p:sp>
          <p:nvSpPr>
            <p:cNvPr id="41997" name="Freeform 11"/>
            <p:cNvSpPr>
              <a:spLocks/>
            </p:cNvSpPr>
            <p:nvPr/>
          </p:nvSpPr>
          <p:spPr bwMode="auto">
            <a:xfrm>
              <a:off x="2607" y="3366"/>
              <a:ext cx="263" cy="127"/>
            </a:xfrm>
            <a:custGeom>
              <a:avLst/>
              <a:gdLst>
                <a:gd name="T0" fmla="*/ 0 w 263"/>
                <a:gd name="T1" fmla="*/ 0 h 127"/>
                <a:gd name="T2" fmla="*/ 262 w 263"/>
                <a:gd name="T3" fmla="*/ 0 h 127"/>
                <a:gd name="T4" fmla="*/ 132 w 263"/>
                <a:gd name="T5" fmla="*/ 126 h 127"/>
                <a:gd name="T6" fmla="*/ 0 w 263"/>
                <a:gd name="T7" fmla="*/ 0 h 127"/>
                <a:gd name="T8" fmla="*/ 0 60000 65536"/>
                <a:gd name="T9" fmla="*/ 0 60000 65536"/>
                <a:gd name="T10" fmla="*/ 0 60000 65536"/>
                <a:gd name="T11" fmla="*/ 0 60000 65536"/>
                <a:gd name="T12" fmla="*/ 0 w 263"/>
                <a:gd name="T13" fmla="*/ 0 h 127"/>
                <a:gd name="T14" fmla="*/ 263 w 263"/>
                <a:gd name="T15" fmla="*/ 127 h 127"/>
              </a:gdLst>
              <a:ahLst/>
              <a:cxnLst>
                <a:cxn ang="T8">
                  <a:pos x="T0" y="T1"/>
                </a:cxn>
                <a:cxn ang="T9">
                  <a:pos x="T2" y="T3"/>
                </a:cxn>
                <a:cxn ang="T10">
                  <a:pos x="T4" y="T5"/>
                </a:cxn>
                <a:cxn ang="T11">
                  <a:pos x="T6" y="T7"/>
                </a:cxn>
              </a:cxnLst>
              <a:rect l="T12" t="T13" r="T14" b="T15"/>
              <a:pathLst>
                <a:path w="263" h="127">
                  <a:moveTo>
                    <a:pt x="0" y="0"/>
                  </a:moveTo>
                  <a:lnTo>
                    <a:pt x="262" y="0"/>
                  </a:lnTo>
                  <a:lnTo>
                    <a:pt x="132" y="126"/>
                  </a:lnTo>
                  <a:lnTo>
                    <a:pt x="0" y="0"/>
                  </a:lnTo>
                </a:path>
              </a:pathLst>
            </a:custGeom>
            <a:solidFill>
              <a:srgbClr val="FF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fr-FR"/>
            </a:p>
          </p:txBody>
        </p:sp>
        <p:sp>
          <p:nvSpPr>
            <p:cNvPr id="41998" name="Freeform 12"/>
            <p:cNvSpPr>
              <a:spLocks/>
            </p:cNvSpPr>
            <p:nvPr/>
          </p:nvSpPr>
          <p:spPr bwMode="auto">
            <a:xfrm>
              <a:off x="2029" y="2844"/>
              <a:ext cx="775" cy="515"/>
            </a:xfrm>
            <a:custGeom>
              <a:avLst/>
              <a:gdLst>
                <a:gd name="T0" fmla="*/ 20 w 775"/>
                <a:gd name="T1" fmla="*/ 84 h 515"/>
                <a:gd name="T2" fmla="*/ 65 w 775"/>
                <a:gd name="T3" fmla="*/ 84 h 515"/>
                <a:gd name="T4" fmla="*/ 110 w 775"/>
                <a:gd name="T5" fmla="*/ 88 h 515"/>
                <a:gd name="T6" fmla="*/ 155 w 775"/>
                <a:gd name="T7" fmla="*/ 92 h 515"/>
                <a:gd name="T8" fmla="*/ 198 w 775"/>
                <a:gd name="T9" fmla="*/ 100 h 515"/>
                <a:gd name="T10" fmla="*/ 247 w 775"/>
                <a:gd name="T11" fmla="*/ 114 h 515"/>
                <a:gd name="T12" fmla="*/ 288 w 775"/>
                <a:gd name="T13" fmla="*/ 123 h 515"/>
                <a:gd name="T14" fmla="*/ 341 w 775"/>
                <a:gd name="T15" fmla="*/ 145 h 515"/>
                <a:gd name="T16" fmla="*/ 407 w 775"/>
                <a:gd name="T17" fmla="*/ 175 h 515"/>
                <a:gd name="T18" fmla="*/ 446 w 775"/>
                <a:gd name="T19" fmla="*/ 198 h 515"/>
                <a:gd name="T20" fmla="*/ 501 w 775"/>
                <a:gd name="T21" fmla="*/ 237 h 515"/>
                <a:gd name="T22" fmla="*/ 536 w 775"/>
                <a:gd name="T23" fmla="*/ 268 h 515"/>
                <a:gd name="T24" fmla="*/ 569 w 775"/>
                <a:gd name="T25" fmla="*/ 303 h 515"/>
                <a:gd name="T26" fmla="*/ 594 w 775"/>
                <a:gd name="T27" fmla="*/ 334 h 515"/>
                <a:gd name="T28" fmla="*/ 616 w 775"/>
                <a:gd name="T29" fmla="*/ 373 h 515"/>
                <a:gd name="T30" fmla="*/ 632 w 775"/>
                <a:gd name="T31" fmla="*/ 404 h 515"/>
                <a:gd name="T32" fmla="*/ 640 w 775"/>
                <a:gd name="T33" fmla="*/ 435 h 515"/>
                <a:gd name="T34" fmla="*/ 647 w 775"/>
                <a:gd name="T35" fmla="*/ 466 h 515"/>
                <a:gd name="T36" fmla="*/ 651 w 775"/>
                <a:gd name="T37" fmla="*/ 496 h 515"/>
                <a:gd name="T38" fmla="*/ 774 w 775"/>
                <a:gd name="T39" fmla="*/ 514 h 515"/>
                <a:gd name="T40" fmla="*/ 769 w 775"/>
                <a:gd name="T41" fmla="*/ 466 h 515"/>
                <a:gd name="T42" fmla="*/ 763 w 775"/>
                <a:gd name="T43" fmla="*/ 430 h 515"/>
                <a:gd name="T44" fmla="*/ 751 w 775"/>
                <a:gd name="T45" fmla="*/ 396 h 515"/>
                <a:gd name="T46" fmla="*/ 737 w 775"/>
                <a:gd name="T47" fmla="*/ 360 h 515"/>
                <a:gd name="T48" fmla="*/ 720 w 775"/>
                <a:gd name="T49" fmla="*/ 325 h 515"/>
                <a:gd name="T50" fmla="*/ 700 w 775"/>
                <a:gd name="T51" fmla="*/ 294 h 515"/>
                <a:gd name="T52" fmla="*/ 667 w 775"/>
                <a:gd name="T53" fmla="*/ 255 h 515"/>
                <a:gd name="T54" fmla="*/ 622 w 775"/>
                <a:gd name="T55" fmla="*/ 211 h 515"/>
                <a:gd name="T56" fmla="*/ 579 w 775"/>
                <a:gd name="T57" fmla="*/ 175 h 515"/>
                <a:gd name="T58" fmla="*/ 516 w 775"/>
                <a:gd name="T59" fmla="*/ 132 h 515"/>
                <a:gd name="T60" fmla="*/ 452 w 775"/>
                <a:gd name="T61" fmla="*/ 100 h 515"/>
                <a:gd name="T62" fmla="*/ 405 w 775"/>
                <a:gd name="T63" fmla="*/ 79 h 515"/>
                <a:gd name="T64" fmla="*/ 366 w 775"/>
                <a:gd name="T65" fmla="*/ 61 h 515"/>
                <a:gd name="T66" fmla="*/ 323 w 775"/>
                <a:gd name="T67" fmla="*/ 48 h 515"/>
                <a:gd name="T68" fmla="*/ 272 w 775"/>
                <a:gd name="T69" fmla="*/ 34 h 515"/>
                <a:gd name="T70" fmla="*/ 215 w 775"/>
                <a:gd name="T71" fmla="*/ 22 h 515"/>
                <a:gd name="T72" fmla="*/ 157 w 775"/>
                <a:gd name="T73" fmla="*/ 13 h 515"/>
                <a:gd name="T74" fmla="*/ 98 w 775"/>
                <a:gd name="T75" fmla="*/ 4 h 515"/>
                <a:gd name="T76" fmla="*/ 20 w 775"/>
                <a:gd name="T77" fmla="*/ 0 h 515"/>
                <a:gd name="T78" fmla="*/ 0 w 775"/>
                <a:gd name="T79" fmla="*/ 84 h 5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75"/>
                <a:gd name="T121" fmla="*/ 0 h 515"/>
                <a:gd name="T122" fmla="*/ 775 w 775"/>
                <a:gd name="T123" fmla="*/ 515 h 51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75" h="515">
                  <a:moveTo>
                    <a:pt x="0" y="84"/>
                  </a:moveTo>
                  <a:lnTo>
                    <a:pt x="20" y="84"/>
                  </a:lnTo>
                  <a:lnTo>
                    <a:pt x="45" y="84"/>
                  </a:lnTo>
                  <a:lnTo>
                    <a:pt x="65" y="84"/>
                  </a:lnTo>
                  <a:lnTo>
                    <a:pt x="88" y="84"/>
                  </a:lnTo>
                  <a:lnTo>
                    <a:pt x="110" y="88"/>
                  </a:lnTo>
                  <a:lnTo>
                    <a:pt x="131" y="88"/>
                  </a:lnTo>
                  <a:lnTo>
                    <a:pt x="155" y="92"/>
                  </a:lnTo>
                  <a:lnTo>
                    <a:pt x="174" y="96"/>
                  </a:lnTo>
                  <a:lnTo>
                    <a:pt x="198" y="100"/>
                  </a:lnTo>
                  <a:lnTo>
                    <a:pt x="221" y="105"/>
                  </a:lnTo>
                  <a:lnTo>
                    <a:pt x="247" y="114"/>
                  </a:lnTo>
                  <a:lnTo>
                    <a:pt x="268" y="118"/>
                  </a:lnTo>
                  <a:lnTo>
                    <a:pt x="288" y="123"/>
                  </a:lnTo>
                  <a:lnTo>
                    <a:pt x="311" y="132"/>
                  </a:lnTo>
                  <a:lnTo>
                    <a:pt x="341" y="145"/>
                  </a:lnTo>
                  <a:lnTo>
                    <a:pt x="372" y="158"/>
                  </a:lnTo>
                  <a:lnTo>
                    <a:pt x="407" y="175"/>
                  </a:lnTo>
                  <a:lnTo>
                    <a:pt x="430" y="189"/>
                  </a:lnTo>
                  <a:lnTo>
                    <a:pt x="446" y="198"/>
                  </a:lnTo>
                  <a:lnTo>
                    <a:pt x="475" y="215"/>
                  </a:lnTo>
                  <a:lnTo>
                    <a:pt x="501" y="237"/>
                  </a:lnTo>
                  <a:lnTo>
                    <a:pt x="522" y="255"/>
                  </a:lnTo>
                  <a:lnTo>
                    <a:pt x="536" y="268"/>
                  </a:lnTo>
                  <a:lnTo>
                    <a:pt x="554" y="286"/>
                  </a:lnTo>
                  <a:lnTo>
                    <a:pt x="569" y="303"/>
                  </a:lnTo>
                  <a:lnTo>
                    <a:pt x="581" y="316"/>
                  </a:lnTo>
                  <a:lnTo>
                    <a:pt x="594" y="334"/>
                  </a:lnTo>
                  <a:lnTo>
                    <a:pt x="606" y="352"/>
                  </a:lnTo>
                  <a:lnTo>
                    <a:pt x="616" y="373"/>
                  </a:lnTo>
                  <a:lnTo>
                    <a:pt x="625" y="387"/>
                  </a:lnTo>
                  <a:lnTo>
                    <a:pt x="632" y="404"/>
                  </a:lnTo>
                  <a:lnTo>
                    <a:pt x="636" y="418"/>
                  </a:lnTo>
                  <a:lnTo>
                    <a:pt x="640" y="435"/>
                  </a:lnTo>
                  <a:lnTo>
                    <a:pt x="644" y="453"/>
                  </a:lnTo>
                  <a:lnTo>
                    <a:pt x="647" y="466"/>
                  </a:lnTo>
                  <a:lnTo>
                    <a:pt x="651" y="483"/>
                  </a:lnTo>
                  <a:lnTo>
                    <a:pt x="651" y="496"/>
                  </a:lnTo>
                  <a:lnTo>
                    <a:pt x="653" y="514"/>
                  </a:lnTo>
                  <a:lnTo>
                    <a:pt x="774" y="514"/>
                  </a:lnTo>
                  <a:lnTo>
                    <a:pt x="772" y="487"/>
                  </a:lnTo>
                  <a:lnTo>
                    <a:pt x="769" y="466"/>
                  </a:lnTo>
                  <a:lnTo>
                    <a:pt x="765" y="444"/>
                  </a:lnTo>
                  <a:lnTo>
                    <a:pt x="763" y="430"/>
                  </a:lnTo>
                  <a:lnTo>
                    <a:pt x="757" y="413"/>
                  </a:lnTo>
                  <a:lnTo>
                    <a:pt x="751" y="396"/>
                  </a:lnTo>
                  <a:lnTo>
                    <a:pt x="747" y="382"/>
                  </a:lnTo>
                  <a:lnTo>
                    <a:pt x="737" y="360"/>
                  </a:lnTo>
                  <a:lnTo>
                    <a:pt x="728" y="343"/>
                  </a:lnTo>
                  <a:lnTo>
                    <a:pt x="720" y="325"/>
                  </a:lnTo>
                  <a:lnTo>
                    <a:pt x="708" y="307"/>
                  </a:lnTo>
                  <a:lnTo>
                    <a:pt x="700" y="294"/>
                  </a:lnTo>
                  <a:lnTo>
                    <a:pt x="684" y="277"/>
                  </a:lnTo>
                  <a:lnTo>
                    <a:pt x="667" y="255"/>
                  </a:lnTo>
                  <a:lnTo>
                    <a:pt x="644" y="232"/>
                  </a:lnTo>
                  <a:lnTo>
                    <a:pt x="622" y="211"/>
                  </a:lnTo>
                  <a:lnTo>
                    <a:pt x="600" y="189"/>
                  </a:lnTo>
                  <a:lnTo>
                    <a:pt x="579" y="175"/>
                  </a:lnTo>
                  <a:lnTo>
                    <a:pt x="548" y="154"/>
                  </a:lnTo>
                  <a:lnTo>
                    <a:pt x="516" y="132"/>
                  </a:lnTo>
                  <a:lnTo>
                    <a:pt x="483" y="114"/>
                  </a:lnTo>
                  <a:lnTo>
                    <a:pt x="452" y="100"/>
                  </a:lnTo>
                  <a:lnTo>
                    <a:pt x="432" y="88"/>
                  </a:lnTo>
                  <a:lnTo>
                    <a:pt x="405" y="79"/>
                  </a:lnTo>
                  <a:lnTo>
                    <a:pt x="387" y="70"/>
                  </a:lnTo>
                  <a:lnTo>
                    <a:pt x="366" y="61"/>
                  </a:lnTo>
                  <a:lnTo>
                    <a:pt x="344" y="57"/>
                  </a:lnTo>
                  <a:lnTo>
                    <a:pt x="323" y="48"/>
                  </a:lnTo>
                  <a:lnTo>
                    <a:pt x="295" y="39"/>
                  </a:lnTo>
                  <a:lnTo>
                    <a:pt x="272" y="34"/>
                  </a:lnTo>
                  <a:lnTo>
                    <a:pt x="245" y="31"/>
                  </a:lnTo>
                  <a:lnTo>
                    <a:pt x="215" y="22"/>
                  </a:lnTo>
                  <a:lnTo>
                    <a:pt x="182" y="18"/>
                  </a:lnTo>
                  <a:lnTo>
                    <a:pt x="157" y="13"/>
                  </a:lnTo>
                  <a:lnTo>
                    <a:pt x="129" y="9"/>
                  </a:lnTo>
                  <a:lnTo>
                    <a:pt x="98" y="4"/>
                  </a:lnTo>
                  <a:lnTo>
                    <a:pt x="57" y="4"/>
                  </a:lnTo>
                  <a:lnTo>
                    <a:pt x="20" y="0"/>
                  </a:lnTo>
                  <a:lnTo>
                    <a:pt x="0" y="0"/>
                  </a:lnTo>
                  <a:lnTo>
                    <a:pt x="0" y="84"/>
                  </a:lnTo>
                </a:path>
              </a:pathLst>
            </a:custGeom>
            <a:solidFill>
              <a:srgbClr val="FF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fr-FR"/>
            </a:p>
          </p:txBody>
        </p:sp>
        <p:sp>
          <p:nvSpPr>
            <p:cNvPr id="41999" name="Freeform 13"/>
            <p:cNvSpPr>
              <a:spLocks/>
            </p:cNvSpPr>
            <p:nvPr/>
          </p:nvSpPr>
          <p:spPr bwMode="auto">
            <a:xfrm>
              <a:off x="2029" y="2178"/>
              <a:ext cx="775" cy="668"/>
            </a:xfrm>
            <a:custGeom>
              <a:avLst/>
              <a:gdLst>
                <a:gd name="T0" fmla="*/ 0 w 775"/>
                <a:gd name="T1" fmla="*/ 667 h 668"/>
                <a:gd name="T2" fmla="*/ 30 w 775"/>
                <a:gd name="T3" fmla="*/ 667 h 668"/>
                <a:gd name="T4" fmla="*/ 59 w 775"/>
                <a:gd name="T5" fmla="*/ 667 h 668"/>
                <a:gd name="T6" fmla="*/ 90 w 775"/>
                <a:gd name="T7" fmla="*/ 662 h 668"/>
                <a:gd name="T8" fmla="*/ 121 w 775"/>
                <a:gd name="T9" fmla="*/ 662 h 668"/>
                <a:gd name="T10" fmla="*/ 153 w 775"/>
                <a:gd name="T11" fmla="*/ 658 h 668"/>
                <a:gd name="T12" fmla="*/ 186 w 775"/>
                <a:gd name="T13" fmla="*/ 649 h 668"/>
                <a:gd name="T14" fmla="*/ 215 w 775"/>
                <a:gd name="T15" fmla="*/ 644 h 668"/>
                <a:gd name="T16" fmla="*/ 247 w 775"/>
                <a:gd name="T17" fmla="*/ 640 h 668"/>
                <a:gd name="T18" fmla="*/ 276 w 775"/>
                <a:gd name="T19" fmla="*/ 631 h 668"/>
                <a:gd name="T20" fmla="*/ 303 w 775"/>
                <a:gd name="T21" fmla="*/ 623 h 668"/>
                <a:gd name="T22" fmla="*/ 333 w 775"/>
                <a:gd name="T23" fmla="*/ 614 h 668"/>
                <a:gd name="T24" fmla="*/ 370 w 775"/>
                <a:gd name="T25" fmla="*/ 601 h 668"/>
                <a:gd name="T26" fmla="*/ 403 w 775"/>
                <a:gd name="T27" fmla="*/ 587 h 668"/>
                <a:gd name="T28" fmla="*/ 438 w 775"/>
                <a:gd name="T29" fmla="*/ 569 h 668"/>
                <a:gd name="T30" fmla="*/ 475 w 775"/>
                <a:gd name="T31" fmla="*/ 547 h 668"/>
                <a:gd name="T32" fmla="*/ 510 w 775"/>
                <a:gd name="T33" fmla="*/ 530 h 668"/>
                <a:gd name="T34" fmla="*/ 538 w 775"/>
                <a:gd name="T35" fmla="*/ 508 h 668"/>
                <a:gd name="T36" fmla="*/ 573 w 775"/>
                <a:gd name="T37" fmla="*/ 486 h 668"/>
                <a:gd name="T38" fmla="*/ 602 w 775"/>
                <a:gd name="T39" fmla="*/ 459 h 668"/>
                <a:gd name="T40" fmla="*/ 626 w 775"/>
                <a:gd name="T41" fmla="*/ 437 h 668"/>
                <a:gd name="T42" fmla="*/ 647 w 775"/>
                <a:gd name="T43" fmla="*/ 411 h 668"/>
                <a:gd name="T44" fmla="*/ 667 w 775"/>
                <a:gd name="T45" fmla="*/ 388 h 668"/>
                <a:gd name="T46" fmla="*/ 684 w 775"/>
                <a:gd name="T47" fmla="*/ 367 h 668"/>
                <a:gd name="T48" fmla="*/ 698 w 775"/>
                <a:gd name="T49" fmla="*/ 349 h 668"/>
                <a:gd name="T50" fmla="*/ 712 w 775"/>
                <a:gd name="T51" fmla="*/ 322 h 668"/>
                <a:gd name="T52" fmla="*/ 728 w 775"/>
                <a:gd name="T53" fmla="*/ 300 h 668"/>
                <a:gd name="T54" fmla="*/ 738 w 775"/>
                <a:gd name="T55" fmla="*/ 274 h 668"/>
                <a:gd name="T56" fmla="*/ 755 w 775"/>
                <a:gd name="T57" fmla="*/ 225 h 668"/>
                <a:gd name="T58" fmla="*/ 765 w 775"/>
                <a:gd name="T59" fmla="*/ 186 h 668"/>
                <a:gd name="T60" fmla="*/ 769 w 775"/>
                <a:gd name="T61" fmla="*/ 168 h 668"/>
                <a:gd name="T62" fmla="*/ 774 w 775"/>
                <a:gd name="T63" fmla="*/ 137 h 668"/>
                <a:gd name="T64" fmla="*/ 774 w 775"/>
                <a:gd name="T65" fmla="*/ 107 h 668"/>
                <a:gd name="T66" fmla="*/ 774 w 775"/>
                <a:gd name="T67" fmla="*/ 0 h 668"/>
                <a:gd name="T68" fmla="*/ 741 w 775"/>
                <a:gd name="T69" fmla="*/ 49 h 668"/>
                <a:gd name="T70" fmla="*/ 585 w 775"/>
                <a:gd name="T71" fmla="*/ 292 h 668"/>
                <a:gd name="T72" fmla="*/ 362 w 775"/>
                <a:gd name="T73" fmla="*/ 420 h 668"/>
                <a:gd name="T74" fmla="*/ 131 w 775"/>
                <a:gd name="T75" fmla="*/ 486 h 668"/>
                <a:gd name="T76" fmla="*/ 0 w 775"/>
                <a:gd name="T77" fmla="*/ 499 h 668"/>
                <a:gd name="T78" fmla="*/ 0 w 775"/>
                <a:gd name="T79" fmla="*/ 667 h 66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75"/>
                <a:gd name="T121" fmla="*/ 0 h 668"/>
                <a:gd name="T122" fmla="*/ 775 w 775"/>
                <a:gd name="T123" fmla="*/ 668 h 66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75" h="668">
                  <a:moveTo>
                    <a:pt x="0" y="667"/>
                  </a:moveTo>
                  <a:lnTo>
                    <a:pt x="30" y="667"/>
                  </a:lnTo>
                  <a:lnTo>
                    <a:pt x="59" y="667"/>
                  </a:lnTo>
                  <a:lnTo>
                    <a:pt x="90" y="662"/>
                  </a:lnTo>
                  <a:lnTo>
                    <a:pt x="121" y="662"/>
                  </a:lnTo>
                  <a:lnTo>
                    <a:pt x="153" y="658"/>
                  </a:lnTo>
                  <a:lnTo>
                    <a:pt x="186" y="649"/>
                  </a:lnTo>
                  <a:lnTo>
                    <a:pt x="215" y="644"/>
                  </a:lnTo>
                  <a:lnTo>
                    <a:pt x="247" y="640"/>
                  </a:lnTo>
                  <a:lnTo>
                    <a:pt x="276" y="631"/>
                  </a:lnTo>
                  <a:lnTo>
                    <a:pt x="303" y="623"/>
                  </a:lnTo>
                  <a:lnTo>
                    <a:pt x="333" y="614"/>
                  </a:lnTo>
                  <a:lnTo>
                    <a:pt x="370" y="601"/>
                  </a:lnTo>
                  <a:lnTo>
                    <a:pt x="403" y="587"/>
                  </a:lnTo>
                  <a:lnTo>
                    <a:pt x="438" y="569"/>
                  </a:lnTo>
                  <a:lnTo>
                    <a:pt x="475" y="547"/>
                  </a:lnTo>
                  <a:lnTo>
                    <a:pt x="510" y="530"/>
                  </a:lnTo>
                  <a:lnTo>
                    <a:pt x="538" y="508"/>
                  </a:lnTo>
                  <a:lnTo>
                    <a:pt x="573" y="486"/>
                  </a:lnTo>
                  <a:lnTo>
                    <a:pt x="602" y="459"/>
                  </a:lnTo>
                  <a:lnTo>
                    <a:pt x="626" y="437"/>
                  </a:lnTo>
                  <a:lnTo>
                    <a:pt x="647" y="411"/>
                  </a:lnTo>
                  <a:lnTo>
                    <a:pt x="667" y="388"/>
                  </a:lnTo>
                  <a:lnTo>
                    <a:pt x="684" y="367"/>
                  </a:lnTo>
                  <a:lnTo>
                    <a:pt x="698" y="349"/>
                  </a:lnTo>
                  <a:lnTo>
                    <a:pt x="712" y="322"/>
                  </a:lnTo>
                  <a:lnTo>
                    <a:pt x="728" y="300"/>
                  </a:lnTo>
                  <a:lnTo>
                    <a:pt x="738" y="274"/>
                  </a:lnTo>
                  <a:lnTo>
                    <a:pt x="755" y="225"/>
                  </a:lnTo>
                  <a:lnTo>
                    <a:pt x="765" y="186"/>
                  </a:lnTo>
                  <a:lnTo>
                    <a:pt x="769" y="168"/>
                  </a:lnTo>
                  <a:lnTo>
                    <a:pt x="774" y="137"/>
                  </a:lnTo>
                  <a:lnTo>
                    <a:pt x="774" y="107"/>
                  </a:lnTo>
                  <a:lnTo>
                    <a:pt x="774" y="0"/>
                  </a:lnTo>
                  <a:lnTo>
                    <a:pt x="741" y="49"/>
                  </a:lnTo>
                  <a:lnTo>
                    <a:pt x="585" y="292"/>
                  </a:lnTo>
                  <a:lnTo>
                    <a:pt x="362" y="420"/>
                  </a:lnTo>
                  <a:lnTo>
                    <a:pt x="131" y="486"/>
                  </a:lnTo>
                  <a:lnTo>
                    <a:pt x="0" y="499"/>
                  </a:lnTo>
                  <a:lnTo>
                    <a:pt x="0" y="667"/>
                  </a:lnTo>
                </a:path>
              </a:pathLst>
            </a:custGeom>
            <a:solidFill>
              <a:srgbClr val="8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fr-FR"/>
            </a:p>
          </p:txBody>
        </p:sp>
        <p:sp>
          <p:nvSpPr>
            <p:cNvPr id="42000" name="Rectangle 14"/>
            <p:cNvSpPr>
              <a:spLocks noChangeArrowheads="1"/>
            </p:cNvSpPr>
            <p:nvPr/>
          </p:nvSpPr>
          <p:spPr bwMode="auto">
            <a:xfrm>
              <a:off x="2609" y="2178"/>
              <a:ext cx="260" cy="135"/>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eaLnBrk="0" hangingPunct="0">
                <a:defRPr b="1">
                  <a:solidFill>
                    <a:srgbClr val="084887"/>
                  </a:solidFill>
                  <a:latin typeface="Arial" charset="0"/>
                  <a:cs typeface="Arial" charset="0"/>
                </a:defRPr>
              </a:lvl1pPr>
              <a:lvl2pPr marL="742950" indent="-285750" algn="ctr" eaLnBrk="0" hangingPunct="0">
                <a:defRPr b="1">
                  <a:solidFill>
                    <a:srgbClr val="084887"/>
                  </a:solidFill>
                  <a:latin typeface="Arial" charset="0"/>
                  <a:cs typeface="Arial" charset="0"/>
                </a:defRPr>
              </a:lvl2pPr>
              <a:lvl3pPr marL="1143000" indent="-228600" algn="ctr" eaLnBrk="0" hangingPunct="0">
                <a:defRPr b="1">
                  <a:solidFill>
                    <a:srgbClr val="084887"/>
                  </a:solidFill>
                  <a:latin typeface="Arial" charset="0"/>
                  <a:cs typeface="Arial" charset="0"/>
                </a:defRPr>
              </a:lvl3pPr>
              <a:lvl4pPr marL="1600200" indent="-228600" algn="ctr" eaLnBrk="0" hangingPunct="0">
                <a:defRPr b="1">
                  <a:solidFill>
                    <a:srgbClr val="084887"/>
                  </a:solidFill>
                  <a:latin typeface="Arial" charset="0"/>
                  <a:cs typeface="Arial" charset="0"/>
                </a:defRPr>
              </a:lvl4pPr>
              <a:lvl5pPr marL="2057400" indent="-228600" algn="ctr" eaLnBrk="0" hangingPunct="0">
                <a:defRPr b="1">
                  <a:solidFill>
                    <a:srgbClr val="084887"/>
                  </a:solidFill>
                  <a:latin typeface="Arial" charset="0"/>
                  <a:cs typeface="Arial" charset="0"/>
                </a:defRPr>
              </a:lvl5pPr>
              <a:lvl6pPr marL="2514600" indent="-228600" algn="ctr" eaLnBrk="0" fontAlgn="base" hangingPunct="0">
                <a:spcBef>
                  <a:spcPct val="0"/>
                </a:spcBef>
                <a:spcAft>
                  <a:spcPct val="0"/>
                </a:spcAft>
                <a:defRPr b="1">
                  <a:solidFill>
                    <a:srgbClr val="084887"/>
                  </a:solidFill>
                  <a:latin typeface="Arial" charset="0"/>
                  <a:cs typeface="Arial" charset="0"/>
                </a:defRPr>
              </a:lvl6pPr>
              <a:lvl7pPr marL="2971800" indent="-228600" algn="ctr" eaLnBrk="0" fontAlgn="base" hangingPunct="0">
                <a:spcBef>
                  <a:spcPct val="0"/>
                </a:spcBef>
                <a:spcAft>
                  <a:spcPct val="0"/>
                </a:spcAft>
                <a:defRPr b="1">
                  <a:solidFill>
                    <a:srgbClr val="084887"/>
                  </a:solidFill>
                  <a:latin typeface="Arial" charset="0"/>
                  <a:cs typeface="Arial" charset="0"/>
                </a:defRPr>
              </a:lvl7pPr>
              <a:lvl8pPr marL="3429000" indent="-228600" algn="ctr" eaLnBrk="0" fontAlgn="base" hangingPunct="0">
                <a:spcBef>
                  <a:spcPct val="0"/>
                </a:spcBef>
                <a:spcAft>
                  <a:spcPct val="0"/>
                </a:spcAft>
                <a:defRPr b="1">
                  <a:solidFill>
                    <a:srgbClr val="084887"/>
                  </a:solidFill>
                  <a:latin typeface="Arial" charset="0"/>
                  <a:cs typeface="Arial" charset="0"/>
                </a:defRPr>
              </a:lvl8pPr>
              <a:lvl9pPr marL="3886200" indent="-228600" algn="ctr" eaLnBrk="0" fontAlgn="base" hangingPunct="0">
                <a:spcBef>
                  <a:spcPct val="0"/>
                </a:spcBef>
                <a:spcAft>
                  <a:spcPct val="0"/>
                </a:spcAft>
                <a:defRPr b="1">
                  <a:solidFill>
                    <a:srgbClr val="084887"/>
                  </a:solidFill>
                  <a:latin typeface="Arial" charset="0"/>
                  <a:cs typeface="Arial" charset="0"/>
                </a:defRPr>
              </a:lvl9pPr>
            </a:lstStyle>
            <a:p>
              <a:endParaRPr lang="fr-FR" altLang="fr-FR"/>
            </a:p>
          </p:txBody>
        </p:sp>
        <p:sp>
          <p:nvSpPr>
            <p:cNvPr id="42001" name="Freeform 15"/>
            <p:cNvSpPr>
              <a:spLocks/>
            </p:cNvSpPr>
            <p:nvPr/>
          </p:nvSpPr>
          <p:spPr bwMode="auto">
            <a:xfrm>
              <a:off x="2607" y="2045"/>
              <a:ext cx="263" cy="126"/>
            </a:xfrm>
            <a:custGeom>
              <a:avLst/>
              <a:gdLst>
                <a:gd name="T0" fmla="*/ 0 w 263"/>
                <a:gd name="T1" fmla="*/ 125 h 126"/>
                <a:gd name="T2" fmla="*/ 262 w 263"/>
                <a:gd name="T3" fmla="*/ 125 h 126"/>
                <a:gd name="T4" fmla="*/ 129 w 263"/>
                <a:gd name="T5" fmla="*/ 0 h 126"/>
                <a:gd name="T6" fmla="*/ 0 w 263"/>
                <a:gd name="T7" fmla="*/ 125 h 126"/>
                <a:gd name="T8" fmla="*/ 0 60000 65536"/>
                <a:gd name="T9" fmla="*/ 0 60000 65536"/>
                <a:gd name="T10" fmla="*/ 0 60000 65536"/>
                <a:gd name="T11" fmla="*/ 0 60000 65536"/>
                <a:gd name="T12" fmla="*/ 0 w 263"/>
                <a:gd name="T13" fmla="*/ 0 h 126"/>
                <a:gd name="T14" fmla="*/ 263 w 263"/>
                <a:gd name="T15" fmla="*/ 126 h 126"/>
              </a:gdLst>
              <a:ahLst/>
              <a:cxnLst>
                <a:cxn ang="T8">
                  <a:pos x="T0" y="T1"/>
                </a:cxn>
                <a:cxn ang="T9">
                  <a:pos x="T2" y="T3"/>
                </a:cxn>
                <a:cxn ang="T10">
                  <a:pos x="T4" y="T5"/>
                </a:cxn>
                <a:cxn ang="T11">
                  <a:pos x="T6" y="T7"/>
                </a:cxn>
              </a:cxnLst>
              <a:rect l="T12" t="T13" r="T14" b="T15"/>
              <a:pathLst>
                <a:path w="263" h="126">
                  <a:moveTo>
                    <a:pt x="0" y="125"/>
                  </a:moveTo>
                  <a:lnTo>
                    <a:pt x="262" y="125"/>
                  </a:lnTo>
                  <a:lnTo>
                    <a:pt x="129" y="0"/>
                  </a:lnTo>
                  <a:lnTo>
                    <a:pt x="0" y="125"/>
                  </a:lnTo>
                </a:path>
              </a:pathLst>
            </a:custGeom>
            <a:solidFill>
              <a:srgbClr val="FF66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fr-FR"/>
            </a:p>
          </p:txBody>
        </p:sp>
        <p:sp>
          <p:nvSpPr>
            <p:cNvPr id="42002" name="Freeform 16"/>
            <p:cNvSpPr>
              <a:spLocks/>
            </p:cNvSpPr>
            <p:nvPr/>
          </p:nvSpPr>
          <p:spPr bwMode="auto">
            <a:xfrm>
              <a:off x="2029" y="2178"/>
              <a:ext cx="773" cy="516"/>
            </a:xfrm>
            <a:custGeom>
              <a:avLst/>
              <a:gdLst>
                <a:gd name="T0" fmla="*/ 20 w 773"/>
                <a:gd name="T1" fmla="*/ 431 h 516"/>
                <a:gd name="T2" fmla="*/ 65 w 773"/>
                <a:gd name="T3" fmla="*/ 431 h 516"/>
                <a:gd name="T4" fmla="*/ 110 w 773"/>
                <a:gd name="T5" fmla="*/ 427 h 516"/>
                <a:gd name="T6" fmla="*/ 153 w 773"/>
                <a:gd name="T7" fmla="*/ 422 h 516"/>
                <a:gd name="T8" fmla="*/ 198 w 773"/>
                <a:gd name="T9" fmla="*/ 414 h 516"/>
                <a:gd name="T10" fmla="*/ 247 w 773"/>
                <a:gd name="T11" fmla="*/ 401 h 516"/>
                <a:gd name="T12" fmla="*/ 286 w 773"/>
                <a:gd name="T13" fmla="*/ 392 h 516"/>
                <a:gd name="T14" fmla="*/ 341 w 773"/>
                <a:gd name="T15" fmla="*/ 370 h 516"/>
                <a:gd name="T16" fmla="*/ 407 w 773"/>
                <a:gd name="T17" fmla="*/ 339 h 516"/>
                <a:gd name="T18" fmla="*/ 446 w 773"/>
                <a:gd name="T19" fmla="*/ 317 h 516"/>
                <a:gd name="T20" fmla="*/ 501 w 773"/>
                <a:gd name="T21" fmla="*/ 278 h 516"/>
                <a:gd name="T22" fmla="*/ 536 w 773"/>
                <a:gd name="T23" fmla="*/ 246 h 516"/>
                <a:gd name="T24" fmla="*/ 567 w 773"/>
                <a:gd name="T25" fmla="*/ 212 h 516"/>
                <a:gd name="T26" fmla="*/ 593 w 773"/>
                <a:gd name="T27" fmla="*/ 181 h 516"/>
                <a:gd name="T28" fmla="*/ 616 w 773"/>
                <a:gd name="T29" fmla="*/ 141 h 516"/>
                <a:gd name="T30" fmla="*/ 630 w 773"/>
                <a:gd name="T31" fmla="*/ 110 h 516"/>
                <a:gd name="T32" fmla="*/ 640 w 773"/>
                <a:gd name="T33" fmla="*/ 80 h 516"/>
                <a:gd name="T34" fmla="*/ 647 w 773"/>
                <a:gd name="T35" fmla="*/ 49 h 516"/>
                <a:gd name="T36" fmla="*/ 651 w 773"/>
                <a:gd name="T37" fmla="*/ 18 h 516"/>
                <a:gd name="T38" fmla="*/ 772 w 773"/>
                <a:gd name="T39" fmla="*/ 0 h 516"/>
                <a:gd name="T40" fmla="*/ 769 w 773"/>
                <a:gd name="T41" fmla="*/ 49 h 516"/>
                <a:gd name="T42" fmla="*/ 761 w 773"/>
                <a:gd name="T43" fmla="*/ 84 h 516"/>
                <a:gd name="T44" fmla="*/ 751 w 773"/>
                <a:gd name="T45" fmla="*/ 119 h 516"/>
                <a:gd name="T46" fmla="*/ 736 w 773"/>
                <a:gd name="T47" fmla="*/ 155 h 516"/>
                <a:gd name="T48" fmla="*/ 718 w 773"/>
                <a:gd name="T49" fmla="*/ 189 h 516"/>
                <a:gd name="T50" fmla="*/ 698 w 773"/>
                <a:gd name="T51" fmla="*/ 221 h 516"/>
                <a:gd name="T52" fmla="*/ 667 w 773"/>
                <a:gd name="T53" fmla="*/ 260 h 516"/>
                <a:gd name="T54" fmla="*/ 622 w 773"/>
                <a:gd name="T55" fmla="*/ 304 h 516"/>
                <a:gd name="T56" fmla="*/ 579 w 773"/>
                <a:gd name="T57" fmla="*/ 339 h 516"/>
                <a:gd name="T58" fmla="*/ 516 w 773"/>
                <a:gd name="T59" fmla="*/ 383 h 516"/>
                <a:gd name="T60" fmla="*/ 452 w 773"/>
                <a:gd name="T61" fmla="*/ 414 h 516"/>
                <a:gd name="T62" fmla="*/ 405 w 773"/>
                <a:gd name="T63" fmla="*/ 435 h 516"/>
                <a:gd name="T64" fmla="*/ 364 w 773"/>
                <a:gd name="T65" fmla="*/ 449 h 516"/>
                <a:gd name="T66" fmla="*/ 323 w 773"/>
                <a:gd name="T67" fmla="*/ 467 h 516"/>
                <a:gd name="T68" fmla="*/ 270 w 773"/>
                <a:gd name="T69" fmla="*/ 480 h 516"/>
                <a:gd name="T70" fmla="*/ 213 w 773"/>
                <a:gd name="T71" fmla="*/ 493 h 516"/>
                <a:gd name="T72" fmla="*/ 157 w 773"/>
                <a:gd name="T73" fmla="*/ 501 h 516"/>
                <a:gd name="T74" fmla="*/ 98 w 773"/>
                <a:gd name="T75" fmla="*/ 506 h 516"/>
                <a:gd name="T76" fmla="*/ 20 w 773"/>
                <a:gd name="T77" fmla="*/ 510 h 516"/>
                <a:gd name="T78" fmla="*/ 0 w 773"/>
                <a:gd name="T79" fmla="*/ 435 h 51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73"/>
                <a:gd name="T121" fmla="*/ 0 h 516"/>
                <a:gd name="T122" fmla="*/ 773 w 773"/>
                <a:gd name="T123" fmla="*/ 516 h 51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73" h="516">
                  <a:moveTo>
                    <a:pt x="0" y="435"/>
                  </a:moveTo>
                  <a:lnTo>
                    <a:pt x="20" y="431"/>
                  </a:lnTo>
                  <a:lnTo>
                    <a:pt x="45" y="431"/>
                  </a:lnTo>
                  <a:lnTo>
                    <a:pt x="65" y="431"/>
                  </a:lnTo>
                  <a:lnTo>
                    <a:pt x="86" y="431"/>
                  </a:lnTo>
                  <a:lnTo>
                    <a:pt x="110" y="427"/>
                  </a:lnTo>
                  <a:lnTo>
                    <a:pt x="131" y="422"/>
                  </a:lnTo>
                  <a:lnTo>
                    <a:pt x="153" y="422"/>
                  </a:lnTo>
                  <a:lnTo>
                    <a:pt x="174" y="418"/>
                  </a:lnTo>
                  <a:lnTo>
                    <a:pt x="198" y="414"/>
                  </a:lnTo>
                  <a:lnTo>
                    <a:pt x="221" y="410"/>
                  </a:lnTo>
                  <a:lnTo>
                    <a:pt x="247" y="401"/>
                  </a:lnTo>
                  <a:lnTo>
                    <a:pt x="268" y="396"/>
                  </a:lnTo>
                  <a:lnTo>
                    <a:pt x="286" y="392"/>
                  </a:lnTo>
                  <a:lnTo>
                    <a:pt x="309" y="383"/>
                  </a:lnTo>
                  <a:lnTo>
                    <a:pt x="341" y="370"/>
                  </a:lnTo>
                  <a:lnTo>
                    <a:pt x="372" y="356"/>
                  </a:lnTo>
                  <a:lnTo>
                    <a:pt x="407" y="339"/>
                  </a:lnTo>
                  <a:lnTo>
                    <a:pt x="430" y="326"/>
                  </a:lnTo>
                  <a:lnTo>
                    <a:pt x="446" y="317"/>
                  </a:lnTo>
                  <a:lnTo>
                    <a:pt x="475" y="299"/>
                  </a:lnTo>
                  <a:lnTo>
                    <a:pt x="501" y="278"/>
                  </a:lnTo>
                  <a:lnTo>
                    <a:pt x="522" y="260"/>
                  </a:lnTo>
                  <a:lnTo>
                    <a:pt x="536" y="246"/>
                  </a:lnTo>
                  <a:lnTo>
                    <a:pt x="554" y="229"/>
                  </a:lnTo>
                  <a:lnTo>
                    <a:pt x="567" y="212"/>
                  </a:lnTo>
                  <a:lnTo>
                    <a:pt x="579" y="198"/>
                  </a:lnTo>
                  <a:lnTo>
                    <a:pt x="593" y="181"/>
                  </a:lnTo>
                  <a:lnTo>
                    <a:pt x="606" y="163"/>
                  </a:lnTo>
                  <a:lnTo>
                    <a:pt x="616" y="141"/>
                  </a:lnTo>
                  <a:lnTo>
                    <a:pt x="624" y="128"/>
                  </a:lnTo>
                  <a:lnTo>
                    <a:pt x="630" y="110"/>
                  </a:lnTo>
                  <a:lnTo>
                    <a:pt x="636" y="97"/>
                  </a:lnTo>
                  <a:lnTo>
                    <a:pt x="640" y="80"/>
                  </a:lnTo>
                  <a:lnTo>
                    <a:pt x="644" y="62"/>
                  </a:lnTo>
                  <a:lnTo>
                    <a:pt x="647" y="49"/>
                  </a:lnTo>
                  <a:lnTo>
                    <a:pt x="651" y="32"/>
                  </a:lnTo>
                  <a:lnTo>
                    <a:pt x="651" y="18"/>
                  </a:lnTo>
                  <a:lnTo>
                    <a:pt x="651" y="0"/>
                  </a:lnTo>
                  <a:lnTo>
                    <a:pt x="772" y="0"/>
                  </a:lnTo>
                  <a:lnTo>
                    <a:pt x="772" y="27"/>
                  </a:lnTo>
                  <a:lnTo>
                    <a:pt x="769" y="49"/>
                  </a:lnTo>
                  <a:lnTo>
                    <a:pt x="765" y="71"/>
                  </a:lnTo>
                  <a:lnTo>
                    <a:pt x="761" y="84"/>
                  </a:lnTo>
                  <a:lnTo>
                    <a:pt x="757" y="101"/>
                  </a:lnTo>
                  <a:lnTo>
                    <a:pt x="751" y="119"/>
                  </a:lnTo>
                  <a:lnTo>
                    <a:pt x="747" y="132"/>
                  </a:lnTo>
                  <a:lnTo>
                    <a:pt x="736" y="155"/>
                  </a:lnTo>
                  <a:lnTo>
                    <a:pt x="728" y="172"/>
                  </a:lnTo>
                  <a:lnTo>
                    <a:pt x="718" y="189"/>
                  </a:lnTo>
                  <a:lnTo>
                    <a:pt x="708" y="207"/>
                  </a:lnTo>
                  <a:lnTo>
                    <a:pt x="698" y="221"/>
                  </a:lnTo>
                  <a:lnTo>
                    <a:pt x="683" y="238"/>
                  </a:lnTo>
                  <a:lnTo>
                    <a:pt x="667" y="260"/>
                  </a:lnTo>
                  <a:lnTo>
                    <a:pt x="644" y="282"/>
                  </a:lnTo>
                  <a:lnTo>
                    <a:pt x="622" y="304"/>
                  </a:lnTo>
                  <a:lnTo>
                    <a:pt x="599" y="326"/>
                  </a:lnTo>
                  <a:lnTo>
                    <a:pt x="579" y="339"/>
                  </a:lnTo>
                  <a:lnTo>
                    <a:pt x="548" y="361"/>
                  </a:lnTo>
                  <a:lnTo>
                    <a:pt x="516" y="383"/>
                  </a:lnTo>
                  <a:lnTo>
                    <a:pt x="483" y="401"/>
                  </a:lnTo>
                  <a:lnTo>
                    <a:pt x="452" y="414"/>
                  </a:lnTo>
                  <a:lnTo>
                    <a:pt x="432" y="422"/>
                  </a:lnTo>
                  <a:lnTo>
                    <a:pt x="405" y="435"/>
                  </a:lnTo>
                  <a:lnTo>
                    <a:pt x="386" y="444"/>
                  </a:lnTo>
                  <a:lnTo>
                    <a:pt x="364" y="449"/>
                  </a:lnTo>
                  <a:lnTo>
                    <a:pt x="344" y="458"/>
                  </a:lnTo>
                  <a:lnTo>
                    <a:pt x="323" y="467"/>
                  </a:lnTo>
                  <a:lnTo>
                    <a:pt x="295" y="476"/>
                  </a:lnTo>
                  <a:lnTo>
                    <a:pt x="270" y="480"/>
                  </a:lnTo>
                  <a:lnTo>
                    <a:pt x="245" y="484"/>
                  </a:lnTo>
                  <a:lnTo>
                    <a:pt x="213" y="493"/>
                  </a:lnTo>
                  <a:lnTo>
                    <a:pt x="182" y="497"/>
                  </a:lnTo>
                  <a:lnTo>
                    <a:pt x="157" y="501"/>
                  </a:lnTo>
                  <a:lnTo>
                    <a:pt x="129" y="506"/>
                  </a:lnTo>
                  <a:lnTo>
                    <a:pt x="98" y="506"/>
                  </a:lnTo>
                  <a:lnTo>
                    <a:pt x="57" y="510"/>
                  </a:lnTo>
                  <a:lnTo>
                    <a:pt x="20" y="510"/>
                  </a:lnTo>
                  <a:lnTo>
                    <a:pt x="0" y="515"/>
                  </a:lnTo>
                  <a:lnTo>
                    <a:pt x="0" y="435"/>
                  </a:lnTo>
                </a:path>
              </a:pathLst>
            </a:custGeom>
            <a:solidFill>
              <a:srgbClr val="FF66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fr-FR"/>
            </a:p>
          </p:txBody>
        </p:sp>
        <p:sp>
          <p:nvSpPr>
            <p:cNvPr id="42003" name="Freeform 17"/>
            <p:cNvSpPr>
              <a:spLocks/>
            </p:cNvSpPr>
            <p:nvPr/>
          </p:nvSpPr>
          <p:spPr bwMode="auto">
            <a:xfrm>
              <a:off x="2976" y="2473"/>
              <a:ext cx="34" cy="596"/>
            </a:xfrm>
            <a:custGeom>
              <a:avLst/>
              <a:gdLst>
                <a:gd name="T0" fmla="*/ 33 w 34"/>
                <a:gd name="T1" fmla="*/ 0 h 596"/>
                <a:gd name="T2" fmla="*/ 33 w 34"/>
                <a:gd name="T3" fmla="*/ 595 h 596"/>
                <a:gd name="T4" fmla="*/ 0 w 34"/>
                <a:gd name="T5" fmla="*/ 436 h 596"/>
                <a:gd name="T6" fmla="*/ 0 w 34"/>
                <a:gd name="T7" fmla="*/ 154 h 596"/>
                <a:gd name="T8" fmla="*/ 33 w 34"/>
                <a:gd name="T9" fmla="*/ 0 h 596"/>
                <a:gd name="T10" fmla="*/ 0 60000 65536"/>
                <a:gd name="T11" fmla="*/ 0 60000 65536"/>
                <a:gd name="T12" fmla="*/ 0 60000 65536"/>
                <a:gd name="T13" fmla="*/ 0 60000 65536"/>
                <a:gd name="T14" fmla="*/ 0 60000 65536"/>
                <a:gd name="T15" fmla="*/ 0 w 34"/>
                <a:gd name="T16" fmla="*/ 0 h 596"/>
                <a:gd name="T17" fmla="*/ 34 w 34"/>
                <a:gd name="T18" fmla="*/ 596 h 596"/>
              </a:gdLst>
              <a:ahLst/>
              <a:cxnLst>
                <a:cxn ang="T10">
                  <a:pos x="T0" y="T1"/>
                </a:cxn>
                <a:cxn ang="T11">
                  <a:pos x="T2" y="T3"/>
                </a:cxn>
                <a:cxn ang="T12">
                  <a:pos x="T4" y="T5"/>
                </a:cxn>
                <a:cxn ang="T13">
                  <a:pos x="T6" y="T7"/>
                </a:cxn>
                <a:cxn ang="T14">
                  <a:pos x="T8" y="T9"/>
                </a:cxn>
              </a:cxnLst>
              <a:rect l="T15" t="T16" r="T17" b="T18"/>
              <a:pathLst>
                <a:path w="34" h="596">
                  <a:moveTo>
                    <a:pt x="33" y="0"/>
                  </a:moveTo>
                  <a:lnTo>
                    <a:pt x="33" y="595"/>
                  </a:lnTo>
                  <a:lnTo>
                    <a:pt x="0" y="436"/>
                  </a:lnTo>
                  <a:lnTo>
                    <a:pt x="0" y="154"/>
                  </a:lnTo>
                  <a:lnTo>
                    <a:pt x="33" y="0"/>
                  </a:lnTo>
                </a:path>
              </a:pathLst>
            </a:custGeom>
            <a:solidFill>
              <a:srgbClr val="8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fr-FR"/>
            </a:p>
          </p:txBody>
        </p:sp>
        <p:sp>
          <p:nvSpPr>
            <p:cNvPr id="42004" name="Freeform 18"/>
            <p:cNvSpPr>
              <a:spLocks/>
            </p:cNvSpPr>
            <p:nvPr/>
          </p:nvSpPr>
          <p:spPr bwMode="auto">
            <a:xfrm>
              <a:off x="2029" y="2473"/>
              <a:ext cx="1092" cy="596"/>
            </a:xfrm>
            <a:custGeom>
              <a:avLst/>
              <a:gdLst>
                <a:gd name="T0" fmla="*/ 980 w 1092"/>
                <a:gd name="T1" fmla="*/ 194 h 596"/>
                <a:gd name="T2" fmla="*/ 980 w 1092"/>
                <a:gd name="T3" fmla="*/ 0 h 596"/>
                <a:gd name="T4" fmla="*/ 1091 w 1092"/>
                <a:gd name="T5" fmla="*/ 318 h 596"/>
                <a:gd name="T6" fmla="*/ 980 w 1092"/>
                <a:gd name="T7" fmla="*/ 595 h 596"/>
                <a:gd name="T8" fmla="*/ 980 w 1092"/>
                <a:gd name="T9" fmla="*/ 397 h 596"/>
                <a:gd name="T10" fmla="*/ 0 w 1092"/>
                <a:gd name="T11" fmla="*/ 397 h 596"/>
                <a:gd name="T12" fmla="*/ 0 w 1092"/>
                <a:gd name="T13" fmla="*/ 194 h 596"/>
                <a:gd name="T14" fmla="*/ 980 w 1092"/>
                <a:gd name="T15" fmla="*/ 194 h 596"/>
                <a:gd name="T16" fmla="*/ 0 60000 65536"/>
                <a:gd name="T17" fmla="*/ 0 60000 65536"/>
                <a:gd name="T18" fmla="*/ 0 60000 65536"/>
                <a:gd name="T19" fmla="*/ 0 60000 65536"/>
                <a:gd name="T20" fmla="*/ 0 60000 65536"/>
                <a:gd name="T21" fmla="*/ 0 60000 65536"/>
                <a:gd name="T22" fmla="*/ 0 60000 65536"/>
                <a:gd name="T23" fmla="*/ 0 60000 65536"/>
                <a:gd name="T24" fmla="*/ 0 w 1092"/>
                <a:gd name="T25" fmla="*/ 0 h 596"/>
                <a:gd name="T26" fmla="*/ 1092 w 1092"/>
                <a:gd name="T27" fmla="*/ 596 h 59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92" h="596">
                  <a:moveTo>
                    <a:pt x="980" y="194"/>
                  </a:moveTo>
                  <a:lnTo>
                    <a:pt x="980" y="0"/>
                  </a:lnTo>
                  <a:lnTo>
                    <a:pt x="1091" y="318"/>
                  </a:lnTo>
                  <a:lnTo>
                    <a:pt x="980" y="595"/>
                  </a:lnTo>
                  <a:lnTo>
                    <a:pt x="980" y="397"/>
                  </a:lnTo>
                  <a:lnTo>
                    <a:pt x="0" y="397"/>
                  </a:lnTo>
                  <a:lnTo>
                    <a:pt x="0" y="194"/>
                  </a:lnTo>
                  <a:lnTo>
                    <a:pt x="980" y="194"/>
                  </a:lnTo>
                </a:path>
              </a:pathLst>
            </a:custGeom>
            <a:solidFill>
              <a:srgbClr val="00AE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fr-FR"/>
            </a:p>
          </p:txBody>
        </p:sp>
      </p:grpSp>
      <p:grpSp>
        <p:nvGrpSpPr>
          <p:cNvPr id="41990" name="Group 20"/>
          <p:cNvGrpSpPr>
            <a:grpSpLocks/>
          </p:cNvGrpSpPr>
          <p:nvPr/>
        </p:nvGrpSpPr>
        <p:grpSpPr bwMode="auto">
          <a:xfrm>
            <a:off x="107950" y="1914525"/>
            <a:ext cx="1916113" cy="2576513"/>
            <a:chOff x="480" y="1962"/>
            <a:chExt cx="1207" cy="1623"/>
          </a:xfrm>
        </p:grpSpPr>
        <p:pic>
          <p:nvPicPr>
            <p:cNvPr id="41993" name="Picture 2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 y="1962"/>
              <a:ext cx="1207" cy="1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4" name="Rectangle 22"/>
            <p:cNvSpPr>
              <a:spLocks noChangeArrowheads="1"/>
            </p:cNvSpPr>
            <p:nvPr/>
          </p:nvSpPr>
          <p:spPr bwMode="auto">
            <a:xfrm>
              <a:off x="816" y="2544"/>
              <a:ext cx="576" cy="4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eaLnBrk="0" hangingPunct="0">
                <a:defRPr b="1">
                  <a:solidFill>
                    <a:srgbClr val="084887"/>
                  </a:solidFill>
                  <a:latin typeface="Arial" charset="0"/>
                  <a:cs typeface="Arial" charset="0"/>
                </a:defRPr>
              </a:lvl1pPr>
              <a:lvl2pPr marL="742950" indent="-285750" algn="ctr" eaLnBrk="0" hangingPunct="0">
                <a:defRPr b="1">
                  <a:solidFill>
                    <a:srgbClr val="084887"/>
                  </a:solidFill>
                  <a:latin typeface="Arial" charset="0"/>
                  <a:cs typeface="Arial" charset="0"/>
                </a:defRPr>
              </a:lvl2pPr>
              <a:lvl3pPr marL="1143000" indent="-228600" algn="ctr" eaLnBrk="0" hangingPunct="0">
                <a:defRPr b="1">
                  <a:solidFill>
                    <a:srgbClr val="084887"/>
                  </a:solidFill>
                  <a:latin typeface="Arial" charset="0"/>
                  <a:cs typeface="Arial" charset="0"/>
                </a:defRPr>
              </a:lvl3pPr>
              <a:lvl4pPr marL="1600200" indent="-228600" algn="ctr" eaLnBrk="0" hangingPunct="0">
                <a:defRPr b="1">
                  <a:solidFill>
                    <a:srgbClr val="084887"/>
                  </a:solidFill>
                  <a:latin typeface="Arial" charset="0"/>
                  <a:cs typeface="Arial" charset="0"/>
                </a:defRPr>
              </a:lvl4pPr>
              <a:lvl5pPr marL="2057400" indent="-228600" algn="ctr" eaLnBrk="0" hangingPunct="0">
                <a:defRPr b="1">
                  <a:solidFill>
                    <a:srgbClr val="084887"/>
                  </a:solidFill>
                  <a:latin typeface="Arial" charset="0"/>
                  <a:cs typeface="Arial" charset="0"/>
                </a:defRPr>
              </a:lvl5pPr>
              <a:lvl6pPr marL="2514600" indent="-228600" algn="ctr" eaLnBrk="0" fontAlgn="base" hangingPunct="0">
                <a:spcBef>
                  <a:spcPct val="0"/>
                </a:spcBef>
                <a:spcAft>
                  <a:spcPct val="0"/>
                </a:spcAft>
                <a:defRPr b="1">
                  <a:solidFill>
                    <a:srgbClr val="084887"/>
                  </a:solidFill>
                  <a:latin typeface="Arial" charset="0"/>
                  <a:cs typeface="Arial" charset="0"/>
                </a:defRPr>
              </a:lvl6pPr>
              <a:lvl7pPr marL="2971800" indent="-228600" algn="ctr" eaLnBrk="0" fontAlgn="base" hangingPunct="0">
                <a:spcBef>
                  <a:spcPct val="0"/>
                </a:spcBef>
                <a:spcAft>
                  <a:spcPct val="0"/>
                </a:spcAft>
                <a:defRPr b="1">
                  <a:solidFill>
                    <a:srgbClr val="084887"/>
                  </a:solidFill>
                  <a:latin typeface="Arial" charset="0"/>
                  <a:cs typeface="Arial" charset="0"/>
                </a:defRPr>
              </a:lvl7pPr>
              <a:lvl8pPr marL="3429000" indent="-228600" algn="ctr" eaLnBrk="0" fontAlgn="base" hangingPunct="0">
                <a:spcBef>
                  <a:spcPct val="0"/>
                </a:spcBef>
                <a:spcAft>
                  <a:spcPct val="0"/>
                </a:spcAft>
                <a:defRPr b="1">
                  <a:solidFill>
                    <a:srgbClr val="084887"/>
                  </a:solidFill>
                  <a:latin typeface="Arial" charset="0"/>
                  <a:cs typeface="Arial" charset="0"/>
                </a:defRPr>
              </a:lvl8pPr>
              <a:lvl9pPr marL="3886200" indent="-228600" algn="ctr" eaLnBrk="0" fontAlgn="base" hangingPunct="0">
                <a:spcBef>
                  <a:spcPct val="0"/>
                </a:spcBef>
                <a:spcAft>
                  <a:spcPct val="0"/>
                </a:spcAft>
                <a:defRPr b="1">
                  <a:solidFill>
                    <a:srgbClr val="084887"/>
                  </a:solidFill>
                  <a:latin typeface="Arial" charset="0"/>
                  <a:cs typeface="Arial" charset="0"/>
                </a:defRPr>
              </a:lvl9pPr>
            </a:lstStyle>
            <a:p>
              <a:r>
                <a:rPr lang="fr-FR" altLang="fr-FR" sz="1200"/>
                <a:t>Procédure</a:t>
              </a:r>
            </a:p>
          </p:txBody>
        </p:sp>
      </p:grpSp>
      <p:sp>
        <p:nvSpPr>
          <p:cNvPr id="20" name="Rectangle 19"/>
          <p:cNvSpPr/>
          <p:nvPr/>
        </p:nvSpPr>
        <p:spPr>
          <a:xfrm>
            <a:off x="417513" y="2014538"/>
            <a:ext cx="1357312" cy="5715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fr-FR"/>
          </a:p>
        </p:txBody>
      </p:sp>
      <p:sp>
        <p:nvSpPr>
          <p:cNvPr id="15382" name="Rectangle 6"/>
          <p:cNvSpPr>
            <a:spLocks noChangeArrowheads="1"/>
          </p:cNvSpPr>
          <p:nvPr/>
        </p:nvSpPr>
        <p:spPr bwMode="auto">
          <a:xfrm>
            <a:off x="827088" y="5448300"/>
            <a:ext cx="6786562" cy="1016000"/>
          </a:xfrm>
          <a:prstGeom prst="rect">
            <a:avLst/>
          </a:prstGeom>
          <a:solidFill>
            <a:srgbClr val="FFFFCC"/>
          </a:solidFill>
          <a:ln w="9525">
            <a:solidFill>
              <a:schemeClr val="accent2"/>
            </a:solidFill>
            <a:miter lim="800000"/>
            <a:headEnd/>
            <a:tailEnd/>
          </a:ln>
        </p:spPr>
        <p:txBody>
          <a:bodyPr lIns="72000" tIns="46038" rIns="72000" bIns="46038">
            <a:spAutoFit/>
          </a:bodyPr>
          <a:lstStyle>
            <a:lvl1pPr algn="ctr" eaLnBrk="0" hangingPunct="0">
              <a:defRPr b="1">
                <a:solidFill>
                  <a:srgbClr val="084887"/>
                </a:solidFill>
                <a:latin typeface="Arial" charset="0"/>
                <a:cs typeface="Arial" charset="0"/>
              </a:defRPr>
            </a:lvl1pPr>
            <a:lvl2pPr marL="742950" indent="-285750" algn="ctr" eaLnBrk="0" hangingPunct="0">
              <a:defRPr b="1">
                <a:solidFill>
                  <a:srgbClr val="084887"/>
                </a:solidFill>
                <a:latin typeface="Arial" charset="0"/>
                <a:cs typeface="Arial" charset="0"/>
              </a:defRPr>
            </a:lvl2pPr>
            <a:lvl3pPr marL="1143000" indent="-228600" algn="ctr" eaLnBrk="0" hangingPunct="0">
              <a:defRPr b="1">
                <a:solidFill>
                  <a:srgbClr val="084887"/>
                </a:solidFill>
                <a:latin typeface="Arial" charset="0"/>
                <a:cs typeface="Arial" charset="0"/>
              </a:defRPr>
            </a:lvl3pPr>
            <a:lvl4pPr marL="1600200" indent="-228600" algn="ctr" eaLnBrk="0" hangingPunct="0">
              <a:defRPr b="1">
                <a:solidFill>
                  <a:srgbClr val="084887"/>
                </a:solidFill>
                <a:latin typeface="Arial" charset="0"/>
                <a:cs typeface="Arial" charset="0"/>
              </a:defRPr>
            </a:lvl4pPr>
            <a:lvl5pPr marL="2057400" indent="-228600" algn="ctr" eaLnBrk="0" hangingPunct="0">
              <a:defRPr b="1">
                <a:solidFill>
                  <a:srgbClr val="084887"/>
                </a:solidFill>
                <a:latin typeface="Arial" charset="0"/>
                <a:cs typeface="Arial" charset="0"/>
              </a:defRPr>
            </a:lvl5pPr>
            <a:lvl6pPr marL="2514600" indent="-228600" algn="ctr" eaLnBrk="0" fontAlgn="base" hangingPunct="0">
              <a:spcBef>
                <a:spcPct val="0"/>
              </a:spcBef>
              <a:spcAft>
                <a:spcPct val="0"/>
              </a:spcAft>
              <a:defRPr b="1">
                <a:solidFill>
                  <a:srgbClr val="084887"/>
                </a:solidFill>
                <a:latin typeface="Arial" charset="0"/>
                <a:cs typeface="Arial" charset="0"/>
              </a:defRPr>
            </a:lvl6pPr>
            <a:lvl7pPr marL="2971800" indent="-228600" algn="ctr" eaLnBrk="0" fontAlgn="base" hangingPunct="0">
              <a:spcBef>
                <a:spcPct val="0"/>
              </a:spcBef>
              <a:spcAft>
                <a:spcPct val="0"/>
              </a:spcAft>
              <a:defRPr b="1">
                <a:solidFill>
                  <a:srgbClr val="084887"/>
                </a:solidFill>
                <a:latin typeface="Arial" charset="0"/>
                <a:cs typeface="Arial" charset="0"/>
              </a:defRPr>
            </a:lvl7pPr>
            <a:lvl8pPr marL="3429000" indent="-228600" algn="ctr" eaLnBrk="0" fontAlgn="base" hangingPunct="0">
              <a:spcBef>
                <a:spcPct val="0"/>
              </a:spcBef>
              <a:spcAft>
                <a:spcPct val="0"/>
              </a:spcAft>
              <a:defRPr b="1">
                <a:solidFill>
                  <a:srgbClr val="084887"/>
                </a:solidFill>
                <a:latin typeface="Arial" charset="0"/>
                <a:cs typeface="Arial" charset="0"/>
              </a:defRPr>
            </a:lvl8pPr>
            <a:lvl9pPr marL="3886200" indent="-228600" algn="ctr" eaLnBrk="0" fontAlgn="base" hangingPunct="0">
              <a:spcBef>
                <a:spcPct val="0"/>
              </a:spcBef>
              <a:spcAft>
                <a:spcPct val="0"/>
              </a:spcAft>
              <a:defRPr b="1">
                <a:solidFill>
                  <a:srgbClr val="084887"/>
                </a:solidFill>
                <a:latin typeface="Arial" charset="0"/>
                <a:cs typeface="Arial" charset="0"/>
              </a:defRPr>
            </a:lvl9pPr>
          </a:lstStyle>
          <a:p>
            <a:r>
              <a:rPr lang="fr-FR" altLang="fr-FR" sz="2400">
                <a:solidFill>
                  <a:schemeClr val="accent2"/>
                </a:solidFill>
              </a:rPr>
              <a:t>Et la faute ?</a:t>
            </a:r>
          </a:p>
          <a:p>
            <a:r>
              <a:rPr lang="fr-FR" altLang="fr-FR">
                <a:solidFill>
                  <a:schemeClr val="accent2"/>
                </a:solidFill>
              </a:rPr>
              <a:t>Notion de jugement moral porté sur l’erreur ou la violation, en lien avec une responsabilité portée par l’opérateur</a:t>
            </a:r>
          </a:p>
        </p:txBody>
      </p:sp>
    </p:spTree>
    <p:extLst>
      <p:ext uri="{BB962C8B-B14F-4D97-AF65-F5344CB8AC3E}">
        <p14:creationId xmlns:p14="http://schemas.microsoft.com/office/powerpoint/2010/main" val="9956387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5382"/>
                                        </p:tgtEl>
                                        <p:attrNameLst>
                                          <p:attrName>style.visibility</p:attrName>
                                        </p:attrNameLst>
                                      </p:cBhvr>
                                      <p:to>
                                        <p:strVal val="visible"/>
                                      </p:to>
                                    </p:set>
                                    <p:anim calcmode="lin" valueType="num">
                                      <p:cBhvr>
                                        <p:cTn id="7" dur="1000" fill="hold"/>
                                        <p:tgtEl>
                                          <p:spTgt spid="15382"/>
                                        </p:tgtEl>
                                        <p:attrNameLst>
                                          <p:attrName>ppt_w</p:attrName>
                                        </p:attrNameLst>
                                      </p:cBhvr>
                                      <p:tavLst>
                                        <p:tav tm="0">
                                          <p:val>
                                            <p:strVal val="#ppt_w*0.70"/>
                                          </p:val>
                                        </p:tav>
                                        <p:tav tm="100000">
                                          <p:val>
                                            <p:strVal val="#ppt_w"/>
                                          </p:val>
                                        </p:tav>
                                      </p:tavLst>
                                    </p:anim>
                                    <p:anim calcmode="lin" valueType="num">
                                      <p:cBhvr>
                                        <p:cTn id="8" dur="1000" fill="hold"/>
                                        <p:tgtEl>
                                          <p:spTgt spid="15382"/>
                                        </p:tgtEl>
                                        <p:attrNameLst>
                                          <p:attrName>ppt_h</p:attrName>
                                        </p:attrNameLst>
                                      </p:cBhvr>
                                      <p:tavLst>
                                        <p:tav tm="0">
                                          <p:val>
                                            <p:strVal val="#ppt_h"/>
                                          </p:val>
                                        </p:tav>
                                        <p:tav tm="100000">
                                          <p:val>
                                            <p:strVal val="#ppt_h"/>
                                          </p:val>
                                        </p:tav>
                                      </p:tavLst>
                                    </p:anim>
                                    <p:animEffect transition="in" filter="fade">
                                      <p:cBhvr>
                                        <p:cTn id="9" dur="1000"/>
                                        <p:tgtEl>
                                          <p:spTgt spid="153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8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3"/>
          <p:cNvSpPr>
            <a:spLocks noChangeArrowheads="1"/>
          </p:cNvSpPr>
          <p:nvPr/>
        </p:nvSpPr>
        <p:spPr bwMode="auto">
          <a:xfrm>
            <a:off x="1481138" y="5235575"/>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fontAlgn="base">
              <a:spcBef>
                <a:spcPct val="0"/>
              </a:spcBef>
              <a:spcAft>
                <a:spcPct val="0"/>
              </a:spcAft>
              <a:defRPr>
                <a:solidFill>
                  <a:schemeClr val="tx1"/>
                </a:solidFill>
                <a:latin typeface="Arial" pitchFamily="34" charset="0"/>
                <a:ea typeface="ＭＳ Ｐゴシック" pitchFamily="34" charset="-128"/>
              </a:defRPr>
            </a:lvl6pPr>
            <a:lvl7pPr marL="2971800" indent="-228600" fontAlgn="base">
              <a:spcBef>
                <a:spcPct val="0"/>
              </a:spcBef>
              <a:spcAft>
                <a:spcPct val="0"/>
              </a:spcAft>
              <a:defRPr>
                <a:solidFill>
                  <a:schemeClr val="tx1"/>
                </a:solidFill>
                <a:latin typeface="Arial" pitchFamily="34" charset="0"/>
                <a:ea typeface="ＭＳ Ｐゴシック" pitchFamily="34" charset="-128"/>
              </a:defRPr>
            </a:lvl7pPr>
            <a:lvl8pPr marL="3429000" indent="-228600" fontAlgn="base">
              <a:spcBef>
                <a:spcPct val="0"/>
              </a:spcBef>
              <a:spcAft>
                <a:spcPct val="0"/>
              </a:spcAft>
              <a:defRPr>
                <a:solidFill>
                  <a:schemeClr val="tx1"/>
                </a:solidFill>
                <a:latin typeface="Arial" pitchFamily="34" charset="0"/>
                <a:ea typeface="ＭＳ Ｐゴシック" pitchFamily="34" charset="-128"/>
              </a:defRPr>
            </a:lvl8pPr>
            <a:lvl9pPr marL="3886200" indent="-228600" fontAlgn="base">
              <a:spcBef>
                <a:spcPct val="0"/>
              </a:spcBef>
              <a:spcAft>
                <a:spcPct val="0"/>
              </a:spcAft>
              <a:defRPr>
                <a:solidFill>
                  <a:schemeClr val="tx1"/>
                </a:solidFill>
                <a:latin typeface="Arial" pitchFamily="34" charset="0"/>
                <a:ea typeface="ＭＳ Ｐゴシック" pitchFamily="34" charset="-128"/>
              </a:defRPr>
            </a:lvl9pPr>
          </a:lstStyle>
          <a:p>
            <a:pPr algn="ctr">
              <a:spcBef>
                <a:spcPct val="20000"/>
              </a:spcBef>
            </a:pPr>
            <a:endParaRPr lang="en-GB" altLang="fr-FR" sz="3200" b="1">
              <a:solidFill>
                <a:srgbClr val="3333FF"/>
              </a:solidFill>
              <a:latin typeface="Comic Sans MS" pitchFamily="66" charset="0"/>
            </a:endParaRPr>
          </a:p>
          <a:p>
            <a:pPr algn="ctr">
              <a:spcBef>
                <a:spcPct val="20000"/>
              </a:spcBef>
            </a:pPr>
            <a:endParaRPr lang="en-GB" altLang="fr-FR" sz="3200" b="1">
              <a:solidFill>
                <a:srgbClr val="3333FF"/>
              </a:solidFill>
              <a:latin typeface="Comic Sans MS" pitchFamily="66" charset="0"/>
            </a:endParaRPr>
          </a:p>
        </p:txBody>
      </p:sp>
      <p:sp>
        <p:nvSpPr>
          <p:cNvPr id="33794" name="Rectangle 140"/>
          <p:cNvSpPr>
            <a:spLocks noChangeArrowheads="1"/>
          </p:cNvSpPr>
          <p:nvPr/>
        </p:nvSpPr>
        <p:spPr bwMode="auto">
          <a:xfrm>
            <a:off x="96838" y="4826000"/>
            <a:ext cx="14573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fontAlgn="base">
              <a:spcBef>
                <a:spcPct val="0"/>
              </a:spcBef>
              <a:spcAft>
                <a:spcPct val="0"/>
              </a:spcAft>
              <a:defRPr>
                <a:solidFill>
                  <a:schemeClr val="tx1"/>
                </a:solidFill>
                <a:latin typeface="Arial" pitchFamily="34" charset="0"/>
                <a:ea typeface="ＭＳ Ｐゴシック" pitchFamily="34" charset="-128"/>
              </a:defRPr>
            </a:lvl6pPr>
            <a:lvl7pPr marL="2971800" indent="-228600" fontAlgn="base">
              <a:spcBef>
                <a:spcPct val="0"/>
              </a:spcBef>
              <a:spcAft>
                <a:spcPct val="0"/>
              </a:spcAft>
              <a:defRPr>
                <a:solidFill>
                  <a:schemeClr val="tx1"/>
                </a:solidFill>
                <a:latin typeface="Arial" pitchFamily="34" charset="0"/>
                <a:ea typeface="ＭＳ Ｐゴシック" pitchFamily="34" charset="-128"/>
              </a:defRPr>
            </a:lvl7pPr>
            <a:lvl8pPr marL="3429000" indent="-228600" fontAlgn="base">
              <a:spcBef>
                <a:spcPct val="0"/>
              </a:spcBef>
              <a:spcAft>
                <a:spcPct val="0"/>
              </a:spcAft>
              <a:defRPr>
                <a:solidFill>
                  <a:schemeClr val="tx1"/>
                </a:solidFill>
                <a:latin typeface="Arial" pitchFamily="34" charset="0"/>
                <a:ea typeface="ＭＳ Ｐゴシック" pitchFamily="34" charset="-128"/>
              </a:defRPr>
            </a:lvl8pPr>
            <a:lvl9pPr marL="3886200" indent="-228600" fontAlgn="base">
              <a:spcBef>
                <a:spcPct val="0"/>
              </a:spcBef>
              <a:spcAft>
                <a:spcPct val="0"/>
              </a:spcAft>
              <a:defRPr>
                <a:solidFill>
                  <a:schemeClr val="tx1"/>
                </a:solidFill>
                <a:latin typeface="Arial" pitchFamily="34" charset="0"/>
                <a:ea typeface="ＭＳ Ｐゴシック" pitchFamily="34" charset="-128"/>
              </a:defRPr>
            </a:lvl9pPr>
          </a:lstStyle>
          <a:p>
            <a:r>
              <a:rPr lang="en-GB" altLang="fr-FR" sz="2000" b="1">
                <a:solidFill>
                  <a:srgbClr val="FC0128"/>
                </a:solidFill>
              </a:rPr>
              <a:t>DANGERS</a:t>
            </a:r>
          </a:p>
        </p:txBody>
      </p:sp>
      <p:sp>
        <p:nvSpPr>
          <p:cNvPr id="26629" name="AutoShape 66"/>
          <p:cNvSpPr>
            <a:spLocks noChangeArrowheads="1"/>
          </p:cNvSpPr>
          <p:nvPr/>
        </p:nvSpPr>
        <p:spPr bwMode="auto">
          <a:xfrm>
            <a:off x="7204075" y="3856038"/>
            <a:ext cx="1939925" cy="1643062"/>
          </a:xfrm>
          <a:prstGeom prst="irregularSeal1">
            <a:avLst/>
          </a:prstGeom>
          <a:solidFill>
            <a:srgbClr val="FF0000"/>
          </a:solidFill>
          <a:ln w="9525">
            <a:noFill/>
            <a:miter lim="800000"/>
            <a:headEnd/>
            <a:tailEnd/>
          </a:ln>
        </p:spPr>
        <p:txBody>
          <a:bodyPr wrap="none" anchor="ctr"/>
          <a:lstStyle/>
          <a:p>
            <a:pPr algn="ctr">
              <a:defRPr/>
            </a:pPr>
            <a:r>
              <a:rPr lang="fr-FR" sz="2400" b="1">
                <a:solidFill>
                  <a:schemeClr val="bg1"/>
                </a:solidFill>
                <a:effectLst>
                  <a:outerShdw blurRad="38100" dist="38100" dir="2700000" algn="tl">
                    <a:srgbClr val="000000">
                      <a:alpha val="43137"/>
                    </a:srgbClr>
                  </a:outerShdw>
                </a:effectLst>
                <a:latin typeface="GazdeFranceBold"/>
                <a:ea typeface="+mn-ea"/>
              </a:rPr>
              <a:t>ACCIDENT</a:t>
            </a:r>
          </a:p>
        </p:txBody>
      </p:sp>
      <p:grpSp>
        <p:nvGrpSpPr>
          <p:cNvPr id="2" name="Group 160"/>
          <p:cNvGrpSpPr>
            <a:grpSpLocks/>
          </p:cNvGrpSpPr>
          <p:nvPr/>
        </p:nvGrpSpPr>
        <p:grpSpPr bwMode="auto">
          <a:xfrm>
            <a:off x="5421313" y="1973263"/>
            <a:ext cx="1620837" cy="4081462"/>
            <a:chOff x="1205" y="1272"/>
            <a:chExt cx="1021" cy="2571"/>
          </a:xfrm>
        </p:grpSpPr>
        <p:sp>
          <p:nvSpPr>
            <p:cNvPr id="33891" name="AutoShape 161"/>
            <p:cNvSpPr>
              <a:spLocks noChangeArrowheads="1"/>
            </p:cNvSpPr>
            <p:nvPr/>
          </p:nvSpPr>
          <p:spPr bwMode="auto">
            <a:xfrm rot="5400000">
              <a:off x="457" y="2066"/>
              <a:ext cx="2558" cy="979"/>
            </a:xfrm>
            <a:prstGeom prst="parallelogram">
              <a:avLst>
                <a:gd name="adj" fmla="val 65261"/>
              </a:avLst>
            </a:prstGeom>
            <a:solidFill>
              <a:srgbClr val="C5E2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fontAlgn="base">
                <a:spcBef>
                  <a:spcPct val="0"/>
                </a:spcBef>
                <a:spcAft>
                  <a:spcPct val="0"/>
                </a:spcAft>
                <a:defRPr>
                  <a:solidFill>
                    <a:schemeClr val="tx1"/>
                  </a:solidFill>
                  <a:latin typeface="Arial" pitchFamily="34" charset="0"/>
                  <a:ea typeface="ＭＳ Ｐゴシック" pitchFamily="34" charset="-128"/>
                </a:defRPr>
              </a:lvl6pPr>
              <a:lvl7pPr marL="2971800" indent="-228600" fontAlgn="base">
                <a:spcBef>
                  <a:spcPct val="0"/>
                </a:spcBef>
                <a:spcAft>
                  <a:spcPct val="0"/>
                </a:spcAft>
                <a:defRPr>
                  <a:solidFill>
                    <a:schemeClr val="tx1"/>
                  </a:solidFill>
                  <a:latin typeface="Arial" pitchFamily="34" charset="0"/>
                  <a:ea typeface="ＭＳ Ｐゴシック" pitchFamily="34" charset="-128"/>
                </a:defRPr>
              </a:lvl7pPr>
              <a:lvl8pPr marL="3429000" indent="-228600" fontAlgn="base">
                <a:spcBef>
                  <a:spcPct val="0"/>
                </a:spcBef>
                <a:spcAft>
                  <a:spcPct val="0"/>
                </a:spcAft>
                <a:defRPr>
                  <a:solidFill>
                    <a:schemeClr val="tx1"/>
                  </a:solidFill>
                  <a:latin typeface="Arial" pitchFamily="34" charset="0"/>
                  <a:ea typeface="ＭＳ Ｐゴシック" pitchFamily="34" charset="-128"/>
                </a:defRPr>
              </a:lvl8pPr>
              <a:lvl9pPr marL="3886200" indent="-228600" fontAlgn="base">
                <a:spcBef>
                  <a:spcPct val="0"/>
                </a:spcBef>
                <a:spcAft>
                  <a:spcPct val="0"/>
                </a:spcAft>
                <a:defRPr>
                  <a:solidFill>
                    <a:schemeClr val="tx1"/>
                  </a:solidFill>
                  <a:latin typeface="Arial" pitchFamily="34" charset="0"/>
                  <a:ea typeface="ＭＳ Ｐゴシック" pitchFamily="34" charset="-128"/>
                </a:defRPr>
              </a:lvl9pPr>
            </a:lstStyle>
            <a:p>
              <a:endParaRPr lang="fr-FR" altLang="fr-FR" sz="2800"/>
            </a:p>
          </p:txBody>
        </p:sp>
        <p:sp>
          <p:nvSpPr>
            <p:cNvPr id="33892" name="AutoShape 162"/>
            <p:cNvSpPr>
              <a:spLocks noChangeArrowheads="1"/>
            </p:cNvSpPr>
            <p:nvPr/>
          </p:nvSpPr>
          <p:spPr bwMode="auto">
            <a:xfrm rot="5400000">
              <a:off x="419" y="2070"/>
              <a:ext cx="2558" cy="979"/>
            </a:xfrm>
            <a:prstGeom prst="parallelogram">
              <a:avLst>
                <a:gd name="adj" fmla="val 65261"/>
              </a:avLst>
            </a:prstGeom>
            <a:solidFill>
              <a:srgbClr val="C5E2FF"/>
            </a:solidFill>
            <a:ln>
              <a:noFill/>
            </a:ln>
            <a:extLst>
              <a:ext uri="{91240B29-F687-4F45-9708-019B960494DF}">
                <a14:hiddenLine xmlns:a14="http://schemas.microsoft.com/office/drawing/2010/main" w="12700">
                  <a:solidFill>
                    <a:srgbClr val="000000"/>
                  </a:solidFill>
                  <a:miter lim="800000"/>
                  <a:headEnd/>
                  <a:tailEnd/>
                </a14:hiddenLine>
              </a:ext>
            </a:extLst>
          </p:spPr>
          <p:txBody>
            <a:bodyPr rot="10800000" vert="eaVert" wrap="none"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fontAlgn="base">
                <a:spcBef>
                  <a:spcPct val="0"/>
                </a:spcBef>
                <a:spcAft>
                  <a:spcPct val="0"/>
                </a:spcAft>
                <a:defRPr>
                  <a:solidFill>
                    <a:schemeClr val="tx1"/>
                  </a:solidFill>
                  <a:latin typeface="Arial" pitchFamily="34" charset="0"/>
                  <a:ea typeface="ＭＳ Ｐゴシック" pitchFamily="34" charset="-128"/>
                </a:defRPr>
              </a:lvl6pPr>
              <a:lvl7pPr marL="2971800" indent="-228600" fontAlgn="base">
                <a:spcBef>
                  <a:spcPct val="0"/>
                </a:spcBef>
                <a:spcAft>
                  <a:spcPct val="0"/>
                </a:spcAft>
                <a:defRPr>
                  <a:solidFill>
                    <a:schemeClr val="tx1"/>
                  </a:solidFill>
                  <a:latin typeface="Arial" pitchFamily="34" charset="0"/>
                  <a:ea typeface="ＭＳ Ｐゴシック" pitchFamily="34" charset="-128"/>
                </a:defRPr>
              </a:lvl7pPr>
              <a:lvl8pPr marL="3429000" indent="-228600" fontAlgn="base">
                <a:spcBef>
                  <a:spcPct val="0"/>
                </a:spcBef>
                <a:spcAft>
                  <a:spcPct val="0"/>
                </a:spcAft>
                <a:defRPr>
                  <a:solidFill>
                    <a:schemeClr val="tx1"/>
                  </a:solidFill>
                  <a:latin typeface="Arial" pitchFamily="34" charset="0"/>
                  <a:ea typeface="ＭＳ Ｐゴシック" pitchFamily="34" charset="-128"/>
                </a:defRPr>
              </a:lvl8pPr>
              <a:lvl9pPr marL="3886200" indent="-228600" fontAlgn="base">
                <a:spcBef>
                  <a:spcPct val="0"/>
                </a:spcBef>
                <a:spcAft>
                  <a:spcPct val="0"/>
                </a:spcAft>
                <a:defRPr>
                  <a:solidFill>
                    <a:schemeClr val="tx1"/>
                  </a:solidFill>
                  <a:latin typeface="Arial" pitchFamily="34" charset="0"/>
                  <a:ea typeface="ＭＳ Ｐゴシック" pitchFamily="34" charset="-128"/>
                </a:defRPr>
              </a:lvl9pPr>
            </a:lstStyle>
            <a:p>
              <a:pPr algn="ctr"/>
              <a:endParaRPr lang="fr-FR" altLang="fr-FR" sz="2800"/>
            </a:p>
          </p:txBody>
        </p:sp>
        <p:sp>
          <p:nvSpPr>
            <p:cNvPr id="33893" name="Freeform 163"/>
            <p:cNvSpPr>
              <a:spLocks/>
            </p:cNvSpPr>
            <p:nvPr/>
          </p:nvSpPr>
          <p:spPr bwMode="auto">
            <a:xfrm>
              <a:off x="1205" y="1272"/>
              <a:ext cx="1021" cy="648"/>
            </a:xfrm>
            <a:custGeom>
              <a:avLst/>
              <a:gdLst>
                <a:gd name="T0" fmla="*/ 0 w 1021"/>
                <a:gd name="T1" fmla="*/ 6 h 648"/>
                <a:gd name="T2" fmla="*/ 40 w 1021"/>
                <a:gd name="T3" fmla="*/ 0 h 648"/>
                <a:gd name="T4" fmla="*/ 1021 w 1021"/>
                <a:gd name="T5" fmla="*/ 642 h 648"/>
                <a:gd name="T6" fmla="*/ 982 w 1021"/>
                <a:gd name="T7" fmla="*/ 648 h 648"/>
                <a:gd name="T8" fmla="*/ 0 w 1021"/>
                <a:gd name="T9" fmla="*/ 6 h 648"/>
                <a:gd name="T10" fmla="*/ 0 60000 65536"/>
                <a:gd name="T11" fmla="*/ 0 60000 65536"/>
                <a:gd name="T12" fmla="*/ 0 60000 65536"/>
                <a:gd name="T13" fmla="*/ 0 60000 65536"/>
                <a:gd name="T14" fmla="*/ 0 60000 65536"/>
                <a:gd name="T15" fmla="*/ 0 w 1021"/>
                <a:gd name="T16" fmla="*/ 0 h 648"/>
                <a:gd name="T17" fmla="*/ 1021 w 1021"/>
                <a:gd name="T18" fmla="*/ 648 h 648"/>
              </a:gdLst>
              <a:ahLst/>
              <a:cxnLst>
                <a:cxn ang="T10">
                  <a:pos x="T0" y="T1"/>
                </a:cxn>
                <a:cxn ang="T11">
                  <a:pos x="T2" y="T3"/>
                </a:cxn>
                <a:cxn ang="T12">
                  <a:pos x="T4" y="T5"/>
                </a:cxn>
                <a:cxn ang="T13">
                  <a:pos x="T6" y="T7"/>
                </a:cxn>
                <a:cxn ang="T14">
                  <a:pos x="T8" y="T9"/>
                </a:cxn>
              </a:cxnLst>
              <a:rect l="T15" t="T16" r="T17" b="T18"/>
              <a:pathLst>
                <a:path w="1021" h="648">
                  <a:moveTo>
                    <a:pt x="0" y="6"/>
                  </a:moveTo>
                  <a:lnTo>
                    <a:pt x="40" y="0"/>
                  </a:lnTo>
                  <a:lnTo>
                    <a:pt x="1021" y="642"/>
                  </a:lnTo>
                  <a:lnTo>
                    <a:pt x="982" y="648"/>
                  </a:lnTo>
                  <a:lnTo>
                    <a:pt x="0" y="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3894" name="Freeform 164"/>
            <p:cNvSpPr>
              <a:spLocks/>
            </p:cNvSpPr>
            <p:nvPr/>
          </p:nvSpPr>
          <p:spPr bwMode="auto">
            <a:xfrm>
              <a:off x="2188" y="1912"/>
              <a:ext cx="36" cy="1931"/>
            </a:xfrm>
            <a:custGeom>
              <a:avLst/>
              <a:gdLst>
                <a:gd name="T0" fmla="*/ 36 w 36"/>
                <a:gd name="T1" fmla="*/ 2216 h 1924"/>
                <a:gd name="T2" fmla="*/ 0 w 36"/>
                <a:gd name="T3" fmla="*/ 2216 h 1924"/>
                <a:gd name="T4" fmla="*/ 0 w 36"/>
                <a:gd name="T5" fmla="*/ 8 h 1924"/>
                <a:gd name="T6" fmla="*/ 36 w 36"/>
                <a:gd name="T7" fmla="*/ 0 h 1924"/>
                <a:gd name="T8" fmla="*/ 36 w 36"/>
                <a:gd name="T9" fmla="*/ 2216 h 1924"/>
                <a:gd name="T10" fmla="*/ 0 60000 65536"/>
                <a:gd name="T11" fmla="*/ 0 60000 65536"/>
                <a:gd name="T12" fmla="*/ 0 60000 65536"/>
                <a:gd name="T13" fmla="*/ 0 60000 65536"/>
                <a:gd name="T14" fmla="*/ 0 60000 65536"/>
                <a:gd name="T15" fmla="*/ 0 w 36"/>
                <a:gd name="T16" fmla="*/ 0 h 1924"/>
                <a:gd name="T17" fmla="*/ 36 w 36"/>
                <a:gd name="T18" fmla="*/ 1924 h 1924"/>
              </a:gdLst>
              <a:ahLst/>
              <a:cxnLst>
                <a:cxn ang="T10">
                  <a:pos x="T0" y="T1"/>
                </a:cxn>
                <a:cxn ang="T11">
                  <a:pos x="T2" y="T3"/>
                </a:cxn>
                <a:cxn ang="T12">
                  <a:pos x="T4" y="T5"/>
                </a:cxn>
                <a:cxn ang="T13">
                  <a:pos x="T6" y="T7"/>
                </a:cxn>
                <a:cxn ang="T14">
                  <a:pos x="T8" y="T9"/>
                </a:cxn>
              </a:cxnLst>
              <a:rect l="T15" t="T16" r="T17" b="T18"/>
              <a:pathLst>
                <a:path w="36" h="1924">
                  <a:moveTo>
                    <a:pt x="36" y="1924"/>
                  </a:moveTo>
                  <a:lnTo>
                    <a:pt x="0" y="1924"/>
                  </a:lnTo>
                  <a:lnTo>
                    <a:pt x="0" y="8"/>
                  </a:lnTo>
                  <a:lnTo>
                    <a:pt x="36" y="0"/>
                  </a:lnTo>
                  <a:lnTo>
                    <a:pt x="36" y="192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grpSp>
        <p:nvGrpSpPr>
          <p:cNvPr id="3" name="Group 155"/>
          <p:cNvGrpSpPr>
            <a:grpSpLocks/>
          </p:cNvGrpSpPr>
          <p:nvPr/>
        </p:nvGrpSpPr>
        <p:grpSpPr bwMode="auto">
          <a:xfrm>
            <a:off x="4227513" y="1973263"/>
            <a:ext cx="1620837" cy="4081462"/>
            <a:chOff x="1205" y="1272"/>
            <a:chExt cx="1021" cy="2571"/>
          </a:xfrm>
        </p:grpSpPr>
        <p:sp>
          <p:nvSpPr>
            <p:cNvPr id="33887" name="AutoShape 156"/>
            <p:cNvSpPr>
              <a:spLocks noChangeArrowheads="1"/>
            </p:cNvSpPr>
            <p:nvPr/>
          </p:nvSpPr>
          <p:spPr bwMode="auto">
            <a:xfrm rot="5400000">
              <a:off x="457" y="2066"/>
              <a:ext cx="2558" cy="979"/>
            </a:xfrm>
            <a:prstGeom prst="parallelogram">
              <a:avLst>
                <a:gd name="adj" fmla="val 65261"/>
              </a:avLst>
            </a:prstGeom>
            <a:solidFill>
              <a:srgbClr val="C5E2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fontAlgn="base">
                <a:spcBef>
                  <a:spcPct val="0"/>
                </a:spcBef>
                <a:spcAft>
                  <a:spcPct val="0"/>
                </a:spcAft>
                <a:defRPr>
                  <a:solidFill>
                    <a:schemeClr val="tx1"/>
                  </a:solidFill>
                  <a:latin typeface="Arial" pitchFamily="34" charset="0"/>
                  <a:ea typeface="ＭＳ Ｐゴシック" pitchFamily="34" charset="-128"/>
                </a:defRPr>
              </a:lvl6pPr>
              <a:lvl7pPr marL="2971800" indent="-228600" fontAlgn="base">
                <a:spcBef>
                  <a:spcPct val="0"/>
                </a:spcBef>
                <a:spcAft>
                  <a:spcPct val="0"/>
                </a:spcAft>
                <a:defRPr>
                  <a:solidFill>
                    <a:schemeClr val="tx1"/>
                  </a:solidFill>
                  <a:latin typeface="Arial" pitchFamily="34" charset="0"/>
                  <a:ea typeface="ＭＳ Ｐゴシック" pitchFamily="34" charset="-128"/>
                </a:defRPr>
              </a:lvl7pPr>
              <a:lvl8pPr marL="3429000" indent="-228600" fontAlgn="base">
                <a:spcBef>
                  <a:spcPct val="0"/>
                </a:spcBef>
                <a:spcAft>
                  <a:spcPct val="0"/>
                </a:spcAft>
                <a:defRPr>
                  <a:solidFill>
                    <a:schemeClr val="tx1"/>
                  </a:solidFill>
                  <a:latin typeface="Arial" pitchFamily="34" charset="0"/>
                  <a:ea typeface="ＭＳ Ｐゴシック" pitchFamily="34" charset="-128"/>
                </a:defRPr>
              </a:lvl8pPr>
              <a:lvl9pPr marL="3886200" indent="-228600" fontAlgn="base">
                <a:spcBef>
                  <a:spcPct val="0"/>
                </a:spcBef>
                <a:spcAft>
                  <a:spcPct val="0"/>
                </a:spcAft>
                <a:defRPr>
                  <a:solidFill>
                    <a:schemeClr val="tx1"/>
                  </a:solidFill>
                  <a:latin typeface="Arial" pitchFamily="34" charset="0"/>
                  <a:ea typeface="ＭＳ Ｐゴシック" pitchFamily="34" charset="-128"/>
                </a:defRPr>
              </a:lvl9pPr>
            </a:lstStyle>
            <a:p>
              <a:endParaRPr lang="fr-FR" altLang="fr-FR" sz="2800"/>
            </a:p>
          </p:txBody>
        </p:sp>
        <p:sp>
          <p:nvSpPr>
            <p:cNvPr id="33888" name="AutoShape 157"/>
            <p:cNvSpPr>
              <a:spLocks noChangeArrowheads="1"/>
            </p:cNvSpPr>
            <p:nvPr/>
          </p:nvSpPr>
          <p:spPr bwMode="auto">
            <a:xfrm rot="5400000">
              <a:off x="419" y="2070"/>
              <a:ext cx="2558" cy="979"/>
            </a:xfrm>
            <a:prstGeom prst="parallelogram">
              <a:avLst>
                <a:gd name="adj" fmla="val 65261"/>
              </a:avLst>
            </a:prstGeom>
            <a:solidFill>
              <a:srgbClr val="C5E2FF"/>
            </a:solidFill>
            <a:ln>
              <a:noFill/>
            </a:ln>
            <a:extLst>
              <a:ext uri="{91240B29-F687-4F45-9708-019B960494DF}">
                <a14:hiddenLine xmlns:a14="http://schemas.microsoft.com/office/drawing/2010/main" w="12700">
                  <a:solidFill>
                    <a:srgbClr val="000000"/>
                  </a:solidFill>
                  <a:miter lim="800000"/>
                  <a:headEnd/>
                  <a:tailEnd/>
                </a14:hiddenLine>
              </a:ext>
            </a:extLst>
          </p:spPr>
          <p:txBody>
            <a:bodyPr rot="10800000" vert="eaVert" wrap="none"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fontAlgn="base">
                <a:spcBef>
                  <a:spcPct val="0"/>
                </a:spcBef>
                <a:spcAft>
                  <a:spcPct val="0"/>
                </a:spcAft>
                <a:defRPr>
                  <a:solidFill>
                    <a:schemeClr val="tx1"/>
                  </a:solidFill>
                  <a:latin typeface="Arial" pitchFamily="34" charset="0"/>
                  <a:ea typeface="ＭＳ Ｐゴシック" pitchFamily="34" charset="-128"/>
                </a:defRPr>
              </a:lvl6pPr>
              <a:lvl7pPr marL="2971800" indent="-228600" fontAlgn="base">
                <a:spcBef>
                  <a:spcPct val="0"/>
                </a:spcBef>
                <a:spcAft>
                  <a:spcPct val="0"/>
                </a:spcAft>
                <a:defRPr>
                  <a:solidFill>
                    <a:schemeClr val="tx1"/>
                  </a:solidFill>
                  <a:latin typeface="Arial" pitchFamily="34" charset="0"/>
                  <a:ea typeface="ＭＳ Ｐゴシック" pitchFamily="34" charset="-128"/>
                </a:defRPr>
              </a:lvl7pPr>
              <a:lvl8pPr marL="3429000" indent="-228600" fontAlgn="base">
                <a:spcBef>
                  <a:spcPct val="0"/>
                </a:spcBef>
                <a:spcAft>
                  <a:spcPct val="0"/>
                </a:spcAft>
                <a:defRPr>
                  <a:solidFill>
                    <a:schemeClr val="tx1"/>
                  </a:solidFill>
                  <a:latin typeface="Arial" pitchFamily="34" charset="0"/>
                  <a:ea typeface="ＭＳ Ｐゴシック" pitchFamily="34" charset="-128"/>
                </a:defRPr>
              </a:lvl8pPr>
              <a:lvl9pPr marL="3886200" indent="-228600" fontAlgn="base">
                <a:spcBef>
                  <a:spcPct val="0"/>
                </a:spcBef>
                <a:spcAft>
                  <a:spcPct val="0"/>
                </a:spcAft>
                <a:defRPr>
                  <a:solidFill>
                    <a:schemeClr val="tx1"/>
                  </a:solidFill>
                  <a:latin typeface="Arial" pitchFamily="34" charset="0"/>
                  <a:ea typeface="ＭＳ Ｐゴシック" pitchFamily="34" charset="-128"/>
                </a:defRPr>
              </a:lvl9pPr>
            </a:lstStyle>
            <a:p>
              <a:pPr algn="ctr"/>
              <a:endParaRPr lang="fr-FR" altLang="fr-FR" sz="2800"/>
            </a:p>
          </p:txBody>
        </p:sp>
        <p:sp>
          <p:nvSpPr>
            <p:cNvPr id="33889" name="Freeform 158"/>
            <p:cNvSpPr>
              <a:spLocks/>
            </p:cNvSpPr>
            <p:nvPr/>
          </p:nvSpPr>
          <p:spPr bwMode="auto">
            <a:xfrm>
              <a:off x="1205" y="1272"/>
              <a:ext cx="1021" cy="648"/>
            </a:xfrm>
            <a:custGeom>
              <a:avLst/>
              <a:gdLst>
                <a:gd name="T0" fmla="*/ 0 w 1021"/>
                <a:gd name="T1" fmla="*/ 6 h 648"/>
                <a:gd name="T2" fmla="*/ 40 w 1021"/>
                <a:gd name="T3" fmla="*/ 0 h 648"/>
                <a:gd name="T4" fmla="*/ 1021 w 1021"/>
                <a:gd name="T5" fmla="*/ 642 h 648"/>
                <a:gd name="T6" fmla="*/ 982 w 1021"/>
                <a:gd name="T7" fmla="*/ 648 h 648"/>
                <a:gd name="T8" fmla="*/ 0 w 1021"/>
                <a:gd name="T9" fmla="*/ 6 h 648"/>
                <a:gd name="T10" fmla="*/ 0 60000 65536"/>
                <a:gd name="T11" fmla="*/ 0 60000 65536"/>
                <a:gd name="T12" fmla="*/ 0 60000 65536"/>
                <a:gd name="T13" fmla="*/ 0 60000 65536"/>
                <a:gd name="T14" fmla="*/ 0 60000 65536"/>
                <a:gd name="T15" fmla="*/ 0 w 1021"/>
                <a:gd name="T16" fmla="*/ 0 h 648"/>
                <a:gd name="T17" fmla="*/ 1021 w 1021"/>
                <a:gd name="T18" fmla="*/ 648 h 648"/>
              </a:gdLst>
              <a:ahLst/>
              <a:cxnLst>
                <a:cxn ang="T10">
                  <a:pos x="T0" y="T1"/>
                </a:cxn>
                <a:cxn ang="T11">
                  <a:pos x="T2" y="T3"/>
                </a:cxn>
                <a:cxn ang="T12">
                  <a:pos x="T4" y="T5"/>
                </a:cxn>
                <a:cxn ang="T13">
                  <a:pos x="T6" y="T7"/>
                </a:cxn>
                <a:cxn ang="T14">
                  <a:pos x="T8" y="T9"/>
                </a:cxn>
              </a:cxnLst>
              <a:rect l="T15" t="T16" r="T17" b="T18"/>
              <a:pathLst>
                <a:path w="1021" h="648">
                  <a:moveTo>
                    <a:pt x="0" y="6"/>
                  </a:moveTo>
                  <a:lnTo>
                    <a:pt x="40" y="0"/>
                  </a:lnTo>
                  <a:lnTo>
                    <a:pt x="1021" y="642"/>
                  </a:lnTo>
                  <a:lnTo>
                    <a:pt x="982" y="648"/>
                  </a:lnTo>
                  <a:lnTo>
                    <a:pt x="0" y="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3890" name="Freeform 159"/>
            <p:cNvSpPr>
              <a:spLocks/>
            </p:cNvSpPr>
            <p:nvPr/>
          </p:nvSpPr>
          <p:spPr bwMode="auto">
            <a:xfrm>
              <a:off x="2188" y="1912"/>
              <a:ext cx="36" cy="1931"/>
            </a:xfrm>
            <a:custGeom>
              <a:avLst/>
              <a:gdLst>
                <a:gd name="T0" fmla="*/ 36 w 36"/>
                <a:gd name="T1" fmla="*/ 2216 h 1924"/>
                <a:gd name="T2" fmla="*/ 0 w 36"/>
                <a:gd name="T3" fmla="*/ 2216 h 1924"/>
                <a:gd name="T4" fmla="*/ 0 w 36"/>
                <a:gd name="T5" fmla="*/ 8 h 1924"/>
                <a:gd name="T6" fmla="*/ 36 w 36"/>
                <a:gd name="T7" fmla="*/ 0 h 1924"/>
                <a:gd name="T8" fmla="*/ 36 w 36"/>
                <a:gd name="T9" fmla="*/ 2216 h 1924"/>
                <a:gd name="T10" fmla="*/ 0 60000 65536"/>
                <a:gd name="T11" fmla="*/ 0 60000 65536"/>
                <a:gd name="T12" fmla="*/ 0 60000 65536"/>
                <a:gd name="T13" fmla="*/ 0 60000 65536"/>
                <a:gd name="T14" fmla="*/ 0 60000 65536"/>
                <a:gd name="T15" fmla="*/ 0 w 36"/>
                <a:gd name="T16" fmla="*/ 0 h 1924"/>
                <a:gd name="T17" fmla="*/ 36 w 36"/>
                <a:gd name="T18" fmla="*/ 1924 h 1924"/>
              </a:gdLst>
              <a:ahLst/>
              <a:cxnLst>
                <a:cxn ang="T10">
                  <a:pos x="T0" y="T1"/>
                </a:cxn>
                <a:cxn ang="T11">
                  <a:pos x="T2" y="T3"/>
                </a:cxn>
                <a:cxn ang="T12">
                  <a:pos x="T4" y="T5"/>
                </a:cxn>
                <a:cxn ang="T13">
                  <a:pos x="T6" y="T7"/>
                </a:cxn>
                <a:cxn ang="T14">
                  <a:pos x="T8" y="T9"/>
                </a:cxn>
              </a:cxnLst>
              <a:rect l="T15" t="T16" r="T17" b="T18"/>
              <a:pathLst>
                <a:path w="36" h="1924">
                  <a:moveTo>
                    <a:pt x="36" y="1924"/>
                  </a:moveTo>
                  <a:lnTo>
                    <a:pt x="0" y="1924"/>
                  </a:lnTo>
                  <a:lnTo>
                    <a:pt x="0" y="8"/>
                  </a:lnTo>
                  <a:lnTo>
                    <a:pt x="36" y="0"/>
                  </a:lnTo>
                  <a:lnTo>
                    <a:pt x="36" y="192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grpSp>
        <p:nvGrpSpPr>
          <p:cNvPr id="4" name="Group 150"/>
          <p:cNvGrpSpPr>
            <a:grpSpLocks/>
          </p:cNvGrpSpPr>
          <p:nvPr/>
        </p:nvGrpSpPr>
        <p:grpSpPr bwMode="auto">
          <a:xfrm>
            <a:off x="3032125" y="1973263"/>
            <a:ext cx="1620838" cy="4081462"/>
            <a:chOff x="1205" y="1272"/>
            <a:chExt cx="1021" cy="2571"/>
          </a:xfrm>
        </p:grpSpPr>
        <p:sp>
          <p:nvSpPr>
            <p:cNvPr id="33883" name="AutoShape 151"/>
            <p:cNvSpPr>
              <a:spLocks noChangeArrowheads="1"/>
            </p:cNvSpPr>
            <p:nvPr/>
          </p:nvSpPr>
          <p:spPr bwMode="auto">
            <a:xfrm rot="5400000">
              <a:off x="457" y="2066"/>
              <a:ext cx="2558" cy="979"/>
            </a:xfrm>
            <a:prstGeom prst="parallelogram">
              <a:avLst>
                <a:gd name="adj" fmla="val 65261"/>
              </a:avLst>
            </a:prstGeom>
            <a:solidFill>
              <a:srgbClr val="C5E2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fontAlgn="base">
                <a:spcBef>
                  <a:spcPct val="0"/>
                </a:spcBef>
                <a:spcAft>
                  <a:spcPct val="0"/>
                </a:spcAft>
                <a:defRPr>
                  <a:solidFill>
                    <a:schemeClr val="tx1"/>
                  </a:solidFill>
                  <a:latin typeface="Arial" pitchFamily="34" charset="0"/>
                  <a:ea typeface="ＭＳ Ｐゴシック" pitchFamily="34" charset="-128"/>
                </a:defRPr>
              </a:lvl6pPr>
              <a:lvl7pPr marL="2971800" indent="-228600" fontAlgn="base">
                <a:spcBef>
                  <a:spcPct val="0"/>
                </a:spcBef>
                <a:spcAft>
                  <a:spcPct val="0"/>
                </a:spcAft>
                <a:defRPr>
                  <a:solidFill>
                    <a:schemeClr val="tx1"/>
                  </a:solidFill>
                  <a:latin typeface="Arial" pitchFamily="34" charset="0"/>
                  <a:ea typeface="ＭＳ Ｐゴシック" pitchFamily="34" charset="-128"/>
                </a:defRPr>
              </a:lvl7pPr>
              <a:lvl8pPr marL="3429000" indent="-228600" fontAlgn="base">
                <a:spcBef>
                  <a:spcPct val="0"/>
                </a:spcBef>
                <a:spcAft>
                  <a:spcPct val="0"/>
                </a:spcAft>
                <a:defRPr>
                  <a:solidFill>
                    <a:schemeClr val="tx1"/>
                  </a:solidFill>
                  <a:latin typeface="Arial" pitchFamily="34" charset="0"/>
                  <a:ea typeface="ＭＳ Ｐゴシック" pitchFamily="34" charset="-128"/>
                </a:defRPr>
              </a:lvl8pPr>
              <a:lvl9pPr marL="3886200" indent="-228600" fontAlgn="base">
                <a:spcBef>
                  <a:spcPct val="0"/>
                </a:spcBef>
                <a:spcAft>
                  <a:spcPct val="0"/>
                </a:spcAft>
                <a:defRPr>
                  <a:solidFill>
                    <a:schemeClr val="tx1"/>
                  </a:solidFill>
                  <a:latin typeface="Arial" pitchFamily="34" charset="0"/>
                  <a:ea typeface="ＭＳ Ｐゴシック" pitchFamily="34" charset="-128"/>
                </a:defRPr>
              </a:lvl9pPr>
            </a:lstStyle>
            <a:p>
              <a:endParaRPr lang="fr-FR" altLang="fr-FR" sz="2800"/>
            </a:p>
          </p:txBody>
        </p:sp>
        <p:sp>
          <p:nvSpPr>
            <p:cNvPr id="33884" name="AutoShape 152"/>
            <p:cNvSpPr>
              <a:spLocks noChangeArrowheads="1"/>
            </p:cNvSpPr>
            <p:nvPr/>
          </p:nvSpPr>
          <p:spPr bwMode="auto">
            <a:xfrm rot="5400000">
              <a:off x="419" y="2070"/>
              <a:ext cx="2558" cy="979"/>
            </a:xfrm>
            <a:prstGeom prst="parallelogram">
              <a:avLst>
                <a:gd name="adj" fmla="val 65261"/>
              </a:avLst>
            </a:prstGeom>
            <a:solidFill>
              <a:srgbClr val="C5E2FF"/>
            </a:solidFill>
            <a:ln>
              <a:noFill/>
            </a:ln>
            <a:extLst>
              <a:ext uri="{91240B29-F687-4F45-9708-019B960494DF}">
                <a14:hiddenLine xmlns:a14="http://schemas.microsoft.com/office/drawing/2010/main" w="12700">
                  <a:solidFill>
                    <a:srgbClr val="000000"/>
                  </a:solidFill>
                  <a:miter lim="800000"/>
                  <a:headEnd/>
                  <a:tailEnd/>
                </a14:hiddenLine>
              </a:ext>
            </a:extLst>
          </p:spPr>
          <p:txBody>
            <a:bodyPr rot="10800000" vert="eaVert" wrap="none"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fontAlgn="base">
                <a:spcBef>
                  <a:spcPct val="0"/>
                </a:spcBef>
                <a:spcAft>
                  <a:spcPct val="0"/>
                </a:spcAft>
                <a:defRPr>
                  <a:solidFill>
                    <a:schemeClr val="tx1"/>
                  </a:solidFill>
                  <a:latin typeface="Arial" pitchFamily="34" charset="0"/>
                  <a:ea typeface="ＭＳ Ｐゴシック" pitchFamily="34" charset="-128"/>
                </a:defRPr>
              </a:lvl6pPr>
              <a:lvl7pPr marL="2971800" indent="-228600" fontAlgn="base">
                <a:spcBef>
                  <a:spcPct val="0"/>
                </a:spcBef>
                <a:spcAft>
                  <a:spcPct val="0"/>
                </a:spcAft>
                <a:defRPr>
                  <a:solidFill>
                    <a:schemeClr val="tx1"/>
                  </a:solidFill>
                  <a:latin typeface="Arial" pitchFamily="34" charset="0"/>
                  <a:ea typeface="ＭＳ Ｐゴシック" pitchFamily="34" charset="-128"/>
                </a:defRPr>
              </a:lvl7pPr>
              <a:lvl8pPr marL="3429000" indent="-228600" fontAlgn="base">
                <a:spcBef>
                  <a:spcPct val="0"/>
                </a:spcBef>
                <a:spcAft>
                  <a:spcPct val="0"/>
                </a:spcAft>
                <a:defRPr>
                  <a:solidFill>
                    <a:schemeClr val="tx1"/>
                  </a:solidFill>
                  <a:latin typeface="Arial" pitchFamily="34" charset="0"/>
                  <a:ea typeface="ＭＳ Ｐゴシック" pitchFamily="34" charset="-128"/>
                </a:defRPr>
              </a:lvl8pPr>
              <a:lvl9pPr marL="3886200" indent="-228600" fontAlgn="base">
                <a:spcBef>
                  <a:spcPct val="0"/>
                </a:spcBef>
                <a:spcAft>
                  <a:spcPct val="0"/>
                </a:spcAft>
                <a:defRPr>
                  <a:solidFill>
                    <a:schemeClr val="tx1"/>
                  </a:solidFill>
                  <a:latin typeface="Arial" pitchFamily="34" charset="0"/>
                  <a:ea typeface="ＭＳ Ｐゴシック" pitchFamily="34" charset="-128"/>
                </a:defRPr>
              </a:lvl9pPr>
            </a:lstStyle>
            <a:p>
              <a:pPr algn="ctr"/>
              <a:endParaRPr lang="fr-FR" altLang="fr-FR" sz="2800"/>
            </a:p>
          </p:txBody>
        </p:sp>
        <p:sp>
          <p:nvSpPr>
            <p:cNvPr id="33885" name="Freeform 153"/>
            <p:cNvSpPr>
              <a:spLocks/>
            </p:cNvSpPr>
            <p:nvPr/>
          </p:nvSpPr>
          <p:spPr bwMode="auto">
            <a:xfrm>
              <a:off x="1205" y="1272"/>
              <a:ext cx="1021" cy="648"/>
            </a:xfrm>
            <a:custGeom>
              <a:avLst/>
              <a:gdLst>
                <a:gd name="T0" fmla="*/ 0 w 1021"/>
                <a:gd name="T1" fmla="*/ 6 h 648"/>
                <a:gd name="T2" fmla="*/ 40 w 1021"/>
                <a:gd name="T3" fmla="*/ 0 h 648"/>
                <a:gd name="T4" fmla="*/ 1021 w 1021"/>
                <a:gd name="T5" fmla="*/ 642 h 648"/>
                <a:gd name="T6" fmla="*/ 982 w 1021"/>
                <a:gd name="T7" fmla="*/ 648 h 648"/>
                <a:gd name="T8" fmla="*/ 0 w 1021"/>
                <a:gd name="T9" fmla="*/ 6 h 648"/>
                <a:gd name="T10" fmla="*/ 0 60000 65536"/>
                <a:gd name="T11" fmla="*/ 0 60000 65536"/>
                <a:gd name="T12" fmla="*/ 0 60000 65536"/>
                <a:gd name="T13" fmla="*/ 0 60000 65536"/>
                <a:gd name="T14" fmla="*/ 0 60000 65536"/>
                <a:gd name="T15" fmla="*/ 0 w 1021"/>
                <a:gd name="T16" fmla="*/ 0 h 648"/>
                <a:gd name="T17" fmla="*/ 1021 w 1021"/>
                <a:gd name="T18" fmla="*/ 648 h 648"/>
              </a:gdLst>
              <a:ahLst/>
              <a:cxnLst>
                <a:cxn ang="T10">
                  <a:pos x="T0" y="T1"/>
                </a:cxn>
                <a:cxn ang="T11">
                  <a:pos x="T2" y="T3"/>
                </a:cxn>
                <a:cxn ang="T12">
                  <a:pos x="T4" y="T5"/>
                </a:cxn>
                <a:cxn ang="T13">
                  <a:pos x="T6" y="T7"/>
                </a:cxn>
                <a:cxn ang="T14">
                  <a:pos x="T8" y="T9"/>
                </a:cxn>
              </a:cxnLst>
              <a:rect l="T15" t="T16" r="T17" b="T18"/>
              <a:pathLst>
                <a:path w="1021" h="648">
                  <a:moveTo>
                    <a:pt x="0" y="6"/>
                  </a:moveTo>
                  <a:lnTo>
                    <a:pt x="40" y="0"/>
                  </a:lnTo>
                  <a:lnTo>
                    <a:pt x="1021" y="642"/>
                  </a:lnTo>
                  <a:lnTo>
                    <a:pt x="982" y="648"/>
                  </a:lnTo>
                  <a:lnTo>
                    <a:pt x="0" y="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3886" name="Freeform 154"/>
            <p:cNvSpPr>
              <a:spLocks/>
            </p:cNvSpPr>
            <p:nvPr/>
          </p:nvSpPr>
          <p:spPr bwMode="auto">
            <a:xfrm>
              <a:off x="2188" y="1912"/>
              <a:ext cx="36" cy="1931"/>
            </a:xfrm>
            <a:custGeom>
              <a:avLst/>
              <a:gdLst>
                <a:gd name="T0" fmla="*/ 36 w 36"/>
                <a:gd name="T1" fmla="*/ 2216 h 1924"/>
                <a:gd name="T2" fmla="*/ 0 w 36"/>
                <a:gd name="T3" fmla="*/ 2216 h 1924"/>
                <a:gd name="T4" fmla="*/ 0 w 36"/>
                <a:gd name="T5" fmla="*/ 8 h 1924"/>
                <a:gd name="T6" fmla="*/ 36 w 36"/>
                <a:gd name="T7" fmla="*/ 0 h 1924"/>
                <a:gd name="T8" fmla="*/ 36 w 36"/>
                <a:gd name="T9" fmla="*/ 2216 h 1924"/>
                <a:gd name="T10" fmla="*/ 0 60000 65536"/>
                <a:gd name="T11" fmla="*/ 0 60000 65536"/>
                <a:gd name="T12" fmla="*/ 0 60000 65536"/>
                <a:gd name="T13" fmla="*/ 0 60000 65536"/>
                <a:gd name="T14" fmla="*/ 0 60000 65536"/>
                <a:gd name="T15" fmla="*/ 0 w 36"/>
                <a:gd name="T16" fmla="*/ 0 h 1924"/>
                <a:gd name="T17" fmla="*/ 36 w 36"/>
                <a:gd name="T18" fmla="*/ 1924 h 1924"/>
              </a:gdLst>
              <a:ahLst/>
              <a:cxnLst>
                <a:cxn ang="T10">
                  <a:pos x="T0" y="T1"/>
                </a:cxn>
                <a:cxn ang="T11">
                  <a:pos x="T2" y="T3"/>
                </a:cxn>
                <a:cxn ang="T12">
                  <a:pos x="T4" y="T5"/>
                </a:cxn>
                <a:cxn ang="T13">
                  <a:pos x="T6" y="T7"/>
                </a:cxn>
                <a:cxn ang="T14">
                  <a:pos x="T8" y="T9"/>
                </a:cxn>
              </a:cxnLst>
              <a:rect l="T15" t="T16" r="T17" b="T18"/>
              <a:pathLst>
                <a:path w="36" h="1924">
                  <a:moveTo>
                    <a:pt x="36" y="1924"/>
                  </a:moveTo>
                  <a:lnTo>
                    <a:pt x="0" y="1924"/>
                  </a:lnTo>
                  <a:lnTo>
                    <a:pt x="0" y="8"/>
                  </a:lnTo>
                  <a:lnTo>
                    <a:pt x="36" y="0"/>
                  </a:lnTo>
                  <a:lnTo>
                    <a:pt x="36" y="192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grpSp>
        <p:nvGrpSpPr>
          <p:cNvPr id="5" name="Group 149"/>
          <p:cNvGrpSpPr>
            <a:grpSpLocks/>
          </p:cNvGrpSpPr>
          <p:nvPr/>
        </p:nvGrpSpPr>
        <p:grpSpPr bwMode="auto">
          <a:xfrm>
            <a:off x="1836738" y="1973263"/>
            <a:ext cx="1620837" cy="4081462"/>
            <a:chOff x="1205" y="1272"/>
            <a:chExt cx="1021" cy="2571"/>
          </a:xfrm>
        </p:grpSpPr>
        <p:sp>
          <p:nvSpPr>
            <p:cNvPr id="33879" name="AutoShape 145"/>
            <p:cNvSpPr>
              <a:spLocks noChangeArrowheads="1"/>
            </p:cNvSpPr>
            <p:nvPr/>
          </p:nvSpPr>
          <p:spPr bwMode="auto">
            <a:xfrm rot="5400000">
              <a:off x="457" y="2066"/>
              <a:ext cx="2558" cy="979"/>
            </a:xfrm>
            <a:prstGeom prst="parallelogram">
              <a:avLst>
                <a:gd name="adj" fmla="val 65261"/>
              </a:avLst>
            </a:prstGeom>
            <a:solidFill>
              <a:srgbClr val="C5E2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fontAlgn="base">
                <a:spcBef>
                  <a:spcPct val="0"/>
                </a:spcBef>
                <a:spcAft>
                  <a:spcPct val="0"/>
                </a:spcAft>
                <a:defRPr>
                  <a:solidFill>
                    <a:schemeClr val="tx1"/>
                  </a:solidFill>
                  <a:latin typeface="Arial" pitchFamily="34" charset="0"/>
                  <a:ea typeface="ＭＳ Ｐゴシック" pitchFamily="34" charset="-128"/>
                </a:defRPr>
              </a:lvl6pPr>
              <a:lvl7pPr marL="2971800" indent="-228600" fontAlgn="base">
                <a:spcBef>
                  <a:spcPct val="0"/>
                </a:spcBef>
                <a:spcAft>
                  <a:spcPct val="0"/>
                </a:spcAft>
                <a:defRPr>
                  <a:solidFill>
                    <a:schemeClr val="tx1"/>
                  </a:solidFill>
                  <a:latin typeface="Arial" pitchFamily="34" charset="0"/>
                  <a:ea typeface="ＭＳ Ｐゴシック" pitchFamily="34" charset="-128"/>
                </a:defRPr>
              </a:lvl7pPr>
              <a:lvl8pPr marL="3429000" indent="-228600" fontAlgn="base">
                <a:spcBef>
                  <a:spcPct val="0"/>
                </a:spcBef>
                <a:spcAft>
                  <a:spcPct val="0"/>
                </a:spcAft>
                <a:defRPr>
                  <a:solidFill>
                    <a:schemeClr val="tx1"/>
                  </a:solidFill>
                  <a:latin typeface="Arial" pitchFamily="34" charset="0"/>
                  <a:ea typeface="ＭＳ Ｐゴシック" pitchFamily="34" charset="-128"/>
                </a:defRPr>
              </a:lvl8pPr>
              <a:lvl9pPr marL="3886200" indent="-228600" fontAlgn="base">
                <a:spcBef>
                  <a:spcPct val="0"/>
                </a:spcBef>
                <a:spcAft>
                  <a:spcPct val="0"/>
                </a:spcAft>
                <a:defRPr>
                  <a:solidFill>
                    <a:schemeClr val="tx1"/>
                  </a:solidFill>
                  <a:latin typeface="Arial" pitchFamily="34" charset="0"/>
                  <a:ea typeface="ＭＳ Ｐゴシック" pitchFamily="34" charset="-128"/>
                </a:defRPr>
              </a:lvl9pPr>
            </a:lstStyle>
            <a:p>
              <a:endParaRPr lang="fr-FR" altLang="fr-FR" sz="2800"/>
            </a:p>
          </p:txBody>
        </p:sp>
        <p:sp>
          <p:nvSpPr>
            <p:cNvPr id="33880" name="AutoShape 144"/>
            <p:cNvSpPr>
              <a:spLocks noChangeArrowheads="1"/>
            </p:cNvSpPr>
            <p:nvPr/>
          </p:nvSpPr>
          <p:spPr bwMode="auto">
            <a:xfrm rot="5400000">
              <a:off x="419" y="2070"/>
              <a:ext cx="2558" cy="979"/>
            </a:xfrm>
            <a:prstGeom prst="parallelogram">
              <a:avLst>
                <a:gd name="adj" fmla="val 65261"/>
              </a:avLst>
            </a:prstGeom>
            <a:solidFill>
              <a:srgbClr val="C5E2FF"/>
            </a:solidFill>
            <a:ln>
              <a:noFill/>
            </a:ln>
            <a:extLst>
              <a:ext uri="{91240B29-F687-4F45-9708-019B960494DF}">
                <a14:hiddenLine xmlns:a14="http://schemas.microsoft.com/office/drawing/2010/main" w="12700">
                  <a:solidFill>
                    <a:srgbClr val="000000"/>
                  </a:solidFill>
                  <a:miter lim="800000"/>
                  <a:headEnd/>
                  <a:tailEnd/>
                </a14:hiddenLine>
              </a:ext>
            </a:extLst>
          </p:spPr>
          <p:txBody>
            <a:bodyPr rot="10800000" vert="eaVert" wrap="none"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fontAlgn="base">
                <a:spcBef>
                  <a:spcPct val="0"/>
                </a:spcBef>
                <a:spcAft>
                  <a:spcPct val="0"/>
                </a:spcAft>
                <a:defRPr>
                  <a:solidFill>
                    <a:schemeClr val="tx1"/>
                  </a:solidFill>
                  <a:latin typeface="Arial" pitchFamily="34" charset="0"/>
                  <a:ea typeface="ＭＳ Ｐゴシック" pitchFamily="34" charset="-128"/>
                </a:defRPr>
              </a:lvl6pPr>
              <a:lvl7pPr marL="2971800" indent="-228600" fontAlgn="base">
                <a:spcBef>
                  <a:spcPct val="0"/>
                </a:spcBef>
                <a:spcAft>
                  <a:spcPct val="0"/>
                </a:spcAft>
                <a:defRPr>
                  <a:solidFill>
                    <a:schemeClr val="tx1"/>
                  </a:solidFill>
                  <a:latin typeface="Arial" pitchFamily="34" charset="0"/>
                  <a:ea typeface="ＭＳ Ｐゴシック" pitchFamily="34" charset="-128"/>
                </a:defRPr>
              </a:lvl7pPr>
              <a:lvl8pPr marL="3429000" indent="-228600" fontAlgn="base">
                <a:spcBef>
                  <a:spcPct val="0"/>
                </a:spcBef>
                <a:spcAft>
                  <a:spcPct val="0"/>
                </a:spcAft>
                <a:defRPr>
                  <a:solidFill>
                    <a:schemeClr val="tx1"/>
                  </a:solidFill>
                  <a:latin typeface="Arial" pitchFamily="34" charset="0"/>
                  <a:ea typeface="ＭＳ Ｐゴシック" pitchFamily="34" charset="-128"/>
                </a:defRPr>
              </a:lvl8pPr>
              <a:lvl9pPr marL="3886200" indent="-228600" fontAlgn="base">
                <a:spcBef>
                  <a:spcPct val="0"/>
                </a:spcBef>
                <a:spcAft>
                  <a:spcPct val="0"/>
                </a:spcAft>
                <a:defRPr>
                  <a:solidFill>
                    <a:schemeClr val="tx1"/>
                  </a:solidFill>
                  <a:latin typeface="Arial" pitchFamily="34" charset="0"/>
                  <a:ea typeface="ＭＳ Ｐゴシック" pitchFamily="34" charset="-128"/>
                </a:defRPr>
              </a:lvl9pPr>
            </a:lstStyle>
            <a:p>
              <a:pPr algn="ctr"/>
              <a:endParaRPr lang="fr-FR" altLang="fr-FR" sz="2800"/>
            </a:p>
          </p:txBody>
        </p:sp>
        <p:sp>
          <p:nvSpPr>
            <p:cNvPr id="33881" name="Freeform 146"/>
            <p:cNvSpPr>
              <a:spLocks/>
            </p:cNvSpPr>
            <p:nvPr/>
          </p:nvSpPr>
          <p:spPr bwMode="auto">
            <a:xfrm>
              <a:off x="1205" y="1272"/>
              <a:ext cx="1021" cy="648"/>
            </a:xfrm>
            <a:custGeom>
              <a:avLst/>
              <a:gdLst>
                <a:gd name="T0" fmla="*/ 0 w 1021"/>
                <a:gd name="T1" fmla="*/ 6 h 648"/>
                <a:gd name="T2" fmla="*/ 40 w 1021"/>
                <a:gd name="T3" fmla="*/ 0 h 648"/>
                <a:gd name="T4" fmla="*/ 1021 w 1021"/>
                <a:gd name="T5" fmla="*/ 642 h 648"/>
                <a:gd name="T6" fmla="*/ 982 w 1021"/>
                <a:gd name="T7" fmla="*/ 648 h 648"/>
                <a:gd name="T8" fmla="*/ 0 w 1021"/>
                <a:gd name="T9" fmla="*/ 6 h 648"/>
                <a:gd name="T10" fmla="*/ 0 60000 65536"/>
                <a:gd name="T11" fmla="*/ 0 60000 65536"/>
                <a:gd name="T12" fmla="*/ 0 60000 65536"/>
                <a:gd name="T13" fmla="*/ 0 60000 65536"/>
                <a:gd name="T14" fmla="*/ 0 60000 65536"/>
                <a:gd name="T15" fmla="*/ 0 w 1021"/>
                <a:gd name="T16" fmla="*/ 0 h 648"/>
                <a:gd name="T17" fmla="*/ 1021 w 1021"/>
                <a:gd name="T18" fmla="*/ 648 h 648"/>
              </a:gdLst>
              <a:ahLst/>
              <a:cxnLst>
                <a:cxn ang="T10">
                  <a:pos x="T0" y="T1"/>
                </a:cxn>
                <a:cxn ang="T11">
                  <a:pos x="T2" y="T3"/>
                </a:cxn>
                <a:cxn ang="T12">
                  <a:pos x="T4" y="T5"/>
                </a:cxn>
                <a:cxn ang="T13">
                  <a:pos x="T6" y="T7"/>
                </a:cxn>
                <a:cxn ang="T14">
                  <a:pos x="T8" y="T9"/>
                </a:cxn>
              </a:cxnLst>
              <a:rect l="T15" t="T16" r="T17" b="T18"/>
              <a:pathLst>
                <a:path w="1021" h="648">
                  <a:moveTo>
                    <a:pt x="0" y="6"/>
                  </a:moveTo>
                  <a:lnTo>
                    <a:pt x="40" y="0"/>
                  </a:lnTo>
                  <a:lnTo>
                    <a:pt x="1021" y="642"/>
                  </a:lnTo>
                  <a:lnTo>
                    <a:pt x="982" y="648"/>
                  </a:lnTo>
                  <a:lnTo>
                    <a:pt x="0" y="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3882" name="Freeform 148"/>
            <p:cNvSpPr>
              <a:spLocks/>
            </p:cNvSpPr>
            <p:nvPr/>
          </p:nvSpPr>
          <p:spPr bwMode="auto">
            <a:xfrm>
              <a:off x="2188" y="1912"/>
              <a:ext cx="36" cy="1931"/>
            </a:xfrm>
            <a:custGeom>
              <a:avLst/>
              <a:gdLst>
                <a:gd name="T0" fmla="*/ 36 w 36"/>
                <a:gd name="T1" fmla="*/ 2216 h 1924"/>
                <a:gd name="T2" fmla="*/ 0 w 36"/>
                <a:gd name="T3" fmla="*/ 2216 h 1924"/>
                <a:gd name="T4" fmla="*/ 0 w 36"/>
                <a:gd name="T5" fmla="*/ 8 h 1924"/>
                <a:gd name="T6" fmla="*/ 36 w 36"/>
                <a:gd name="T7" fmla="*/ 0 h 1924"/>
                <a:gd name="T8" fmla="*/ 36 w 36"/>
                <a:gd name="T9" fmla="*/ 2216 h 1924"/>
                <a:gd name="T10" fmla="*/ 0 60000 65536"/>
                <a:gd name="T11" fmla="*/ 0 60000 65536"/>
                <a:gd name="T12" fmla="*/ 0 60000 65536"/>
                <a:gd name="T13" fmla="*/ 0 60000 65536"/>
                <a:gd name="T14" fmla="*/ 0 60000 65536"/>
                <a:gd name="T15" fmla="*/ 0 w 36"/>
                <a:gd name="T16" fmla="*/ 0 h 1924"/>
                <a:gd name="T17" fmla="*/ 36 w 36"/>
                <a:gd name="T18" fmla="*/ 1924 h 1924"/>
              </a:gdLst>
              <a:ahLst/>
              <a:cxnLst>
                <a:cxn ang="T10">
                  <a:pos x="T0" y="T1"/>
                </a:cxn>
                <a:cxn ang="T11">
                  <a:pos x="T2" y="T3"/>
                </a:cxn>
                <a:cxn ang="T12">
                  <a:pos x="T4" y="T5"/>
                </a:cxn>
                <a:cxn ang="T13">
                  <a:pos x="T6" y="T7"/>
                </a:cxn>
                <a:cxn ang="T14">
                  <a:pos x="T8" y="T9"/>
                </a:cxn>
              </a:cxnLst>
              <a:rect l="T15" t="T16" r="T17" b="T18"/>
              <a:pathLst>
                <a:path w="36" h="1924">
                  <a:moveTo>
                    <a:pt x="36" y="1924"/>
                  </a:moveTo>
                  <a:lnTo>
                    <a:pt x="0" y="1924"/>
                  </a:lnTo>
                  <a:lnTo>
                    <a:pt x="0" y="8"/>
                  </a:lnTo>
                  <a:lnTo>
                    <a:pt x="36" y="0"/>
                  </a:lnTo>
                  <a:lnTo>
                    <a:pt x="36" y="192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
        <p:nvSpPr>
          <p:cNvPr id="658575" name="Line 143"/>
          <p:cNvSpPr>
            <a:spLocks noChangeShapeType="1"/>
          </p:cNvSpPr>
          <p:nvPr/>
        </p:nvSpPr>
        <p:spPr bwMode="auto">
          <a:xfrm>
            <a:off x="1349375" y="4770438"/>
            <a:ext cx="6064250" cy="0"/>
          </a:xfrm>
          <a:prstGeom prst="line">
            <a:avLst/>
          </a:prstGeom>
          <a:noFill/>
          <a:ln w="57150">
            <a:solidFill>
              <a:srgbClr val="FF0000"/>
            </a:solidFill>
            <a:round/>
            <a:headEnd/>
            <a:tailEnd type="triangle" w="lg" len="lg"/>
          </a:ln>
          <a:extLst>
            <a:ext uri="{909E8E84-426E-40DD-AFC4-6F175D3DCCD1}">
              <a14:hiddenFill xmlns:a14="http://schemas.microsoft.com/office/drawing/2010/main">
                <a:noFill/>
              </a14:hiddenFill>
            </a:ext>
          </a:extLst>
        </p:spPr>
        <p:txBody>
          <a:bodyPr/>
          <a:lstStyle/>
          <a:p>
            <a:endParaRPr lang="fr-FR"/>
          </a:p>
        </p:txBody>
      </p:sp>
      <p:grpSp>
        <p:nvGrpSpPr>
          <p:cNvPr id="6" name="Group 178"/>
          <p:cNvGrpSpPr>
            <a:grpSpLocks/>
          </p:cNvGrpSpPr>
          <p:nvPr/>
        </p:nvGrpSpPr>
        <p:grpSpPr bwMode="auto">
          <a:xfrm>
            <a:off x="2328863" y="4630738"/>
            <a:ext cx="219075" cy="306387"/>
            <a:chOff x="568" y="1795"/>
            <a:chExt cx="138" cy="193"/>
          </a:xfrm>
        </p:grpSpPr>
        <p:sp>
          <p:nvSpPr>
            <p:cNvPr id="33876" name="Freeform 179"/>
            <p:cNvSpPr>
              <a:spLocks/>
            </p:cNvSpPr>
            <p:nvPr/>
          </p:nvSpPr>
          <p:spPr bwMode="auto">
            <a:xfrm>
              <a:off x="568" y="1797"/>
              <a:ext cx="136" cy="191"/>
            </a:xfrm>
            <a:custGeom>
              <a:avLst/>
              <a:gdLst>
                <a:gd name="T0" fmla="*/ 68 w 136"/>
                <a:gd name="T1" fmla="*/ 0 h 191"/>
                <a:gd name="T2" fmla="*/ 60 w 136"/>
                <a:gd name="T3" fmla="*/ 0 h 191"/>
                <a:gd name="T4" fmla="*/ 54 w 136"/>
                <a:gd name="T5" fmla="*/ 1 h 191"/>
                <a:gd name="T6" fmla="*/ 47 w 136"/>
                <a:gd name="T7" fmla="*/ 5 h 191"/>
                <a:gd name="T8" fmla="*/ 41 w 136"/>
                <a:gd name="T9" fmla="*/ 8 h 191"/>
                <a:gd name="T10" fmla="*/ 29 w 136"/>
                <a:gd name="T11" fmla="*/ 16 h 191"/>
                <a:gd name="T12" fmla="*/ 20 w 136"/>
                <a:gd name="T13" fmla="*/ 27 h 191"/>
                <a:gd name="T14" fmla="*/ 11 w 136"/>
                <a:gd name="T15" fmla="*/ 42 h 191"/>
                <a:gd name="T16" fmla="*/ 5 w 136"/>
                <a:gd name="T17" fmla="*/ 58 h 191"/>
                <a:gd name="T18" fmla="*/ 2 w 136"/>
                <a:gd name="T19" fmla="*/ 76 h 191"/>
                <a:gd name="T20" fmla="*/ 0 w 136"/>
                <a:gd name="T21" fmla="*/ 96 h 191"/>
                <a:gd name="T22" fmla="*/ 2 w 136"/>
                <a:gd name="T23" fmla="*/ 114 h 191"/>
                <a:gd name="T24" fmla="*/ 5 w 136"/>
                <a:gd name="T25" fmla="*/ 131 h 191"/>
                <a:gd name="T26" fmla="*/ 11 w 136"/>
                <a:gd name="T27" fmla="*/ 148 h 191"/>
                <a:gd name="T28" fmla="*/ 20 w 136"/>
                <a:gd name="T29" fmla="*/ 162 h 191"/>
                <a:gd name="T30" fmla="*/ 29 w 136"/>
                <a:gd name="T31" fmla="*/ 174 h 191"/>
                <a:gd name="T32" fmla="*/ 41 w 136"/>
                <a:gd name="T33" fmla="*/ 182 h 191"/>
                <a:gd name="T34" fmla="*/ 47 w 136"/>
                <a:gd name="T35" fmla="*/ 185 h 191"/>
                <a:gd name="T36" fmla="*/ 54 w 136"/>
                <a:gd name="T37" fmla="*/ 188 h 191"/>
                <a:gd name="T38" fmla="*/ 60 w 136"/>
                <a:gd name="T39" fmla="*/ 188 h 191"/>
                <a:gd name="T40" fmla="*/ 68 w 136"/>
                <a:gd name="T41" fmla="*/ 190 h 191"/>
                <a:gd name="T42" fmla="*/ 75 w 136"/>
                <a:gd name="T43" fmla="*/ 188 h 191"/>
                <a:gd name="T44" fmla="*/ 81 w 136"/>
                <a:gd name="T45" fmla="*/ 188 h 191"/>
                <a:gd name="T46" fmla="*/ 88 w 136"/>
                <a:gd name="T47" fmla="*/ 185 h 191"/>
                <a:gd name="T48" fmla="*/ 94 w 136"/>
                <a:gd name="T49" fmla="*/ 182 h 191"/>
                <a:gd name="T50" fmla="*/ 106 w 136"/>
                <a:gd name="T51" fmla="*/ 174 h 191"/>
                <a:gd name="T52" fmla="*/ 115 w 136"/>
                <a:gd name="T53" fmla="*/ 162 h 191"/>
                <a:gd name="T54" fmla="*/ 124 w 136"/>
                <a:gd name="T55" fmla="*/ 148 h 191"/>
                <a:gd name="T56" fmla="*/ 130 w 136"/>
                <a:gd name="T57" fmla="*/ 131 h 191"/>
                <a:gd name="T58" fmla="*/ 135 w 136"/>
                <a:gd name="T59" fmla="*/ 114 h 191"/>
                <a:gd name="T60" fmla="*/ 135 w 136"/>
                <a:gd name="T61" fmla="*/ 96 h 191"/>
                <a:gd name="T62" fmla="*/ 135 w 136"/>
                <a:gd name="T63" fmla="*/ 76 h 191"/>
                <a:gd name="T64" fmla="*/ 130 w 136"/>
                <a:gd name="T65" fmla="*/ 58 h 191"/>
                <a:gd name="T66" fmla="*/ 124 w 136"/>
                <a:gd name="T67" fmla="*/ 42 h 191"/>
                <a:gd name="T68" fmla="*/ 115 w 136"/>
                <a:gd name="T69" fmla="*/ 27 h 191"/>
                <a:gd name="T70" fmla="*/ 106 w 136"/>
                <a:gd name="T71" fmla="*/ 16 h 191"/>
                <a:gd name="T72" fmla="*/ 94 w 136"/>
                <a:gd name="T73" fmla="*/ 8 h 191"/>
                <a:gd name="T74" fmla="*/ 88 w 136"/>
                <a:gd name="T75" fmla="*/ 5 h 191"/>
                <a:gd name="T76" fmla="*/ 81 w 136"/>
                <a:gd name="T77" fmla="*/ 1 h 191"/>
                <a:gd name="T78" fmla="*/ 75 w 136"/>
                <a:gd name="T79" fmla="*/ 0 h 191"/>
                <a:gd name="T80" fmla="*/ 68 w 136"/>
                <a:gd name="T81" fmla="*/ 0 h 1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6"/>
                <a:gd name="T124" fmla="*/ 0 h 191"/>
                <a:gd name="T125" fmla="*/ 136 w 136"/>
                <a:gd name="T126" fmla="*/ 191 h 19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6" h="191">
                  <a:moveTo>
                    <a:pt x="68" y="0"/>
                  </a:moveTo>
                  <a:lnTo>
                    <a:pt x="60" y="0"/>
                  </a:lnTo>
                  <a:lnTo>
                    <a:pt x="54" y="1"/>
                  </a:lnTo>
                  <a:lnTo>
                    <a:pt x="47" y="5"/>
                  </a:lnTo>
                  <a:lnTo>
                    <a:pt x="41" y="8"/>
                  </a:lnTo>
                  <a:lnTo>
                    <a:pt x="29" y="16"/>
                  </a:lnTo>
                  <a:lnTo>
                    <a:pt x="20" y="27"/>
                  </a:lnTo>
                  <a:lnTo>
                    <a:pt x="11" y="42"/>
                  </a:lnTo>
                  <a:lnTo>
                    <a:pt x="5" y="58"/>
                  </a:lnTo>
                  <a:lnTo>
                    <a:pt x="2" y="76"/>
                  </a:lnTo>
                  <a:lnTo>
                    <a:pt x="0" y="96"/>
                  </a:lnTo>
                  <a:lnTo>
                    <a:pt x="2" y="114"/>
                  </a:lnTo>
                  <a:lnTo>
                    <a:pt x="5" y="131"/>
                  </a:lnTo>
                  <a:lnTo>
                    <a:pt x="11" y="148"/>
                  </a:lnTo>
                  <a:lnTo>
                    <a:pt x="20" y="162"/>
                  </a:lnTo>
                  <a:lnTo>
                    <a:pt x="29" y="174"/>
                  </a:lnTo>
                  <a:lnTo>
                    <a:pt x="41" y="182"/>
                  </a:lnTo>
                  <a:lnTo>
                    <a:pt x="47" y="185"/>
                  </a:lnTo>
                  <a:lnTo>
                    <a:pt x="54" y="188"/>
                  </a:lnTo>
                  <a:lnTo>
                    <a:pt x="60" y="188"/>
                  </a:lnTo>
                  <a:lnTo>
                    <a:pt x="68" y="190"/>
                  </a:lnTo>
                  <a:lnTo>
                    <a:pt x="75" y="188"/>
                  </a:lnTo>
                  <a:lnTo>
                    <a:pt x="81" y="188"/>
                  </a:lnTo>
                  <a:lnTo>
                    <a:pt x="88" y="185"/>
                  </a:lnTo>
                  <a:lnTo>
                    <a:pt x="94" y="182"/>
                  </a:lnTo>
                  <a:lnTo>
                    <a:pt x="106" y="174"/>
                  </a:lnTo>
                  <a:lnTo>
                    <a:pt x="115" y="162"/>
                  </a:lnTo>
                  <a:lnTo>
                    <a:pt x="124" y="148"/>
                  </a:lnTo>
                  <a:lnTo>
                    <a:pt x="130" y="131"/>
                  </a:lnTo>
                  <a:lnTo>
                    <a:pt x="135" y="114"/>
                  </a:lnTo>
                  <a:lnTo>
                    <a:pt x="135" y="96"/>
                  </a:lnTo>
                  <a:lnTo>
                    <a:pt x="135" y="76"/>
                  </a:lnTo>
                  <a:lnTo>
                    <a:pt x="130" y="58"/>
                  </a:lnTo>
                  <a:lnTo>
                    <a:pt x="124" y="42"/>
                  </a:lnTo>
                  <a:lnTo>
                    <a:pt x="115" y="27"/>
                  </a:lnTo>
                  <a:lnTo>
                    <a:pt x="106" y="16"/>
                  </a:lnTo>
                  <a:lnTo>
                    <a:pt x="94" y="8"/>
                  </a:lnTo>
                  <a:lnTo>
                    <a:pt x="88" y="5"/>
                  </a:lnTo>
                  <a:lnTo>
                    <a:pt x="81" y="1"/>
                  </a:lnTo>
                  <a:lnTo>
                    <a:pt x="75" y="0"/>
                  </a:lnTo>
                  <a:lnTo>
                    <a:pt x="68" y="0"/>
                  </a:lnTo>
                </a:path>
              </a:pathLst>
            </a:custGeom>
            <a:solidFill>
              <a:schemeClr val="bg2"/>
            </a:solidFill>
            <a:ln>
              <a:noFill/>
            </a:ln>
            <a:extLst>
              <a:ext uri="{91240B29-F687-4F45-9708-019B960494DF}">
                <a14:hiddenLine xmlns:a14="http://schemas.microsoft.com/office/drawing/2010/main" w="12700" cap="rnd">
                  <a:solidFill>
                    <a:srgbClr val="000000"/>
                  </a:solidFill>
                  <a:round/>
                  <a:headEnd type="none" w="sm" len="sm"/>
                  <a:tailEnd type="none" w="sm" len="sm"/>
                </a14:hiddenLine>
              </a:ext>
            </a:extLst>
          </p:spPr>
          <p:txBody>
            <a:bodyPr/>
            <a:lstStyle/>
            <a:p>
              <a:endParaRPr lang="fr-FR"/>
            </a:p>
          </p:txBody>
        </p:sp>
        <p:sp>
          <p:nvSpPr>
            <p:cNvPr id="33877" name="Freeform 180"/>
            <p:cNvSpPr>
              <a:spLocks/>
            </p:cNvSpPr>
            <p:nvPr/>
          </p:nvSpPr>
          <p:spPr bwMode="auto">
            <a:xfrm>
              <a:off x="612" y="1803"/>
              <a:ext cx="92" cy="177"/>
            </a:xfrm>
            <a:custGeom>
              <a:avLst/>
              <a:gdLst>
                <a:gd name="T0" fmla="*/ 2535610 w 69"/>
                <a:gd name="T1" fmla="*/ 0 h 139"/>
                <a:gd name="T2" fmla="*/ 2000213 w 69"/>
                <a:gd name="T3" fmla="*/ 1 h 139"/>
                <a:gd name="T4" fmla="*/ 1546787 w 69"/>
                <a:gd name="T5" fmla="*/ 82974 h 139"/>
                <a:gd name="T6" fmla="*/ 1047259 w 69"/>
                <a:gd name="T7" fmla="*/ 136906 h 139"/>
                <a:gd name="T8" fmla="*/ 652551 w 69"/>
                <a:gd name="T9" fmla="*/ 257366 h 139"/>
                <a:gd name="T10" fmla="*/ 474660 w 69"/>
                <a:gd name="T11" fmla="*/ 381560 h 139"/>
                <a:gd name="T12" fmla="*/ 206471 w 69"/>
                <a:gd name="T13" fmla="*/ 511106 h 139"/>
                <a:gd name="T14" fmla="*/ 0 w 69"/>
                <a:gd name="T15" fmla="*/ 676682 h 139"/>
                <a:gd name="T16" fmla="*/ 0 w 69"/>
                <a:gd name="T17" fmla="*/ 861674 h 139"/>
                <a:gd name="T18" fmla="*/ 0 w 69"/>
                <a:gd name="T19" fmla="*/ 1032367 h 139"/>
                <a:gd name="T20" fmla="*/ 206471 w 69"/>
                <a:gd name="T21" fmla="*/ 1184368 h 139"/>
                <a:gd name="T22" fmla="*/ 474660 w 69"/>
                <a:gd name="T23" fmla="*/ 1320625 h 139"/>
                <a:gd name="T24" fmla="*/ 652551 w 69"/>
                <a:gd name="T25" fmla="*/ 1454082 h 139"/>
                <a:gd name="T26" fmla="*/ 1047259 w 69"/>
                <a:gd name="T27" fmla="*/ 1573205 h 139"/>
                <a:gd name="T28" fmla="*/ 1546787 w 69"/>
                <a:gd name="T29" fmla="*/ 1642340 h 139"/>
                <a:gd name="T30" fmla="*/ 2000213 w 69"/>
                <a:gd name="T31" fmla="*/ 1681659 h 139"/>
                <a:gd name="T32" fmla="*/ 2535610 w 69"/>
                <a:gd name="T33" fmla="*/ 1711210 h 139"/>
                <a:gd name="T34" fmla="*/ 2986424 w 69"/>
                <a:gd name="T35" fmla="*/ 1681659 h 139"/>
                <a:gd name="T36" fmla="*/ 3515341 w 69"/>
                <a:gd name="T37" fmla="*/ 1642340 h 139"/>
                <a:gd name="T38" fmla="*/ 3981898 w 69"/>
                <a:gd name="T39" fmla="*/ 1573205 h 139"/>
                <a:gd name="T40" fmla="*/ 4306018 w 69"/>
                <a:gd name="T41" fmla="*/ 1454082 h 139"/>
                <a:gd name="T42" fmla="*/ 4687119 w 69"/>
                <a:gd name="T43" fmla="*/ 1320625 h 139"/>
                <a:gd name="T44" fmla="*/ 4902543 w 69"/>
                <a:gd name="T45" fmla="*/ 1184368 h 139"/>
                <a:gd name="T46" fmla="*/ 5086084 w 69"/>
                <a:gd name="T47" fmla="*/ 1032367 h 139"/>
                <a:gd name="T48" fmla="*/ 5086084 w 69"/>
                <a:gd name="T49" fmla="*/ 861674 h 139"/>
                <a:gd name="T50" fmla="*/ 5086084 w 69"/>
                <a:gd name="T51" fmla="*/ 676682 h 139"/>
                <a:gd name="T52" fmla="*/ 4902543 w 69"/>
                <a:gd name="T53" fmla="*/ 511106 h 139"/>
                <a:gd name="T54" fmla="*/ 4687119 w 69"/>
                <a:gd name="T55" fmla="*/ 381560 h 139"/>
                <a:gd name="T56" fmla="*/ 4306018 w 69"/>
                <a:gd name="T57" fmla="*/ 257366 h 139"/>
                <a:gd name="T58" fmla="*/ 3981898 w 69"/>
                <a:gd name="T59" fmla="*/ 136906 h 139"/>
                <a:gd name="T60" fmla="*/ 3515341 w 69"/>
                <a:gd name="T61" fmla="*/ 82974 h 139"/>
                <a:gd name="T62" fmla="*/ 2986424 w 69"/>
                <a:gd name="T63" fmla="*/ 1 h 139"/>
                <a:gd name="T64" fmla="*/ 2535610 w 69"/>
                <a:gd name="T65" fmla="*/ 0 h 13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9"/>
                <a:gd name="T100" fmla="*/ 0 h 139"/>
                <a:gd name="T101" fmla="*/ 69 w 69"/>
                <a:gd name="T102" fmla="*/ 139 h 13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9" h="139">
                  <a:moveTo>
                    <a:pt x="34" y="0"/>
                  </a:moveTo>
                  <a:lnTo>
                    <a:pt x="27" y="1"/>
                  </a:lnTo>
                  <a:lnTo>
                    <a:pt x="21" y="6"/>
                  </a:lnTo>
                  <a:lnTo>
                    <a:pt x="14" y="11"/>
                  </a:lnTo>
                  <a:lnTo>
                    <a:pt x="9" y="21"/>
                  </a:lnTo>
                  <a:lnTo>
                    <a:pt x="6" y="31"/>
                  </a:lnTo>
                  <a:lnTo>
                    <a:pt x="3" y="42"/>
                  </a:lnTo>
                  <a:lnTo>
                    <a:pt x="0" y="55"/>
                  </a:lnTo>
                  <a:lnTo>
                    <a:pt x="0" y="70"/>
                  </a:lnTo>
                  <a:lnTo>
                    <a:pt x="0" y="83"/>
                  </a:lnTo>
                  <a:lnTo>
                    <a:pt x="3" y="96"/>
                  </a:lnTo>
                  <a:lnTo>
                    <a:pt x="6" y="107"/>
                  </a:lnTo>
                  <a:lnTo>
                    <a:pt x="9" y="118"/>
                  </a:lnTo>
                  <a:lnTo>
                    <a:pt x="14" y="127"/>
                  </a:lnTo>
                  <a:lnTo>
                    <a:pt x="21" y="133"/>
                  </a:lnTo>
                  <a:lnTo>
                    <a:pt x="27" y="136"/>
                  </a:lnTo>
                  <a:lnTo>
                    <a:pt x="34" y="138"/>
                  </a:lnTo>
                  <a:lnTo>
                    <a:pt x="40" y="136"/>
                  </a:lnTo>
                  <a:lnTo>
                    <a:pt x="47" y="133"/>
                  </a:lnTo>
                  <a:lnTo>
                    <a:pt x="53" y="127"/>
                  </a:lnTo>
                  <a:lnTo>
                    <a:pt x="58" y="118"/>
                  </a:lnTo>
                  <a:lnTo>
                    <a:pt x="63" y="107"/>
                  </a:lnTo>
                  <a:lnTo>
                    <a:pt x="66" y="96"/>
                  </a:lnTo>
                  <a:lnTo>
                    <a:pt x="68" y="83"/>
                  </a:lnTo>
                  <a:lnTo>
                    <a:pt x="68" y="70"/>
                  </a:lnTo>
                  <a:lnTo>
                    <a:pt x="68" y="55"/>
                  </a:lnTo>
                  <a:lnTo>
                    <a:pt x="66" y="42"/>
                  </a:lnTo>
                  <a:lnTo>
                    <a:pt x="63" y="31"/>
                  </a:lnTo>
                  <a:lnTo>
                    <a:pt x="58" y="21"/>
                  </a:lnTo>
                  <a:lnTo>
                    <a:pt x="53" y="11"/>
                  </a:lnTo>
                  <a:lnTo>
                    <a:pt x="47" y="6"/>
                  </a:lnTo>
                  <a:lnTo>
                    <a:pt x="40" y="1"/>
                  </a:lnTo>
                  <a:lnTo>
                    <a:pt x="34" y="0"/>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fr-FR"/>
            </a:p>
          </p:txBody>
        </p:sp>
        <p:sp>
          <p:nvSpPr>
            <p:cNvPr id="33878" name="Freeform 181"/>
            <p:cNvSpPr>
              <a:spLocks/>
            </p:cNvSpPr>
            <p:nvPr/>
          </p:nvSpPr>
          <p:spPr bwMode="auto">
            <a:xfrm>
              <a:off x="570" y="1795"/>
              <a:ext cx="136" cy="191"/>
            </a:xfrm>
            <a:custGeom>
              <a:avLst/>
              <a:gdLst>
                <a:gd name="T0" fmla="*/ 68 w 136"/>
                <a:gd name="T1" fmla="*/ 0 h 191"/>
                <a:gd name="T2" fmla="*/ 60 w 136"/>
                <a:gd name="T3" fmla="*/ 0 h 191"/>
                <a:gd name="T4" fmla="*/ 54 w 136"/>
                <a:gd name="T5" fmla="*/ 1 h 191"/>
                <a:gd name="T6" fmla="*/ 47 w 136"/>
                <a:gd name="T7" fmla="*/ 5 h 191"/>
                <a:gd name="T8" fmla="*/ 41 w 136"/>
                <a:gd name="T9" fmla="*/ 8 h 191"/>
                <a:gd name="T10" fmla="*/ 29 w 136"/>
                <a:gd name="T11" fmla="*/ 16 h 191"/>
                <a:gd name="T12" fmla="*/ 20 w 136"/>
                <a:gd name="T13" fmla="*/ 27 h 191"/>
                <a:gd name="T14" fmla="*/ 11 w 136"/>
                <a:gd name="T15" fmla="*/ 42 h 191"/>
                <a:gd name="T16" fmla="*/ 5 w 136"/>
                <a:gd name="T17" fmla="*/ 58 h 191"/>
                <a:gd name="T18" fmla="*/ 2 w 136"/>
                <a:gd name="T19" fmla="*/ 76 h 191"/>
                <a:gd name="T20" fmla="*/ 0 w 136"/>
                <a:gd name="T21" fmla="*/ 96 h 191"/>
                <a:gd name="T22" fmla="*/ 2 w 136"/>
                <a:gd name="T23" fmla="*/ 114 h 191"/>
                <a:gd name="T24" fmla="*/ 5 w 136"/>
                <a:gd name="T25" fmla="*/ 131 h 191"/>
                <a:gd name="T26" fmla="*/ 11 w 136"/>
                <a:gd name="T27" fmla="*/ 148 h 191"/>
                <a:gd name="T28" fmla="*/ 20 w 136"/>
                <a:gd name="T29" fmla="*/ 162 h 191"/>
                <a:gd name="T30" fmla="*/ 29 w 136"/>
                <a:gd name="T31" fmla="*/ 174 h 191"/>
                <a:gd name="T32" fmla="*/ 41 w 136"/>
                <a:gd name="T33" fmla="*/ 182 h 191"/>
                <a:gd name="T34" fmla="*/ 47 w 136"/>
                <a:gd name="T35" fmla="*/ 185 h 191"/>
                <a:gd name="T36" fmla="*/ 54 w 136"/>
                <a:gd name="T37" fmla="*/ 188 h 191"/>
                <a:gd name="T38" fmla="*/ 60 w 136"/>
                <a:gd name="T39" fmla="*/ 188 h 191"/>
                <a:gd name="T40" fmla="*/ 68 w 136"/>
                <a:gd name="T41" fmla="*/ 190 h 191"/>
                <a:gd name="T42" fmla="*/ 75 w 136"/>
                <a:gd name="T43" fmla="*/ 188 h 191"/>
                <a:gd name="T44" fmla="*/ 81 w 136"/>
                <a:gd name="T45" fmla="*/ 188 h 191"/>
                <a:gd name="T46" fmla="*/ 88 w 136"/>
                <a:gd name="T47" fmla="*/ 185 h 191"/>
                <a:gd name="T48" fmla="*/ 94 w 136"/>
                <a:gd name="T49" fmla="*/ 182 h 191"/>
                <a:gd name="T50" fmla="*/ 106 w 136"/>
                <a:gd name="T51" fmla="*/ 174 h 191"/>
                <a:gd name="T52" fmla="*/ 115 w 136"/>
                <a:gd name="T53" fmla="*/ 162 h 191"/>
                <a:gd name="T54" fmla="*/ 124 w 136"/>
                <a:gd name="T55" fmla="*/ 148 h 191"/>
                <a:gd name="T56" fmla="*/ 130 w 136"/>
                <a:gd name="T57" fmla="*/ 131 h 191"/>
                <a:gd name="T58" fmla="*/ 135 w 136"/>
                <a:gd name="T59" fmla="*/ 114 h 191"/>
                <a:gd name="T60" fmla="*/ 135 w 136"/>
                <a:gd name="T61" fmla="*/ 96 h 191"/>
                <a:gd name="T62" fmla="*/ 135 w 136"/>
                <a:gd name="T63" fmla="*/ 76 h 191"/>
                <a:gd name="T64" fmla="*/ 130 w 136"/>
                <a:gd name="T65" fmla="*/ 58 h 191"/>
                <a:gd name="T66" fmla="*/ 124 w 136"/>
                <a:gd name="T67" fmla="*/ 42 h 191"/>
                <a:gd name="T68" fmla="*/ 115 w 136"/>
                <a:gd name="T69" fmla="*/ 27 h 191"/>
                <a:gd name="T70" fmla="*/ 106 w 136"/>
                <a:gd name="T71" fmla="*/ 16 h 191"/>
                <a:gd name="T72" fmla="*/ 94 w 136"/>
                <a:gd name="T73" fmla="*/ 8 h 191"/>
                <a:gd name="T74" fmla="*/ 88 w 136"/>
                <a:gd name="T75" fmla="*/ 5 h 191"/>
                <a:gd name="T76" fmla="*/ 81 w 136"/>
                <a:gd name="T77" fmla="*/ 1 h 191"/>
                <a:gd name="T78" fmla="*/ 75 w 136"/>
                <a:gd name="T79" fmla="*/ 0 h 191"/>
                <a:gd name="T80" fmla="*/ 68 w 136"/>
                <a:gd name="T81" fmla="*/ 0 h 1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6"/>
                <a:gd name="T124" fmla="*/ 0 h 191"/>
                <a:gd name="T125" fmla="*/ 136 w 136"/>
                <a:gd name="T126" fmla="*/ 191 h 19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6" h="191">
                  <a:moveTo>
                    <a:pt x="68" y="0"/>
                  </a:moveTo>
                  <a:lnTo>
                    <a:pt x="60" y="0"/>
                  </a:lnTo>
                  <a:lnTo>
                    <a:pt x="54" y="1"/>
                  </a:lnTo>
                  <a:lnTo>
                    <a:pt x="47" y="5"/>
                  </a:lnTo>
                  <a:lnTo>
                    <a:pt x="41" y="8"/>
                  </a:lnTo>
                  <a:lnTo>
                    <a:pt x="29" y="16"/>
                  </a:lnTo>
                  <a:lnTo>
                    <a:pt x="20" y="27"/>
                  </a:lnTo>
                  <a:lnTo>
                    <a:pt x="11" y="42"/>
                  </a:lnTo>
                  <a:lnTo>
                    <a:pt x="5" y="58"/>
                  </a:lnTo>
                  <a:lnTo>
                    <a:pt x="2" y="76"/>
                  </a:lnTo>
                  <a:lnTo>
                    <a:pt x="0" y="96"/>
                  </a:lnTo>
                  <a:lnTo>
                    <a:pt x="2" y="114"/>
                  </a:lnTo>
                  <a:lnTo>
                    <a:pt x="5" y="131"/>
                  </a:lnTo>
                  <a:lnTo>
                    <a:pt x="11" y="148"/>
                  </a:lnTo>
                  <a:lnTo>
                    <a:pt x="20" y="162"/>
                  </a:lnTo>
                  <a:lnTo>
                    <a:pt x="29" y="174"/>
                  </a:lnTo>
                  <a:lnTo>
                    <a:pt x="41" y="182"/>
                  </a:lnTo>
                  <a:lnTo>
                    <a:pt x="47" y="185"/>
                  </a:lnTo>
                  <a:lnTo>
                    <a:pt x="54" y="188"/>
                  </a:lnTo>
                  <a:lnTo>
                    <a:pt x="60" y="188"/>
                  </a:lnTo>
                  <a:lnTo>
                    <a:pt x="68" y="190"/>
                  </a:lnTo>
                  <a:lnTo>
                    <a:pt x="75" y="188"/>
                  </a:lnTo>
                  <a:lnTo>
                    <a:pt x="81" y="188"/>
                  </a:lnTo>
                  <a:lnTo>
                    <a:pt x="88" y="185"/>
                  </a:lnTo>
                  <a:lnTo>
                    <a:pt x="94" y="182"/>
                  </a:lnTo>
                  <a:lnTo>
                    <a:pt x="106" y="174"/>
                  </a:lnTo>
                  <a:lnTo>
                    <a:pt x="115" y="162"/>
                  </a:lnTo>
                  <a:lnTo>
                    <a:pt x="124" y="148"/>
                  </a:lnTo>
                  <a:lnTo>
                    <a:pt x="130" y="131"/>
                  </a:lnTo>
                  <a:lnTo>
                    <a:pt x="135" y="114"/>
                  </a:lnTo>
                  <a:lnTo>
                    <a:pt x="135" y="96"/>
                  </a:lnTo>
                  <a:lnTo>
                    <a:pt x="135" y="76"/>
                  </a:lnTo>
                  <a:lnTo>
                    <a:pt x="130" y="58"/>
                  </a:lnTo>
                  <a:lnTo>
                    <a:pt x="124" y="42"/>
                  </a:lnTo>
                  <a:lnTo>
                    <a:pt x="115" y="27"/>
                  </a:lnTo>
                  <a:lnTo>
                    <a:pt x="106" y="16"/>
                  </a:lnTo>
                  <a:lnTo>
                    <a:pt x="94" y="8"/>
                  </a:lnTo>
                  <a:lnTo>
                    <a:pt x="88" y="5"/>
                  </a:lnTo>
                  <a:lnTo>
                    <a:pt x="81" y="1"/>
                  </a:lnTo>
                  <a:lnTo>
                    <a:pt x="75" y="0"/>
                  </a:lnTo>
                  <a:lnTo>
                    <a:pt x="68"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fr-FR"/>
            </a:p>
          </p:txBody>
        </p:sp>
      </p:grpSp>
      <p:grpSp>
        <p:nvGrpSpPr>
          <p:cNvPr id="7" name="Group 182"/>
          <p:cNvGrpSpPr>
            <a:grpSpLocks/>
          </p:cNvGrpSpPr>
          <p:nvPr/>
        </p:nvGrpSpPr>
        <p:grpSpPr bwMode="auto">
          <a:xfrm>
            <a:off x="3679825" y="4630738"/>
            <a:ext cx="219075" cy="306387"/>
            <a:chOff x="568" y="1795"/>
            <a:chExt cx="138" cy="193"/>
          </a:xfrm>
        </p:grpSpPr>
        <p:sp>
          <p:nvSpPr>
            <p:cNvPr id="33873" name="Freeform 183"/>
            <p:cNvSpPr>
              <a:spLocks/>
            </p:cNvSpPr>
            <p:nvPr/>
          </p:nvSpPr>
          <p:spPr bwMode="auto">
            <a:xfrm>
              <a:off x="568" y="1797"/>
              <a:ext cx="136" cy="191"/>
            </a:xfrm>
            <a:custGeom>
              <a:avLst/>
              <a:gdLst>
                <a:gd name="T0" fmla="*/ 68 w 136"/>
                <a:gd name="T1" fmla="*/ 0 h 191"/>
                <a:gd name="T2" fmla="*/ 60 w 136"/>
                <a:gd name="T3" fmla="*/ 0 h 191"/>
                <a:gd name="T4" fmla="*/ 54 w 136"/>
                <a:gd name="T5" fmla="*/ 1 h 191"/>
                <a:gd name="T6" fmla="*/ 47 w 136"/>
                <a:gd name="T7" fmla="*/ 5 h 191"/>
                <a:gd name="T8" fmla="*/ 41 w 136"/>
                <a:gd name="T9" fmla="*/ 8 h 191"/>
                <a:gd name="T10" fmla="*/ 29 w 136"/>
                <a:gd name="T11" fmla="*/ 16 h 191"/>
                <a:gd name="T12" fmla="*/ 20 w 136"/>
                <a:gd name="T13" fmla="*/ 27 h 191"/>
                <a:gd name="T14" fmla="*/ 11 w 136"/>
                <a:gd name="T15" fmla="*/ 42 h 191"/>
                <a:gd name="T16" fmla="*/ 5 w 136"/>
                <a:gd name="T17" fmla="*/ 58 h 191"/>
                <a:gd name="T18" fmla="*/ 2 w 136"/>
                <a:gd name="T19" fmla="*/ 76 h 191"/>
                <a:gd name="T20" fmla="*/ 0 w 136"/>
                <a:gd name="T21" fmla="*/ 96 h 191"/>
                <a:gd name="T22" fmla="*/ 2 w 136"/>
                <a:gd name="T23" fmla="*/ 114 h 191"/>
                <a:gd name="T24" fmla="*/ 5 w 136"/>
                <a:gd name="T25" fmla="*/ 131 h 191"/>
                <a:gd name="T26" fmla="*/ 11 w 136"/>
                <a:gd name="T27" fmla="*/ 148 h 191"/>
                <a:gd name="T28" fmla="*/ 20 w 136"/>
                <a:gd name="T29" fmla="*/ 162 h 191"/>
                <a:gd name="T30" fmla="*/ 29 w 136"/>
                <a:gd name="T31" fmla="*/ 174 h 191"/>
                <a:gd name="T32" fmla="*/ 41 w 136"/>
                <a:gd name="T33" fmla="*/ 182 h 191"/>
                <a:gd name="T34" fmla="*/ 47 w 136"/>
                <a:gd name="T35" fmla="*/ 185 h 191"/>
                <a:gd name="T36" fmla="*/ 54 w 136"/>
                <a:gd name="T37" fmla="*/ 188 h 191"/>
                <a:gd name="T38" fmla="*/ 60 w 136"/>
                <a:gd name="T39" fmla="*/ 188 h 191"/>
                <a:gd name="T40" fmla="*/ 68 w 136"/>
                <a:gd name="T41" fmla="*/ 190 h 191"/>
                <a:gd name="T42" fmla="*/ 75 w 136"/>
                <a:gd name="T43" fmla="*/ 188 h 191"/>
                <a:gd name="T44" fmla="*/ 81 w 136"/>
                <a:gd name="T45" fmla="*/ 188 h 191"/>
                <a:gd name="T46" fmla="*/ 88 w 136"/>
                <a:gd name="T47" fmla="*/ 185 h 191"/>
                <a:gd name="T48" fmla="*/ 94 w 136"/>
                <a:gd name="T49" fmla="*/ 182 h 191"/>
                <a:gd name="T50" fmla="*/ 106 w 136"/>
                <a:gd name="T51" fmla="*/ 174 h 191"/>
                <a:gd name="T52" fmla="*/ 115 w 136"/>
                <a:gd name="T53" fmla="*/ 162 h 191"/>
                <a:gd name="T54" fmla="*/ 124 w 136"/>
                <a:gd name="T55" fmla="*/ 148 h 191"/>
                <a:gd name="T56" fmla="*/ 130 w 136"/>
                <a:gd name="T57" fmla="*/ 131 h 191"/>
                <a:gd name="T58" fmla="*/ 135 w 136"/>
                <a:gd name="T59" fmla="*/ 114 h 191"/>
                <a:gd name="T60" fmla="*/ 135 w 136"/>
                <a:gd name="T61" fmla="*/ 96 h 191"/>
                <a:gd name="T62" fmla="*/ 135 w 136"/>
                <a:gd name="T63" fmla="*/ 76 h 191"/>
                <a:gd name="T64" fmla="*/ 130 w 136"/>
                <a:gd name="T65" fmla="*/ 58 h 191"/>
                <a:gd name="T66" fmla="*/ 124 w 136"/>
                <a:gd name="T67" fmla="*/ 42 h 191"/>
                <a:gd name="T68" fmla="*/ 115 w 136"/>
                <a:gd name="T69" fmla="*/ 27 h 191"/>
                <a:gd name="T70" fmla="*/ 106 w 136"/>
                <a:gd name="T71" fmla="*/ 16 h 191"/>
                <a:gd name="T72" fmla="*/ 94 w 136"/>
                <a:gd name="T73" fmla="*/ 8 h 191"/>
                <a:gd name="T74" fmla="*/ 88 w 136"/>
                <a:gd name="T75" fmla="*/ 5 h 191"/>
                <a:gd name="T76" fmla="*/ 81 w 136"/>
                <a:gd name="T77" fmla="*/ 1 h 191"/>
                <a:gd name="T78" fmla="*/ 75 w 136"/>
                <a:gd name="T79" fmla="*/ 0 h 191"/>
                <a:gd name="T80" fmla="*/ 68 w 136"/>
                <a:gd name="T81" fmla="*/ 0 h 1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6"/>
                <a:gd name="T124" fmla="*/ 0 h 191"/>
                <a:gd name="T125" fmla="*/ 136 w 136"/>
                <a:gd name="T126" fmla="*/ 191 h 19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6" h="191">
                  <a:moveTo>
                    <a:pt x="68" y="0"/>
                  </a:moveTo>
                  <a:lnTo>
                    <a:pt x="60" y="0"/>
                  </a:lnTo>
                  <a:lnTo>
                    <a:pt x="54" y="1"/>
                  </a:lnTo>
                  <a:lnTo>
                    <a:pt x="47" y="5"/>
                  </a:lnTo>
                  <a:lnTo>
                    <a:pt x="41" y="8"/>
                  </a:lnTo>
                  <a:lnTo>
                    <a:pt x="29" y="16"/>
                  </a:lnTo>
                  <a:lnTo>
                    <a:pt x="20" y="27"/>
                  </a:lnTo>
                  <a:lnTo>
                    <a:pt x="11" y="42"/>
                  </a:lnTo>
                  <a:lnTo>
                    <a:pt x="5" y="58"/>
                  </a:lnTo>
                  <a:lnTo>
                    <a:pt x="2" y="76"/>
                  </a:lnTo>
                  <a:lnTo>
                    <a:pt x="0" y="96"/>
                  </a:lnTo>
                  <a:lnTo>
                    <a:pt x="2" y="114"/>
                  </a:lnTo>
                  <a:lnTo>
                    <a:pt x="5" y="131"/>
                  </a:lnTo>
                  <a:lnTo>
                    <a:pt x="11" y="148"/>
                  </a:lnTo>
                  <a:lnTo>
                    <a:pt x="20" y="162"/>
                  </a:lnTo>
                  <a:lnTo>
                    <a:pt x="29" y="174"/>
                  </a:lnTo>
                  <a:lnTo>
                    <a:pt x="41" y="182"/>
                  </a:lnTo>
                  <a:lnTo>
                    <a:pt x="47" y="185"/>
                  </a:lnTo>
                  <a:lnTo>
                    <a:pt x="54" y="188"/>
                  </a:lnTo>
                  <a:lnTo>
                    <a:pt x="60" y="188"/>
                  </a:lnTo>
                  <a:lnTo>
                    <a:pt x="68" y="190"/>
                  </a:lnTo>
                  <a:lnTo>
                    <a:pt x="75" y="188"/>
                  </a:lnTo>
                  <a:lnTo>
                    <a:pt x="81" y="188"/>
                  </a:lnTo>
                  <a:lnTo>
                    <a:pt x="88" y="185"/>
                  </a:lnTo>
                  <a:lnTo>
                    <a:pt x="94" y="182"/>
                  </a:lnTo>
                  <a:lnTo>
                    <a:pt x="106" y="174"/>
                  </a:lnTo>
                  <a:lnTo>
                    <a:pt x="115" y="162"/>
                  </a:lnTo>
                  <a:lnTo>
                    <a:pt x="124" y="148"/>
                  </a:lnTo>
                  <a:lnTo>
                    <a:pt x="130" y="131"/>
                  </a:lnTo>
                  <a:lnTo>
                    <a:pt x="135" y="114"/>
                  </a:lnTo>
                  <a:lnTo>
                    <a:pt x="135" y="96"/>
                  </a:lnTo>
                  <a:lnTo>
                    <a:pt x="135" y="76"/>
                  </a:lnTo>
                  <a:lnTo>
                    <a:pt x="130" y="58"/>
                  </a:lnTo>
                  <a:lnTo>
                    <a:pt x="124" y="42"/>
                  </a:lnTo>
                  <a:lnTo>
                    <a:pt x="115" y="27"/>
                  </a:lnTo>
                  <a:lnTo>
                    <a:pt x="106" y="16"/>
                  </a:lnTo>
                  <a:lnTo>
                    <a:pt x="94" y="8"/>
                  </a:lnTo>
                  <a:lnTo>
                    <a:pt x="88" y="5"/>
                  </a:lnTo>
                  <a:lnTo>
                    <a:pt x="81" y="1"/>
                  </a:lnTo>
                  <a:lnTo>
                    <a:pt x="75" y="0"/>
                  </a:lnTo>
                  <a:lnTo>
                    <a:pt x="68" y="0"/>
                  </a:lnTo>
                </a:path>
              </a:pathLst>
            </a:custGeom>
            <a:solidFill>
              <a:schemeClr val="bg2"/>
            </a:solidFill>
            <a:ln>
              <a:noFill/>
            </a:ln>
            <a:extLst>
              <a:ext uri="{91240B29-F687-4F45-9708-019B960494DF}">
                <a14:hiddenLine xmlns:a14="http://schemas.microsoft.com/office/drawing/2010/main" w="12700" cap="rnd">
                  <a:solidFill>
                    <a:srgbClr val="000000"/>
                  </a:solidFill>
                  <a:round/>
                  <a:headEnd type="none" w="sm" len="sm"/>
                  <a:tailEnd type="none" w="sm" len="sm"/>
                </a14:hiddenLine>
              </a:ext>
            </a:extLst>
          </p:spPr>
          <p:txBody>
            <a:bodyPr/>
            <a:lstStyle/>
            <a:p>
              <a:endParaRPr lang="fr-FR"/>
            </a:p>
          </p:txBody>
        </p:sp>
        <p:sp>
          <p:nvSpPr>
            <p:cNvPr id="33874" name="Freeform 184"/>
            <p:cNvSpPr>
              <a:spLocks/>
            </p:cNvSpPr>
            <p:nvPr/>
          </p:nvSpPr>
          <p:spPr bwMode="auto">
            <a:xfrm>
              <a:off x="612" y="1803"/>
              <a:ext cx="92" cy="177"/>
            </a:xfrm>
            <a:custGeom>
              <a:avLst/>
              <a:gdLst>
                <a:gd name="T0" fmla="*/ 2535610 w 69"/>
                <a:gd name="T1" fmla="*/ 0 h 139"/>
                <a:gd name="T2" fmla="*/ 2000213 w 69"/>
                <a:gd name="T3" fmla="*/ 1 h 139"/>
                <a:gd name="T4" fmla="*/ 1546787 w 69"/>
                <a:gd name="T5" fmla="*/ 82974 h 139"/>
                <a:gd name="T6" fmla="*/ 1047259 w 69"/>
                <a:gd name="T7" fmla="*/ 136906 h 139"/>
                <a:gd name="T8" fmla="*/ 652551 w 69"/>
                <a:gd name="T9" fmla="*/ 257366 h 139"/>
                <a:gd name="T10" fmla="*/ 474660 w 69"/>
                <a:gd name="T11" fmla="*/ 381560 h 139"/>
                <a:gd name="T12" fmla="*/ 206471 w 69"/>
                <a:gd name="T13" fmla="*/ 511106 h 139"/>
                <a:gd name="T14" fmla="*/ 0 w 69"/>
                <a:gd name="T15" fmla="*/ 676682 h 139"/>
                <a:gd name="T16" fmla="*/ 0 w 69"/>
                <a:gd name="T17" fmla="*/ 861674 h 139"/>
                <a:gd name="T18" fmla="*/ 0 w 69"/>
                <a:gd name="T19" fmla="*/ 1032367 h 139"/>
                <a:gd name="T20" fmla="*/ 206471 w 69"/>
                <a:gd name="T21" fmla="*/ 1184368 h 139"/>
                <a:gd name="T22" fmla="*/ 474660 w 69"/>
                <a:gd name="T23" fmla="*/ 1320625 h 139"/>
                <a:gd name="T24" fmla="*/ 652551 w 69"/>
                <a:gd name="T25" fmla="*/ 1454082 h 139"/>
                <a:gd name="T26" fmla="*/ 1047259 w 69"/>
                <a:gd name="T27" fmla="*/ 1573205 h 139"/>
                <a:gd name="T28" fmla="*/ 1546787 w 69"/>
                <a:gd name="T29" fmla="*/ 1642340 h 139"/>
                <a:gd name="T30" fmla="*/ 2000213 w 69"/>
                <a:gd name="T31" fmla="*/ 1681659 h 139"/>
                <a:gd name="T32" fmla="*/ 2535610 w 69"/>
                <a:gd name="T33" fmla="*/ 1711210 h 139"/>
                <a:gd name="T34" fmla="*/ 2986424 w 69"/>
                <a:gd name="T35" fmla="*/ 1681659 h 139"/>
                <a:gd name="T36" fmla="*/ 3515341 w 69"/>
                <a:gd name="T37" fmla="*/ 1642340 h 139"/>
                <a:gd name="T38" fmla="*/ 3981898 w 69"/>
                <a:gd name="T39" fmla="*/ 1573205 h 139"/>
                <a:gd name="T40" fmla="*/ 4306018 w 69"/>
                <a:gd name="T41" fmla="*/ 1454082 h 139"/>
                <a:gd name="T42" fmla="*/ 4687119 w 69"/>
                <a:gd name="T43" fmla="*/ 1320625 h 139"/>
                <a:gd name="T44" fmla="*/ 4902543 w 69"/>
                <a:gd name="T45" fmla="*/ 1184368 h 139"/>
                <a:gd name="T46" fmla="*/ 5086084 w 69"/>
                <a:gd name="T47" fmla="*/ 1032367 h 139"/>
                <a:gd name="T48" fmla="*/ 5086084 w 69"/>
                <a:gd name="T49" fmla="*/ 861674 h 139"/>
                <a:gd name="T50" fmla="*/ 5086084 w 69"/>
                <a:gd name="T51" fmla="*/ 676682 h 139"/>
                <a:gd name="T52" fmla="*/ 4902543 w 69"/>
                <a:gd name="T53" fmla="*/ 511106 h 139"/>
                <a:gd name="T54" fmla="*/ 4687119 w 69"/>
                <a:gd name="T55" fmla="*/ 381560 h 139"/>
                <a:gd name="T56" fmla="*/ 4306018 w 69"/>
                <a:gd name="T57" fmla="*/ 257366 h 139"/>
                <a:gd name="T58" fmla="*/ 3981898 w 69"/>
                <a:gd name="T59" fmla="*/ 136906 h 139"/>
                <a:gd name="T60" fmla="*/ 3515341 w 69"/>
                <a:gd name="T61" fmla="*/ 82974 h 139"/>
                <a:gd name="T62" fmla="*/ 2986424 w 69"/>
                <a:gd name="T63" fmla="*/ 1 h 139"/>
                <a:gd name="T64" fmla="*/ 2535610 w 69"/>
                <a:gd name="T65" fmla="*/ 0 h 13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9"/>
                <a:gd name="T100" fmla="*/ 0 h 139"/>
                <a:gd name="T101" fmla="*/ 69 w 69"/>
                <a:gd name="T102" fmla="*/ 139 h 13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9" h="139">
                  <a:moveTo>
                    <a:pt x="34" y="0"/>
                  </a:moveTo>
                  <a:lnTo>
                    <a:pt x="27" y="1"/>
                  </a:lnTo>
                  <a:lnTo>
                    <a:pt x="21" y="6"/>
                  </a:lnTo>
                  <a:lnTo>
                    <a:pt x="14" y="11"/>
                  </a:lnTo>
                  <a:lnTo>
                    <a:pt x="9" y="21"/>
                  </a:lnTo>
                  <a:lnTo>
                    <a:pt x="6" y="31"/>
                  </a:lnTo>
                  <a:lnTo>
                    <a:pt x="3" y="42"/>
                  </a:lnTo>
                  <a:lnTo>
                    <a:pt x="0" y="55"/>
                  </a:lnTo>
                  <a:lnTo>
                    <a:pt x="0" y="70"/>
                  </a:lnTo>
                  <a:lnTo>
                    <a:pt x="0" y="83"/>
                  </a:lnTo>
                  <a:lnTo>
                    <a:pt x="3" y="96"/>
                  </a:lnTo>
                  <a:lnTo>
                    <a:pt x="6" y="107"/>
                  </a:lnTo>
                  <a:lnTo>
                    <a:pt x="9" y="118"/>
                  </a:lnTo>
                  <a:lnTo>
                    <a:pt x="14" y="127"/>
                  </a:lnTo>
                  <a:lnTo>
                    <a:pt x="21" y="133"/>
                  </a:lnTo>
                  <a:lnTo>
                    <a:pt x="27" y="136"/>
                  </a:lnTo>
                  <a:lnTo>
                    <a:pt x="34" y="138"/>
                  </a:lnTo>
                  <a:lnTo>
                    <a:pt x="40" y="136"/>
                  </a:lnTo>
                  <a:lnTo>
                    <a:pt x="47" y="133"/>
                  </a:lnTo>
                  <a:lnTo>
                    <a:pt x="53" y="127"/>
                  </a:lnTo>
                  <a:lnTo>
                    <a:pt x="58" y="118"/>
                  </a:lnTo>
                  <a:lnTo>
                    <a:pt x="63" y="107"/>
                  </a:lnTo>
                  <a:lnTo>
                    <a:pt x="66" y="96"/>
                  </a:lnTo>
                  <a:lnTo>
                    <a:pt x="68" y="83"/>
                  </a:lnTo>
                  <a:lnTo>
                    <a:pt x="68" y="70"/>
                  </a:lnTo>
                  <a:lnTo>
                    <a:pt x="68" y="55"/>
                  </a:lnTo>
                  <a:lnTo>
                    <a:pt x="66" y="42"/>
                  </a:lnTo>
                  <a:lnTo>
                    <a:pt x="63" y="31"/>
                  </a:lnTo>
                  <a:lnTo>
                    <a:pt x="58" y="21"/>
                  </a:lnTo>
                  <a:lnTo>
                    <a:pt x="53" y="11"/>
                  </a:lnTo>
                  <a:lnTo>
                    <a:pt x="47" y="6"/>
                  </a:lnTo>
                  <a:lnTo>
                    <a:pt x="40" y="1"/>
                  </a:lnTo>
                  <a:lnTo>
                    <a:pt x="34" y="0"/>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fr-FR"/>
            </a:p>
          </p:txBody>
        </p:sp>
        <p:sp>
          <p:nvSpPr>
            <p:cNvPr id="33875" name="Freeform 185"/>
            <p:cNvSpPr>
              <a:spLocks/>
            </p:cNvSpPr>
            <p:nvPr/>
          </p:nvSpPr>
          <p:spPr bwMode="auto">
            <a:xfrm>
              <a:off x="570" y="1795"/>
              <a:ext cx="136" cy="191"/>
            </a:xfrm>
            <a:custGeom>
              <a:avLst/>
              <a:gdLst>
                <a:gd name="T0" fmla="*/ 68 w 136"/>
                <a:gd name="T1" fmla="*/ 0 h 191"/>
                <a:gd name="T2" fmla="*/ 60 w 136"/>
                <a:gd name="T3" fmla="*/ 0 h 191"/>
                <a:gd name="T4" fmla="*/ 54 w 136"/>
                <a:gd name="T5" fmla="*/ 1 h 191"/>
                <a:gd name="T6" fmla="*/ 47 w 136"/>
                <a:gd name="T7" fmla="*/ 5 h 191"/>
                <a:gd name="T8" fmla="*/ 41 w 136"/>
                <a:gd name="T9" fmla="*/ 8 h 191"/>
                <a:gd name="T10" fmla="*/ 29 w 136"/>
                <a:gd name="T11" fmla="*/ 16 h 191"/>
                <a:gd name="T12" fmla="*/ 20 w 136"/>
                <a:gd name="T13" fmla="*/ 27 h 191"/>
                <a:gd name="T14" fmla="*/ 11 w 136"/>
                <a:gd name="T15" fmla="*/ 42 h 191"/>
                <a:gd name="T16" fmla="*/ 5 w 136"/>
                <a:gd name="T17" fmla="*/ 58 h 191"/>
                <a:gd name="T18" fmla="*/ 2 w 136"/>
                <a:gd name="T19" fmla="*/ 76 h 191"/>
                <a:gd name="T20" fmla="*/ 0 w 136"/>
                <a:gd name="T21" fmla="*/ 96 h 191"/>
                <a:gd name="T22" fmla="*/ 2 w 136"/>
                <a:gd name="T23" fmla="*/ 114 h 191"/>
                <a:gd name="T24" fmla="*/ 5 w 136"/>
                <a:gd name="T25" fmla="*/ 131 h 191"/>
                <a:gd name="T26" fmla="*/ 11 w 136"/>
                <a:gd name="T27" fmla="*/ 148 h 191"/>
                <a:gd name="T28" fmla="*/ 20 w 136"/>
                <a:gd name="T29" fmla="*/ 162 h 191"/>
                <a:gd name="T30" fmla="*/ 29 w 136"/>
                <a:gd name="T31" fmla="*/ 174 h 191"/>
                <a:gd name="T32" fmla="*/ 41 w 136"/>
                <a:gd name="T33" fmla="*/ 182 h 191"/>
                <a:gd name="T34" fmla="*/ 47 w 136"/>
                <a:gd name="T35" fmla="*/ 185 h 191"/>
                <a:gd name="T36" fmla="*/ 54 w 136"/>
                <a:gd name="T37" fmla="*/ 188 h 191"/>
                <a:gd name="T38" fmla="*/ 60 w 136"/>
                <a:gd name="T39" fmla="*/ 188 h 191"/>
                <a:gd name="T40" fmla="*/ 68 w 136"/>
                <a:gd name="T41" fmla="*/ 190 h 191"/>
                <a:gd name="T42" fmla="*/ 75 w 136"/>
                <a:gd name="T43" fmla="*/ 188 h 191"/>
                <a:gd name="T44" fmla="*/ 81 w 136"/>
                <a:gd name="T45" fmla="*/ 188 h 191"/>
                <a:gd name="T46" fmla="*/ 88 w 136"/>
                <a:gd name="T47" fmla="*/ 185 h 191"/>
                <a:gd name="T48" fmla="*/ 94 w 136"/>
                <a:gd name="T49" fmla="*/ 182 h 191"/>
                <a:gd name="T50" fmla="*/ 106 w 136"/>
                <a:gd name="T51" fmla="*/ 174 h 191"/>
                <a:gd name="T52" fmla="*/ 115 w 136"/>
                <a:gd name="T53" fmla="*/ 162 h 191"/>
                <a:gd name="T54" fmla="*/ 124 w 136"/>
                <a:gd name="T55" fmla="*/ 148 h 191"/>
                <a:gd name="T56" fmla="*/ 130 w 136"/>
                <a:gd name="T57" fmla="*/ 131 h 191"/>
                <a:gd name="T58" fmla="*/ 135 w 136"/>
                <a:gd name="T59" fmla="*/ 114 h 191"/>
                <a:gd name="T60" fmla="*/ 135 w 136"/>
                <a:gd name="T61" fmla="*/ 96 h 191"/>
                <a:gd name="T62" fmla="*/ 135 w 136"/>
                <a:gd name="T63" fmla="*/ 76 h 191"/>
                <a:gd name="T64" fmla="*/ 130 w 136"/>
                <a:gd name="T65" fmla="*/ 58 h 191"/>
                <a:gd name="T66" fmla="*/ 124 w 136"/>
                <a:gd name="T67" fmla="*/ 42 h 191"/>
                <a:gd name="T68" fmla="*/ 115 w 136"/>
                <a:gd name="T69" fmla="*/ 27 h 191"/>
                <a:gd name="T70" fmla="*/ 106 w 136"/>
                <a:gd name="T71" fmla="*/ 16 h 191"/>
                <a:gd name="T72" fmla="*/ 94 w 136"/>
                <a:gd name="T73" fmla="*/ 8 h 191"/>
                <a:gd name="T74" fmla="*/ 88 w 136"/>
                <a:gd name="T75" fmla="*/ 5 h 191"/>
                <a:gd name="T76" fmla="*/ 81 w 136"/>
                <a:gd name="T77" fmla="*/ 1 h 191"/>
                <a:gd name="T78" fmla="*/ 75 w 136"/>
                <a:gd name="T79" fmla="*/ 0 h 191"/>
                <a:gd name="T80" fmla="*/ 68 w 136"/>
                <a:gd name="T81" fmla="*/ 0 h 1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6"/>
                <a:gd name="T124" fmla="*/ 0 h 191"/>
                <a:gd name="T125" fmla="*/ 136 w 136"/>
                <a:gd name="T126" fmla="*/ 191 h 19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6" h="191">
                  <a:moveTo>
                    <a:pt x="68" y="0"/>
                  </a:moveTo>
                  <a:lnTo>
                    <a:pt x="60" y="0"/>
                  </a:lnTo>
                  <a:lnTo>
                    <a:pt x="54" y="1"/>
                  </a:lnTo>
                  <a:lnTo>
                    <a:pt x="47" y="5"/>
                  </a:lnTo>
                  <a:lnTo>
                    <a:pt x="41" y="8"/>
                  </a:lnTo>
                  <a:lnTo>
                    <a:pt x="29" y="16"/>
                  </a:lnTo>
                  <a:lnTo>
                    <a:pt x="20" y="27"/>
                  </a:lnTo>
                  <a:lnTo>
                    <a:pt x="11" y="42"/>
                  </a:lnTo>
                  <a:lnTo>
                    <a:pt x="5" y="58"/>
                  </a:lnTo>
                  <a:lnTo>
                    <a:pt x="2" y="76"/>
                  </a:lnTo>
                  <a:lnTo>
                    <a:pt x="0" y="96"/>
                  </a:lnTo>
                  <a:lnTo>
                    <a:pt x="2" y="114"/>
                  </a:lnTo>
                  <a:lnTo>
                    <a:pt x="5" y="131"/>
                  </a:lnTo>
                  <a:lnTo>
                    <a:pt x="11" y="148"/>
                  </a:lnTo>
                  <a:lnTo>
                    <a:pt x="20" y="162"/>
                  </a:lnTo>
                  <a:lnTo>
                    <a:pt x="29" y="174"/>
                  </a:lnTo>
                  <a:lnTo>
                    <a:pt x="41" y="182"/>
                  </a:lnTo>
                  <a:lnTo>
                    <a:pt x="47" y="185"/>
                  </a:lnTo>
                  <a:lnTo>
                    <a:pt x="54" y="188"/>
                  </a:lnTo>
                  <a:lnTo>
                    <a:pt x="60" y="188"/>
                  </a:lnTo>
                  <a:lnTo>
                    <a:pt x="68" y="190"/>
                  </a:lnTo>
                  <a:lnTo>
                    <a:pt x="75" y="188"/>
                  </a:lnTo>
                  <a:lnTo>
                    <a:pt x="81" y="188"/>
                  </a:lnTo>
                  <a:lnTo>
                    <a:pt x="88" y="185"/>
                  </a:lnTo>
                  <a:lnTo>
                    <a:pt x="94" y="182"/>
                  </a:lnTo>
                  <a:lnTo>
                    <a:pt x="106" y="174"/>
                  </a:lnTo>
                  <a:lnTo>
                    <a:pt x="115" y="162"/>
                  </a:lnTo>
                  <a:lnTo>
                    <a:pt x="124" y="148"/>
                  </a:lnTo>
                  <a:lnTo>
                    <a:pt x="130" y="131"/>
                  </a:lnTo>
                  <a:lnTo>
                    <a:pt x="135" y="114"/>
                  </a:lnTo>
                  <a:lnTo>
                    <a:pt x="135" y="96"/>
                  </a:lnTo>
                  <a:lnTo>
                    <a:pt x="135" y="76"/>
                  </a:lnTo>
                  <a:lnTo>
                    <a:pt x="130" y="58"/>
                  </a:lnTo>
                  <a:lnTo>
                    <a:pt x="124" y="42"/>
                  </a:lnTo>
                  <a:lnTo>
                    <a:pt x="115" y="27"/>
                  </a:lnTo>
                  <a:lnTo>
                    <a:pt x="106" y="16"/>
                  </a:lnTo>
                  <a:lnTo>
                    <a:pt x="94" y="8"/>
                  </a:lnTo>
                  <a:lnTo>
                    <a:pt x="88" y="5"/>
                  </a:lnTo>
                  <a:lnTo>
                    <a:pt x="81" y="1"/>
                  </a:lnTo>
                  <a:lnTo>
                    <a:pt x="75" y="0"/>
                  </a:lnTo>
                  <a:lnTo>
                    <a:pt x="68"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fr-FR"/>
            </a:p>
          </p:txBody>
        </p:sp>
      </p:grpSp>
      <p:grpSp>
        <p:nvGrpSpPr>
          <p:cNvPr id="8" name="Group 186"/>
          <p:cNvGrpSpPr>
            <a:grpSpLocks/>
          </p:cNvGrpSpPr>
          <p:nvPr/>
        </p:nvGrpSpPr>
        <p:grpSpPr bwMode="auto">
          <a:xfrm>
            <a:off x="5030788" y="4630738"/>
            <a:ext cx="219075" cy="306387"/>
            <a:chOff x="568" y="1795"/>
            <a:chExt cx="138" cy="193"/>
          </a:xfrm>
        </p:grpSpPr>
        <p:sp>
          <p:nvSpPr>
            <p:cNvPr id="33870" name="Freeform 187"/>
            <p:cNvSpPr>
              <a:spLocks/>
            </p:cNvSpPr>
            <p:nvPr/>
          </p:nvSpPr>
          <p:spPr bwMode="auto">
            <a:xfrm>
              <a:off x="568" y="1797"/>
              <a:ext cx="136" cy="191"/>
            </a:xfrm>
            <a:custGeom>
              <a:avLst/>
              <a:gdLst>
                <a:gd name="T0" fmla="*/ 68 w 136"/>
                <a:gd name="T1" fmla="*/ 0 h 191"/>
                <a:gd name="T2" fmla="*/ 60 w 136"/>
                <a:gd name="T3" fmla="*/ 0 h 191"/>
                <a:gd name="T4" fmla="*/ 54 w 136"/>
                <a:gd name="T5" fmla="*/ 1 h 191"/>
                <a:gd name="T6" fmla="*/ 47 w 136"/>
                <a:gd name="T7" fmla="*/ 5 h 191"/>
                <a:gd name="T8" fmla="*/ 41 w 136"/>
                <a:gd name="T9" fmla="*/ 8 h 191"/>
                <a:gd name="T10" fmla="*/ 29 w 136"/>
                <a:gd name="T11" fmla="*/ 16 h 191"/>
                <a:gd name="T12" fmla="*/ 20 w 136"/>
                <a:gd name="T13" fmla="*/ 27 h 191"/>
                <a:gd name="T14" fmla="*/ 11 w 136"/>
                <a:gd name="T15" fmla="*/ 42 h 191"/>
                <a:gd name="T16" fmla="*/ 5 w 136"/>
                <a:gd name="T17" fmla="*/ 58 h 191"/>
                <a:gd name="T18" fmla="*/ 2 w 136"/>
                <a:gd name="T19" fmla="*/ 76 h 191"/>
                <a:gd name="T20" fmla="*/ 0 w 136"/>
                <a:gd name="T21" fmla="*/ 96 h 191"/>
                <a:gd name="T22" fmla="*/ 2 w 136"/>
                <a:gd name="T23" fmla="*/ 114 h 191"/>
                <a:gd name="T24" fmla="*/ 5 w 136"/>
                <a:gd name="T25" fmla="*/ 131 h 191"/>
                <a:gd name="T26" fmla="*/ 11 w 136"/>
                <a:gd name="T27" fmla="*/ 148 h 191"/>
                <a:gd name="T28" fmla="*/ 20 w 136"/>
                <a:gd name="T29" fmla="*/ 162 h 191"/>
                <a:gd name="T30" fmla="*/ 29 w 136"/>
                <a:gd name="T31" fmla="*/ 174 h 191"/>
                <a:gd name="T32" fmla="*/ 41 w 136"/>
                <a:gd name="T33" fmla="*/ 182 h 191"/>
                <a:gd name="T34" fmla="*/ 47 w 136"/>
                <a:gd name="T35" fmla="*/ 185 h 191"/>
                <a:gd name="T36" fmla="*/ 54 w 136"/>
                <a:gd name="T37" fmla="*/ 188 h 191"/>
                <a:gd name="T38" fmla="*/ 60 w 136"/>
                <a:gd name="T39" fmla="*/ 188 h 191"/>
                <a:gd name="T40" fmla="*/ 68 w 136"/>
                <a:gd name="T41" fmla="*/ 190 h 191"/>
                <a:gd name="T42" fmla="*/ 75 w 136"/>
                <a:gd name="T43" fmla="*/ 188 h 191"/>
                <a:gd name="T44" fmla="*/ 81 w 136"/>
                <a:gd name="T45" fmla="*/ 188 h 191"/>
                <a:gd name="T46" fmla="*/ 88 w 136"/>
                <a:gd name="T47" fmla="*/ 185 h 191"/>
                <a:gd name="T48" fmla="*/ 94 w 136"/>
                <a:gd name="T49" fmla="*/ 182 h 191"/>
                <a:gd name="T50" fmla="*/ 106 w 136"/>
                <a:gd name="T51" fmla="*/ 174 h 191"/>
                <a:gd name="T52" fmla="*/ 115 w 136"/>
                <a:gd name="T53" fmla="*/ 162 h 191"/>
                <a:gd name="T54" fmla="*/ 124 w 136"/>
                <a:gd name="T55" fmla="*/ 148 h 191"/>
                <a:gd name="T56" fmla="*/ 130 w 136"/>
                <a:gd name="T57" fmla="*/ 131 h 191"/>
                <a:gd name="T58" fmla="*/ 135 w 136"/>
                <a:gd name="T59" fmla="*/ 114 h 191"/>
                <a:gd name="T60" fmla="*/ 135 w 136"/>
                <a:gd name="T61" fmla="*/ 96 h 191"/>
                <a:gd name="T62" fmla="*/ 135 w 136"/>
                <a:gd name="T63" fmla="*/ 76 h 191"/>
                <a:gd name="T64" fmla="*/ 130 w 136"/>
                <a:gd name="T65" fmla="*/ 58 h 191"/>
                <a:gd name="T66" fmla="*/ 124 w 136"/>
                <a:gd name="T67" fmla="*/ 42 h 191"/>
                <a:gd name="T68" fmla="*/ 115 w 136"/>
                <a:gd name="T69" fmla="*/ 27 h 191"/>
                <a:gd name="T70" fmla="*/ 106 w 136"/>
                <a:gd name="T71" fmla="*/ 16 h 191"/>
                <a:gd name="T72" fmla="*/ 94 w 136"/>
                <a:gd name="T73" fmla="*/ 8 h 191"/>
                <a:gd name="T74" fmla="*/ 88 w 136"/>
                <a:gd name="T75" fmla="*/ 5 h 191"/>
                <a:gd name="T76" fmla="*/ 81 w 136"/>
                <a:gd name="T77" fmla="*/ 1 h 191"/>
                <a:gd name="T78" fmla="*/ 75 w 136"/>
                <a:gd name="T79" fmla="*/ 0 h 191"/>
                <a:gd name="T80" fmla="*/ 68 w 136"/>
                <a:gd name="T81" fmla="*/ 0 h 1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6"/>
                <a:gd name="T124" fmla="*/ 0 h 191"/>
                <a:gd name="T125" fmla="*/ 136 w 136"/>
                <a:gd name="T126" fmla="*/ 191 h 19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6" h="191">
                  <a:moveTo>
                    <a:pt x="68" y="0"/>
                  </a:moveTo>
                  <a:lnTo>
                    <a:pt x="60" y="0"/>
                  </a:lnTo>
                  <a:lnTo>
                    <a:pt x="54" y="1"/>
                  </a:lnTo>
                  <a:lnTo>
                    <a:pt x="47" y="5"/>
                  </a:lnTo>
                  <a:lnTo>
                    <a:pt x="41" y="8"/>
                  </a:lnTo>
                  <a:lnTo>
                    <a:pt x="29" y="16"/>
                  </a:lnTo>
                  <a:lnTo>
                    <a:pt x="20" y="27"/>
                  </a:lnTo>
                  <a:lnTo>
                    <a:pt x="11" y="42"/>
                  </a:lnTo>
                  <a:lnTo>
                    <a:pt x="5" y="58"/>
                  </a:lnTo>
                  <a:lnTo>
                    <a:pt x="2" y="76"/>
                  </a:lnTo>
                  <a:lnTo>
                    <a:pt x="0" y="96"/>
                  </a:lnTo>
                  <a:lnTo>
                    <a:pt x="2" y="114"/>
                  </a:lnTo>
                  <a:lnTo>
                    <a:pt x="5" y="131"/>
                  </a:lnTo>
                  <a:lnTo>
                    <a:pt x="11" y="148"/>
                  </a:lnTo>
                  <a:lnTo>
                    <a:pt x="20" y="162"/>
                  </a:lnTo>
                  <a:lnTo>
                    <a:pt x="29" y="174"/>
                  </a:lnTo>
                  <a:lnTo>
                    <a:pt x="41" y="182"/>
                  </a:lnTo>
                  <a:lnTo>
                    <a:pt x="47" y="185"/>
                  </a:lnTo>
                  <a:lnTo>
                    <a:pt x="54" y="188"/>
                  </a:lnTo>
                  <a:lnTo>
                    <a:pt x="60" y="188"/>
                  </a:lnTo>
                  <a:lnTo>
                    <a:pt x="68" y="190"/>
                  </a:lnTo>
                  <a:lnTo>
                    <a:pt x="75" y="188"/>
                  </a:lnTo>
                  <a:lnTo>
                    <a:pt x="81" y="188"/>
                  </a:lnTo>
                  <a:lnTo>
                    <a:pt x="88" y="185"/>
                  </a:lnTo>
                  <a:lnTo>
                    <a:pt x="94" y="182"/>
                  </a:lnTo>
                  <a:lnTo>
                    <a:pt x="106" y="174"/>
                  </a:lnTo>
                  <a:lnTo>
                    <a:pt x="115" y="162"/>
                  </a:lnTo>
                  <a:lnTo>
                    <a:pt x="124" y="148"/>
                  </a:lnTo>
                  <a:lnTo>
                    <a:pt x="130" y="131"/>
                  </a:lnTo>
                  <a:lnTo>
                    <a:pt x="135" y="114"/>
                  </a:lnTo>
                  <a:lnTo>
                    <a:pt x="135" y="96"/>
                  </a:lnTo>
                  <a:lnTo>
                    <a:pt x="135" y="76"/>
                  </a:lnTo>
                  <a:lnTo>
                    <a:pt x="130" y="58"/>
                  </a:lnTo>
                  <a:lnTo>
                    <a:pt x="124" y="42"/>
                  </a:lnTo>
                  <a:lnTo>
                    <a:pt x="115" y="27"/>
                  </a:lnTo>
                  <a:lnTo>
                    <a:pt x="106" y="16"/>
                  </a:lnTo>
                  <a:lnTo>
                    <a:pt x="94" y="8"/>
                  </a:lnTo>
                  <a:lnTo>
                    <a:pt x="88" y="5"/>
                  </a:lnTo>
                  <a:lnTo>
                    <a:pt x="81" y="1"/>
                  </a:lnTo>
                  <a:lnTo>
                    <a:pt x="75" y="0"/>
                  </a:lnTo>
                  <a:lnTo>
                    <a:pt x="68" y="0"/>
                  </a:lnTo>
                </a:path>
              </a:pathLst>
            </a:custGeom>
            <a:solidFill>
              <a:schemeClr val="bg2"/>
            </a:solidFill>
            <a:ln>
              <a:noFill/>
            </a:ln>
            <a:extLst>
              <a:ext uri="{91240B29-F687-4F45-9708-019B960494DF}">
                <a14:hiddenLine xmlns:a14="http://schemas.microsoft.com/office/drawing/2010/main" w="12700" cap="rnd">
                  <a:solidFill>
                    <a:srgbClr val="000000"/>
                  </a:solidFill>
                  <a:round/>
                  <a:headEnd type="none" w="sm" len="sm"/>
                  <a:tailEnd type="none" w="sm" len="sm"/>
                </a14:hiddenLine>
              </a:ext>
            </a:extLst>
          </p:spPr>
          <p:txBody>
            <a:bodyPr/>
            <a:lstStyle/>
            <a:p>
              <a:endParaRPr lang="fr-FR"/>
            </a:p>
          </p:txBody>
        </p:sp>
        <p:sp>
          <p:nvSpPr>
            <p:cNvPr id="33871" name="Freeform 188"/>
            <p:cNvSpPr>
              <a:spLocks/>
            </p:cNvSpPr>
            <p:nvPr/>
          </p:nvSpPr>
          <p:spPr bwMode="auto">
            <a:xfrm>
              <a:off x="612" y="1803"/>
              <a:ext cx="92" cy="177"/>
            </a:xfrm>
            <a:custGeom>
              <a:avLst/>
              <a:gdLst>
                <a:gd name="T0" fmla="*/ 2535610 w 69"/>
                <a:gd name="T1" fmla="*/ 0 h 139"/>
                <a:gd name="T2" fmla="*/ 2000213 w 69"/>
                <a:gd name="T3" fmla="*/ 1 h 139"/>
                <a:gd name="T4" fmla="*/ 1546787 w 69"/>
                <a:gd name="T5" fmla="*/ 82974 h 139"/>
                <a:gd name="T6" fmla="*/ 1047259 w 69"/>
                <a:gd name="T7" fmla="*/ 136906 h 139"/>
                <a:gd name="T8" fmla="*/ 652551 w 69"/>
                <a:gd name="T9" fmla="*/ 257366 h 139"/>
                <a:gd name="T10" fmla="*/ 474660 w 69"/>
                <a:gd name="T11" fmla="*/ 381560 h 139"/>
                <a:gd name="T12" fmla="*/ 206471 w 69"/>
                <a:gd name="T13" fmla="*/ 511106 h 139"/>
                <a:gd name="T14" fmla="*/ 0 w 69"/>
                <a:gd name="T15" fmla="*/ 676682 h 139"/>
                <a:gd name="T16" fmla="*/ 0 w 69"/>
                <a:gd name="T17" fmla="*/ 861674 h 139"/>
                <a:gd name="T18" fmla="*/ 0 w 69"/>
                <a:gd name="T19" fmla="*/ 1032367 h 139"/>
                <a:gd name="T20" fmla="*/ 206471 w 69"/>
                <a:gd name="T21" fmla="*/ 1184368 h 139"/>
                <a:gd name="T22" fmla="*/ 474660 w 69"/>
                <a:gd name="T23" fmla="*/ 1320625 h 139"/>
                <a:gd name="T24" fmla="*/ 652551 w 69"/>
                <a:gd name="T25" fmla="*/ 1454082 h 139"/>
                <a:gd name="T26" fmla="*/ 1047259 w 69"/>
                <a:gd name="T27" fmla="*/ 1573205 h 139"/>
                <a:gd name="T28" fmla="*/ 1546787 w 69"/>
                <a:gd name="T29" fmla="*/ 1642340 h 139"/>
                <a:gd name="T30" fmla="*/ 2000213 w 69"/>
                <a:gd name="T31" fmla="*/ 1681659 h 139"/>
                <a:gd name="T32" fmla="*/ 2535610 w 69"/>
                <a:gd name="T33" fmla="*/ 1711210 h 139"/>
                <a:gd name="T34" fmla="*/ 2986424 w 69"/>
                <a:gd name="T35" fmla="*/ 1681659 h 139"/>
                <a:gd name="T36" fmla="*/ 3515341 w 69"/>
                <a:gd name="T37" fmla="*/ 1642340 h 139"/>
                <a:gd name="T38" fmla="*/ 3981898 w 69"/>
                <a:gd name="T39" fmla="*/ 1573205 h 139"/>
                <a:gd name="T40" fmla="*/ 4306018 w 69"/>
                <a:gd name="T41" fmla="*/ 1454082 h 139"/>
                <a:gd name="T42" fmla="*/ 4687119 w 69"/>
                <a:gd name="T43" fmla="*/ 1320625 h 139"/>
                <a:gd name="T44" fmla="*/ 4902543 w 69"/>
                <a:gd name="T45" fmla="*/ 1184368 h 139"/>
                <a:gd name="T46" fmla="*/ 5086084 w 69"/>
                <a:gd name="T47" fmla="*/ 1032367 h 139"/>
                <a:gd name="T48" fmla="*/ 5086084 w 69"/>
                <a:gd name="T49" fmla="*/ 861674 h 139"/>
                <a:gd name="T50" fmla="*/ 5086084 w 69"/>
                <a:gd name="T51" fmla="*/ 676682 h 139"/>
                <a:gd name="T52" fmla="*/ 4902543 w 69"/>
                <a:gd name="T53" fmla="*/ 511106 h 139"/>
                <a:gd name="T54" fmla="*/ 4687119 w 69"/>
                <a:gd name="T55" fmla="*/ 381560 h 139"/>
                <a:gd name="T56" fmla="*/ 4306018 w 69"/>
                <a:gd name="T57" fmla="*/ 257366 h 139"/>
                <a:gd name="T58" fmla="*/ 3981898 w 69"/>
                <a:gd name="T59" fmla="*/ 136906 h 139"/>
                <a:gd name="T60" fmla="*/ 3515341 w 69"/>
                <a:gd name="T61" fmla="*/ 82974 h 139"/>
                <a:gd name="T62" fmla="*/ 2986424 w 69"/>
                <a:gd name="T63" fmla="*/ 1 h 139"/>
                <a:gd name="T64" fmla="*/ 2535610 w 69"/>
                <a:gd name="T65" fmla="*/ 0 h 13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9"/>
                <a:gd name="T100" fmla="*/ 0 h 139"/>
                <a:gd name="T101" fmla="*/ 69 w 69"/>
                <a:gd name="T102" fmla="*/ 139 h 13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9" h="139">
                  <a:moveTo>
                    <a:pt x="34" y="0"/>
                  </a:moveTo>
                  <a:lnTo>
                    <a:pt x="27" y="1"/>
                  </a:lnTo>
                  <a:lnTo>
                    <a:pt x="21" y="6"/>
                  </a:lnTo>
                  <a:lnTo>
                    <a:pt x="14" y="11"/>
                  </a:lnTo>
                  <a:lnTo>
                    <a:pt x="9" y="21"/>
                  </a:lnTo>
                  <a:lnTo>
                    <a:pt x="6" y="31"/>
                  </a:lnTo>
                  <a:lnTo>
                    <a:pt x="3" y="42"/>
                  </a:lnTo>
                  <a:lnTo>
                    <a:pt x="0" y="55"/>
                  </a:lnTo>
                  <a:lnTo>
                    <a:pt x="0" y="70"/>
                  </a:lnTo>
                  <a:lnTo>
                    <a:pt x="0" y="83"/>
                  </a:lnTo>
                  <a:lnTo>
                    <a:pt x="3" y="96"/>
                  </a:lnTo>
                  <a:lnTo>
                    <a:pt x="6" y="107"/>
                  </a:lnTo>
                  <a:lnTo>
                    <a:pt x="9" y="118"/>
                  </a:lnTo>
                  <a:lnTo>
                    <a:pt x="14" y="127"/>
                  </a:lnTo>
                  <a:lnTo>
                    <a:pt x="21" y="133"/>
                  </a:lnTo>
                  <a:lnTo>
                    <a:pt x="27" y="136"/>
                  </a:lnTo>
                  <a:lnTo>
                    <a:pt x="34" y="138"/>
                  </a:lnTo>
                  <a:lnTo>
                    <a:pt x="40" y="136"/>
                  </a:lnTo>
                  <a:lnTo>
                    <a:pt x="47" y="133"/>
                  </a:lnTo>
                  <a:lnTo>
                    <a:pt x="53" y="127"/>
                  </a:lnTo>
                  <a:lnTo>
                    <a:pt x="58" y="118"/>
                  </a:lnTo>
                  <a:lnTo>
                    <a:pt x="63" y="107"/>
                  </a:lnTo>
                  <a:lnTo>
                    <a:pt x="66" y="96"/>
                  </a:lnTo>
                  <a:lnTo>
                    <a:pt x="68" y="83"/>
                  </a:lnTo>
                  <a:lnTo>
                    <a:pt x="68" y="70"/>
                  </a:lnTo>
                  <a:lnTo>
                    <a:pt x="68" y="55"/>
                  </a:lnTo>
                  <a:lnTo>
                    <a:pt x="66" y="42"/>
                  </a:lnTo>
                  <a:lnTo>
                    <a:pt x="63" y="31"/>
                  </a:lnTo>
                  <a:lnTo>
                    <a:pt x="58" y="21"/>
                  </a:lnTo>
                  <a:lnTo>
                    <a:pt x="53" y="11"/>
                  </a:lnTo>
                  <a:lnTo>
                    <a:pt x="47" y="6"/>
                  </a:lnTo>
                  <a:lnTo>
                    <a:pt x="40" y="1"/>
                  </a:lnTo>
                  <a:lnTo>
                    <a:pt x="34" y="0"/>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fr-FR"/>
            </a:p>
          </p:txBody>
        </p:sp>
        <p:sp>
          <p:nvSpPr>
            <p:cNvPr id="33872" name="Freeform 189"/>
            <p:cNvSpPr>
              <a:spLocks/>
            </p:cNvSpPr>
            <p:nvPr/>
          </p:nvSpPr>
          <p:spPr bwMode="auto">
            <a:xfrm>
              <a:off x="570" y="1795"/>
              <a:ext cx="136" cy="191"/>
            </a:xfrm>
            <a:custGeom>
              <a:avLst/>
              <a:gdLst>
                <a:gd name="T0" fmla="*/ 68 w 136"/>
                <a:gd name="T1" fmla="*/ 0 h 191"/>
                <a:gd name="T2" fmla="*/ 60 w 136"/>
                <a:gd name="T3" fmla="*/ 0 h 191"/>
                <a:gd name="T4" fmla="*/ 54 w 136"/>
                <a:gd name="T5" fmla="*/ 1 h 191"/>
                <a:gd name="T6" fmla="*/ 47 w 136"/>
                <a:gd name="T7" fmla="*/ 5 h 191"/>
                <a:gd name="T8" fmla="*/ 41 w 136"/>
                <a:gd name="T9" fmla="*/ 8 h 191"/>
                <a:gd name="T10" fmla="*/ 29 w 136"/>
                <a:gd name="T11" fmla="*/ 16 h 191"/>
                <a:gd name="T12" fmla="*/ 20 w 136"/>
                <a:gd name="T13" fmla="*/ 27 h 191"/>
                <a:gd name="T14" fmla="*/ 11 w 136"/>
                <a:gd name="T15" fmla="*/ 42 h 191"/>
                <a:gd name="T16" fmla="*/ 5 w 136"/>
                <a:gd name="T17" fmla="*/ 58 h 191"/>
                <a:gd name="T18" fmla="*/ 2 w 136"/>
                <a:gd name="T19" fmla="*/ 76 h 191"/>
                <a:gd name="T20" fmla="*/ 0 w 136"/>
                <a:gd name="T21" fmla="*/ 96 h 191"/>
                <a:gd name="T22" fmla="*/ 2 w 136"/>
                <a:gd name="T23" fmla="*/ 114 h 191"/>
                <a:gd name="T24" fmla="*/ 5 w 136"/>
                <a:gd name="T25" fmla="*/ 131 h 191"/>
                <a:gd name="T26" fmla="*/ 11 w 136"/>
                <a:gd name="T27" fmla="*/ 148 h 191"/>
                <a:gd name="T28" fmla="*/ 20 w 136"/>
                <a:gd name="T29" fmla="*/ 162 h 191"/>
                <a:gd name="T30" fmla="*/ 29 w 136"/>
                <a:gd name="T31" fmla="*/ 174 h 191"/>
                <a:gd name="T32" fmla="*/ 41 w 136"/>
                <a:gd name="T33" fmla="*/ 182 h 191"/>
                <a:gd name="T34" fmla="*/ 47 w 136"/>
                <a:gd name="T35" fmla="*/ 185 h 191"/>
                <a:gd name="T36" fmla="*/ 54 w 136"/>
                <a:gd name="T37" fmla="*/ 188 h 191"/>
                <a:gd name="T38" fmla="*/ 60 w 136"/>
                <a:gd name="T39" fmla="*/ 188 h 191"/>
                <a:gd name="T40" fmla="*/ 68 w 136"/>
                <a:gd name="T41" fmla="*/ 190 h 191"/>
                <a:gd name="T42" fmla="*/ 75 w 136"/>
                <a:gd name="T43" fmla="*/ 188 h 191"/>
                <a:gd name="T44" fmla="*/ 81 w 136"/>
                <a:gd name="T45" fmla="*/ 188 h 191"/>
                <a:gd name="T46" fmla="*/ 88 w 136"/>
                <a:gd name="T47" fmla="*/ 185 h 191"/>
                <a:gd name="T48" fmla="*/ 94 w 136"/>
                <a:gd name="T49" fmla="*/ 182 h 191"/>
                <a:gd name="T50" fmla="*/ 106 w 136"/>
                <a:gd name="T51" fmla="*/ 174 h 191"/>
                <a:gd name="T52" fmla="*/ 115 w 136"/>
                <a:gd name="T53" fmla="*/ 162 h 191"/>
                <a:gd name="T54" fmla="*/ 124 w 136"/>
                <a:gd name="T55" fmla="*/ 148 h 191"/>
                <a:gd name="T56" fmla="*/ 130 w 136"/>
                <a:gd name="T57" fmla="*/ 131 h 191"/>
                <a:gd name="T58" fmla="*/ 135 w 136"/>
                <a:gd name="T59" fmla="*/ 114 h 191"/>
                <a:gd name="T60" fmla="*/ 135 w 136"/>
                <a:gd name="T61" fmla="*/ 96 h 191"/>
                <a:gd name="T62" fmla="*/ 135 w 136"/>
                <a:gd name="T63" fmla="*/ 76 h 191"/>
                <a:gd name="T64" fmla="*/ 130 w 136"/>
                <a:gd name="T65" fmla="*/ 58 h 191"/>
                <a:gd name="T66" fmla="*/ 124 w 136"/>
                <a:gd name="T67" fmla="*/ 42 h 191"/>
                <a:gd name="T68" fmla="*/ 115 w 136"/>
                <a:gd name="T69" fmla="*/ 27 h 191"/>
                <a:gd name="T70" fmla="*/ 106 w 136"/>
                <a:gd name="T71" fmla="*/ 16 h 191"/>
                <a:gd name="T72" fmla="*/ 94 w 136"/>
                <a:gd name="T73" fmla="*/ 8 h 191"/>
                <a:gd name="T74" fmla="*/ 88 w 136"/>
                <a:gd name="T75" fmla="*/ 5 h 191"/>
                <a:gd name="T76" fmla="*/ 81 w 136"/>
                <a:gd name="T77" fmla="*/ 1 h 191"/>
                <a:gd name="T78" fmla="*/ 75 w 136"/>
                <a:gd name="T79" fmla="*/ 0 h 191"/>
                <a:gd name="T80" fmla="*/ 68 w 136"/>
                <a:gd name="T81" fmla="*/ 0 h 1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6"/>
                <a:gd name="T124" fmla="*/ 0 h 191"/>
                <a:gd name="T125" fmla="*/ 136 w 136"/>
                <a:gd name="T126" fmla="*/ 191 h 19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6" h="191">
                  <a:moveTo>
                    <a:pt x="68" y="0"/>
                  </a:moveTo>
                  <a:lnTo>
                    <a:pt x="60" y="0"/>
                  </a:lnTo>
                  <a:lnTo>
                    <a:pt x="54" y="1"/>
                  </a:lnTo>
                  <a:lnTo>
                    <a:pt x="47" y="5"/>
                  </a:lnTo>
                  <a:lnTo>
                    <a:pt x="41" y="8"/>
                  </a:lnTo>
                  <a:lnTo>
                    <a:pt x="29" y="16"/>
                  </a:lnTo>
                  <a:lnTo>
                    <a:pt x="20" y="27"/>
                  </a:lnTo>
                  <a:lnTo>
                    <a:pt x="11" y="42"/>
                  </a:lnTo>
                  <a:lnTo>
                    <a:pt x="5" y="58"/>
                  </a:lnTo>
                  <a:lnTo>
                    <a:pt x="2" y="76"/>
                  </a:lnTo>
                  <a:lnTo>
                    <a:pt x="0" y="96"/>
                  </a:lnTo>
                  <a:lnTo>
                    <a:pt x="2" y="114"/>
                  </a:lnTo>
                  <a:lnTo>
                    <a:pt x="5" y="131"/>
                  </a:lnTo>
                  <a:lnTo>
                    <a:pt x="11" y="148"/>
                  </a:lnTo>
                  <a:lnTo>
                    <a:pt x="20" y="162"/>
                  </a:lnTo>
                  <a:lnTo>
                    <a:pt x="29" y="174"/>
                  </a:lnTo>
                  <a:lnTo>
                    <a:pt x="41" y="182"/>
                  </a:lnTo>
                  <a:lnTo>
                    <a:pt x="47" y="185"/>
                  </a:lnTo>
                  <a:lnTo>
                    <a:pt x="54" y="188"/>
                  </a:lnTo>
                  <a:lnTo>
                    <a:pt x="60" y="188"/>
                  </a:lnTo>
                  <a:lnTo>
                    <a:pt x="68" y="190"/>
                  </a:lnTo>
                  <a:lnTo>
                    <a:pt x="75" y="188"/>
                  </a:lnTo>
                  <a:lnTo>
                    <a:pt x="81" y="188"/>
                  </a:lnTo>
                  <a:lnTo>
                    <a:pt x="88" y="185"/>
                  </a:lnTo>
                  <a:lnTo>
                    <a:pt x="94" y="182"/>
                  </a:lnTo>
                  <a:lnTo>
                    <a:pt x="106" y="174"/>
                  </a:lnTo>
                  <a:lnTo>
                    <a:pt x="115" y="162"/>
                  </a:lnTo>
                  <a:lnTo>
                    <a:pt x="124" y="148"/>
                  </a:lnTo>
                  <a:lnTo>
                    <a:pt x="130" y="131"/>
                  </a:lnTo>
                  <a:lnTo>
                    <a:pt x="135" y="114"/>
                  </a:lnTo>
                  <a:lnTo>
                    <a:pt x="135" y="96"/>
                  </a:lnTo>
                  <a:lnTo>
                    <a:pt x="135" y="76"/>
                  </a:lnTo>
                  <a:lnTo>
                    <a:pt x="130" y="58"/>
                  </a:lnTo>
                  <a:lnTo>
                    <a:pt x="124" y="42"/>
                  </a:lnTo>
                  <a:lnTo>
                    <a:pt x="115" y="27"/>
                  </a:lnTo>
                  <a:lnTo>
                    <a:pt x="106" y="16"/>
                  </a:lnTo>
                  <a:lnTo>
                    <a:pt x="94" y="8"/>
                  </a:lnTo>
                  <a:lnTo>
                    <a:pt x="88" y="5"/>
                  </a:lnTo>
                  <a:lnTo>
                    <a:pt x="81" y="1"/>
                  </a:lnTo>
                  <a:lnTo>
                    <a:pt x="75" y="0"/>
                  </a:lnTo>
                  <a:lnTo>
                    <a:pt x="68"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fr-FR"/>
            </a:p>
          </p:txBody>
        </p:sp>
      </p:grpSp>
      <p:grpSp>
        <p:nvGrpSpPr>
          <p:cNvPr id="9" name="Group 190"/>
          <p:cNvGrpSpPr>
            <a:grpSpLocks/>
          </p:cNvGrpSpPr>
          <p:nvPr/>
        </p:nvGrpSpPr>
        <p:grpSpPr bwMode="auto">
          <a:xfrm>
            <a:off x="6381750" y="4630738"/>
            <a:ext cx="219075" cy="306387"/>
            <a:chOff x="568" y="1795"/>
            <a:chExt cx="138" cy="193"/>
          </a:xfrm>
        </p:grpSpPr>
        <p:sp>
          <p:nvSpPr>
            <p:cNvPr id="33867" name="Freeform 191"/>
            <p:cNvSpPr>
              <a:spLocks/>
            </p:cNvSpPr>
            <p:nvPr/>
          </p:nvSpPr>
          <p:spPr bwMode="auto">
            <a:xfrm>
              <a:off x="568" y="1797"/>
              <a:ext cx="136" cy="191"/>
            </a:xfrm>
            <a:custGeom>
              <a:avLst/>
              <a:gdLst>
                <a:gd name="T0" fmla="*/ 68 w 136"/>
                <a:gd name="T1" fmla="*/ 0 h 191"/>
                <a:gd name="T2" fmla="*/ 60 w 136"/>
                <a:gd name="T3" fmla="*/ 0 h 191"/>
                <a:gd name="T4" fmla="*/ 54 w 136"/>
                <a:gd name="T5" fmla="*/ 1 h 191"/>
                <a:gd name="T6" fmla="*/ 47 w 136"/>
                <a:gd name="T7" fmla="*/ 5 h 191"/>
                <a:gd name="T8" fmla="*/ 41 w 136"/>
                <a:gd name="T9" fmla="*/ 8 h 191"/>
                <a:gd name="T10" fmla="*/ 29 w 136"/>
                <a:gd name="T11" fmla="*/ 16 h 191"/>
                <a:gd name="T12" fmla="*/ 20 w 136"/>
                <a:gd name="T13" fmla="*/ 27 h 191"/>
                <a:gd name="T14" fmla="*/ 11 w 136"/>
                <a:gd name="T15" fmla="*/ 42 h 191"/>
                <a:gd name="T16" fmla="*/ 5 w 136"/>
                <a:gd name="T17" fmla="*/ 58 h 191"/>
                <a:gd name="T18" fmla="*/ 2 w 136"/>
                <a:gd name="T19" fmla="*/ 76 h 191"/>
                <a:gd name="T20" fmla="*/ 0 w 136"/>
                <a:gd name="T21" fmla="*/ 96 h 191"/>
                <a:gd name="T22" fmla="*/ 2 w 136"/>
                <a:gd name="T23" fmla="*/ 114 h 191"/>
                <a:gd name="T24" fmla="*/ 5 w 136"/>
                <a:gd name="T25" fmla="*/ 131 h 191"/>
                <a:gd name="T26" fmla="*/ 11 w 136"/>
                <a:gd name="T27" fmla="*/ 148 h 191"/>
                <a:gd name="T28" fmla="*/ 20 w 136"/>
                <a:gd name="T29" fmla="*/ 162 h 191"/>
                <a:gd name="T30" fmla="*/ 29 w 136"/>
                <a:gd name="T31" fmla="*/ 174 h 191"/>
                <a:gd name="T32" fmla="*/ 41 w 136"/>
                <a:gd name="T33" fmla="*/ 182 h 191"/>
                <a:gd name="T34" fmla="*/ 47 w 136"/>
                <a:gd name="T35" fmla="*/ 185 h 191"/>
                <a:gd name="T36" fmla="*/ 54 w 136"/>
                <a:gd name="T37" fmla="*/ 188 h 191"/>
                <a:gd name="T38" fmla="*/ 60 w 136"/>
                <a:gd name="T39" fmla="*/ 188 h 191"/>
                <a:gd name="T40" fmla="*/ 68 w 136"/>
                <a:gd name="T41" fmla="*/ 190 h 191"/>
                <a:gd name="T42" fmla="*/ 75 w 136"/>
                <a:gd name="T43" fmla="*/ 188 h 191"/>
                <a:gd name="T44" fmla="*/ 81 w 136"/>
                <a:gd name="T45" fmla="*/ 188 h 191"/>
                <a:gd name="T46" fmla="*/ 88 w 136"/>
                <a:gd name="T47" fmla="*/ 185 h 191"/>
                <a:gd name="T48" fmla="*/ 94 w 136"/>
                <a:gd name="T49" fmla="*/ 182 h 191"/>
                <a:gd name="T50" fmla="*/ 106 w 136"/>
                <a:gd name="T51" fmla="*/ 174 h 191"/>
                <a:gd name="T52" fmla="*/ 115 w 136"/>
                <a:gd name="T53" fmla="*/ 162 h 191"/>
                <a:gd name="T54" fmla="*/ 124 w 136"/>
                <a:gd name="T55" fmla="*/ 148 h 191"/>
                <a:gd name="T56" fmla="*/ 130 w 136"/>
                <a:gd name="T57" fmla="*/ 131 h 191"/>
                <a:gd name="T58" fmla="*/ 135 w 136"/>
                <a:gd name="T59" fmla="*/ 114 h 191"/>
                <a:gd name="T60" fmla="*/ 135 w 136"/>
                <a:gd name="T61" fmla="*/ 96 h 191"/>
                <a:gd name="T62" fmla="*/ 135 w 136"/>
                <a:gd name="T63" fmla="*/ 76 h 191"/>
                <a:gd name="T64" fmla="*/ 130 w 136"/>
                <a:gd name="T65" fmla="*/ 58 h 191"/>
                <a:gd name="T66" fmla="*/ 124 w 136"/>
                <a:gd name="T67" fmla="*/ 42 h 191"/>
                <a:gd name="T68" fmla="*/ 115 w 136"/>
                <a:gd name="T69" fmla="*/ 27 h 191"/>
                <a:gd name="T70" fmla="*/ 106 w 136"/>
                <a:gd name="T71" fmla="*/ 16 h 191"/>
                <a:gd name="T72" fmla="*/ 94 w 136"/>
                <a:gd name="T73" fmla="*/ 8 h 191"/>
                <a:gd name="T74" fmla="*/ 88 w 136"/>
                <a:gd name="T75" fmla="*/ 5 h 191"/>
                <a:gd name="T76" fmla="*/ 81 w 136"/>
                <a:gd name="T77" fmla="*/ 1 h 191"/>
                <a:gd name="T78" fmla="*/ 75 w 136"/>
                <a:gd name="T79" fmla="*/ 0 h 191"/>
                <a:gd name="T80" fmla="*/ 68 w 136"/>
                <a:gd name="T81" fmla="*/ 0 h 1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6"/>
                <a:gd name="T124" fmla="*/ 0 h 191"/>
                <a:gd name="T125" fmla="*/ 136 w 136"/>
                <a:gd name="T126" fmla="*/ 191 h 19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6" h="191">
                  <a:moveTo>
                    <a:pt x="68" y="0"/>
                  </a:moveTo>
                  <a:lnTo>
                    <a:pt x="60" y="0"/>
                  </a:lnTo>
                  <a:lnTo>
                    <a:pt x="54" y="1"/>
                  </a:lnTo>
                  <a:lnTo>
                    <a:pt x="47" y="5"/>
                  </a:lnTo>
                  <a:lnTo>
                    <a:pt x="41" y="8"/>
                  </a:lnTo>
                  <a:lnTo>
                    <a:pt x="29" y="16"/>
                  </a:lnTo>
                  <a:lnTo>
                    <a:pt x="20" y="27"/>
                  </a:lnTo>
                  <a:lnTo>
                    <a:pt x="11" y="42"/>
                  </a:lnTo>
                  <a:lnTo>
                    <a:pt x="5" y="58"/>
                  </a:lnTo>
                  <a:lnTo>
                    <a:pt x="2" y="76"/>
                  </a:lnTo>
                  <a:lnTo>
                    <a:pt x="0" y="96"/>
                  </a:lnTo>
                  <a:lnTo>
                    <a:pt x="2" y="114"/>
                  </a:lnTo>
                  <a:lnTo>
                    <a:pt x="5" y="131"/>
                  </a:lnTo>
                  <a:lnTo>
                    <a:pt x="11" y="148"/>
                  </a:lnTo>
                  <a:lnTo>
                    <a:pt x="20" y="162"/>
                  </a:lnTo>
                  <a:lnTo>
                    <a:pt x="29" y="174"/>
                  </a:lnTo>
                  <a:lnTo>
                    <a:pt x="41" y="182"/>
                  </a:lnTo>
                  <a:lnTo>
                    <a:pt x="47" y="185"/>
                  </a:lnTo>
                  <a:lnTo>
                    <a:pt x="54" y="188"/>
                  </a:lnTo>
                  <a:lnTo>
                    <a:pt x="60" y="188"/>
                  </a:lnTo>
                  <a:lnTo>
                    <a:pt x="68" y="190"/>
                  </a:lnTo>
                  <a:lnTo>
                    <a:pt x="75" y="188"/>
                  </a:lnTo>
                  <a:lnTo>
                    <a:pt x="81" y="188"/>
                  </a:lnTo>
                  <a:lnTo>
                    <a:pt x="88" y="185"/>
                  </a:lnTo>
                  <a:lnTo>
                    <a:pt x="94" y="182"/>
                  </a:lnTo>
                  <a:lnTo>
                    <a:pt x="106" y="174"/>
                  </a:lnTo>
                  <a:lnTo>
                    <a:pt x="115" y="162"/>
                  </a:lnTo>
                  <a:lnTo>
                    <a:pt x="124" y="148"/>
                  </a:lnTo>
                  <a:lnTo>
                    <a:pt x="130" y="131"/>
                  </a:lnTo>
                  <a:lnTo>
                    <a:pt x="135" y="114"/>
                  </a:lnTo>
                  <a:lnTo>
                    <a:pt x="135" y="96"/>
                  </a:lnTo>
                  <a:lnTo>
                    <a:pt x="135" y="76"/>
                  </a:lnTo>
                  <a:lnTo>
                    <a:pt x="130" y="58"/>
                  </a:lnTo>
                  <a:lnTo>
                    <a:pt x="124" y="42"/>
                  </a:lnTo>
                  <a:lnTo>
                    <a:pt x="115" y="27"/>
                  </a:lnTo>
                  <a:lnTo>
                    <a:pt x="106" y="16"/>
                  </a:lnTo>
                  <a:lnTo>
                    <a:pt x="94" y="8"/>
                  </a:lnTo>
                  <a:lnTo>
                    <a:pt x="88" y="5"/>
                  </a:lnTo>
                  <a:lnTo>
                    <a:pt x="81" y="1"/>
                  </a:lnTo>
                  <a:lnTo>
                    <a:pt x="75" y="0"/>
                  </a:lnTo>
                  <a:lnTo>
                    <a:pt x="68" y="0"/>
                  </a:lnTo>
                </a:path>
              </a:pathLst>
            </a:custGeom>
            <a:solidFill>
              <a:schemeClr val="bg2"/>
            </a:solidFill>
            <a:ln>
              <a:noFill/>
            </a:ln>
            <a:extLst>
              <a:ext uri="{91240B29-F687-4F45-9708-019B960494DF}">
                <a14:hiddenLine xmlns:a14="http://schemas.microsoft.com/office/drawing/2010/main" w="12700" cap="rnd">
                  <a:solidFill>
                    <a:srgbClr val="000000"/>
                  </a:solidFill>
                  <a:round/>
                  <a:headEnd type="none" w="sm" len="sm"/>
                  <a:tailEnd type="none" w="sm" len="sm"/>
                </a14:hiddenLine>
              </a:ext>
            </a:extLst>
          </p:spPr>
          <p:txBody>
            <a:bodyPr/>
            <a:lstStyle/>
            <a:p>
              <a:endParaRPr lang="fr-FR"/>
            </a:p>
          </p:txBody>
        </p:sp>
        <p:sp>
          <p:nvSpPr>
            <p:cNvPr id="33868" name="Freeform 192"/>
            <p:cNvSpPr>
              <a:spLocks/>
            </p:cNvSpPr>
            <p:nvPr/>
          </p:nvSpPr>
          <p:spPr bwMode="auto">
            <a:xfrm>
              <a:off x="612" y="1803"/>
              <a:ext cx="92" cy="177"/>
            </a:xfrm>
            <a:custGeom>
              <a:avLst/>
              <a:gdLst>
                <a:gd name="T0" fmla="*/ 2535610 w 69"/>
                <a:gd name="T1" fmla="*/ 0 h 139"/>
                <a:gd name="T2" fmla="*/ 2000213 w 69"/>
                <a:gd name="T3" fmla="*/ 1 h 139"/>
                <a:gd name="T4" fmla="*/ 1546787 w 69"/>
                <a:gd name="T5" fmla="*/ 82974 h 139"/>
                <a:gd name="T6" fmla="*/ 1047259 w 69"/>
                <a:gd name="T7" fmla="*/ 136906 h 139"/>
                <a:gd name="T8" fmla="*/ 652551 w 69"/>
                <a:gd name="T9" fmla="*/ 257366 h 139"/>
                <a:gd name="T10" fmla="*/ 474660 w 69"/>
                <a:gd name="T11" fmla="*/ 381560 h 139"/>
                <a:gd name="T12" fmla="*/ 206471 w 69"/>
                <a:gd name="T13" fmla="*/ 511106 h 139"/>
                <a:gd name="T14" fmla="*/ 0 w 69"/>
                <a:gd name="T15" fmla="*/ 676682 h 139"/>
                <a:gd name="T16" fmla="*/ 0 w 69"/>
                <a:gd name="T17" fmla="*/ 861674 h 139"/>
                <a:gd name="T18" fmla="*/ 0 w 69"/>
                <a:gd name="T19" fmla="*/ 1032367 h 139"/>
                <a:gd name="T20" fmla="*/ 206471 w 69"/>
                <a:gd name="T21" fmla="*/ 1184368 h 139"/>
                <a:gd name="T22" fmla="*/ 474660 w 69"/>
                <a:gd name="T23" fmla="*/ 1320625 h 139"/>
                <a:gd name="T24" fmla="*/ 652551 w 69"/>
                <a:gd name="T25" fmla="*/ 1454082 h 139"/>
                <a:gd name="T26" fmla="*/ 1047259 w 69"/>
                <a:gd name="T27" fmla="*/ 1573205 h 139"/>
                <a:gd name="T28" fmla="*/ 1546787 w 69"/>
                <a:gd name="T29" fmla="*/ 1642340 h 139"/>
                <a:gd name="T30" fmla="*/ 2000213 w 69"/>
                <a:gd name="T31" fmla="*/ 1681659 h 139"/>
                <a:gd name="T32" fmla="*/ 2535610 w 69"/>
                <a:gd name="T33" fmla="*/ 1711210 h 139"/>
                <a:gd name="T34" fmla="*/ 2986424 w 69"/>
                <a:gd name="T35" fmla="*/ 1681659 h 139"/>
                <a:gd name="T36" fmla="*/ 3515341 w 69"/>
                <a:gd name="T37" fmla="*/ 1642340 h 139"/>
                <a:gd name="T38" fmla="*/ 3981898 w 69"/>
                <a:gd name="T39" fmla="*/ 1573205 h 139"/>
                <a:gd name="T40" fmla="*/ 4306018 w 69"/>
                <a:gd name="T41" fmla="*/ 1454082 h 139"/>
                <a:gd name="T42" fmla="*/ 4687119 w 69"/>
                <a:gd name="T43" fmla="*/ 1320625 h 139"/>
                <a:gd name="T44" fmla="*/ 4902543 w 69"/>
                <a:gd name="T45" fmla="*/ 1184368 h 139"/>
                <a:gd name="T46" fmla="*/ 5086084 w 69"/>
                <a:gd name="T47" fmla="*/ 1032367 h 139"/>
                <a:gd name="T48" fmla="*/ 5086084 w 69"/>
                <a:gd name="T49" fmla="*/ 861674 h 139"/>
                <a:gd name="T50" fmla="*/ 5086084 w 69"/>
                <a:gd name="T51" fmla="*/ 676682 h 139"/>
                <a:gd name="T52" fmla="*/ 4902543 w 69"/>
                <a:gd name="T53" fmla="*/ 511106 h 139"/>
                <a:gd name="T54" fmla="*/ 4687119 w 69"/>
                <a:gd name="T55" fmla="*/ 381560 h 139"/>
                <a:gd name="T56" fmla="*/ 4306018 w 69"/>
                <a:gd name="T57" fmla="*/ 257366 h 139"/>
                <a:gd name="T58" fmla="*/ 3981898 w 69"/>
                <a:gd name="T59" fmla="*/ 136906 h 139"/>
                <a:gd name="T60" fmla="*/ 3515341 w 69"/>
                <a:gd name="T61" fmla="*/ 82974 h 139"/>
                <a:gd name="T62" fmla="*/ 2986424 w 69"/>
                <a:gd name="T63" fmla="*/ 1 h 139"/>
                <a:gd name="T64" fmla="*/ 2535610 w 69"/>
                <a:gd name="T65" fmla="*/ 0 h 13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9"/>
                <a:gd name="T100" fmla="*/ 0 h 139"/>
                <a:gd name="T101" fmla="*/ 69 w 69"/>
                <a:gd name="T102" fmla="*/ 139 h 13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9" h="139">
                  <a:moveTo>
                    <a:pt x="34" y="0"/>
                  </a:moveTo>
                  <a:lnTo>
                    <a:pt x="27" y="1"/>
                  </a:lnTo>
                  <a:lnTo>
                    <a:pt x="21" y="6"/>
                  </a:lnTo>
                  <a:lnTo>
                    <a:pt x="14" y="11"/>
                  </a:lnTo>
                  <a:lnTo>
                    <a:pt x="9" y="21"/>
                  </a:lnTo>
                  <a:lnTo>
                    <a:pt x="6" y="31"/>
                  </a:lnTo>
                  <a:lnTo>
                    <a:pt x="3" y="42"/>
                  </a:lnTo>
                  <a:lnTo>
                    <a:pt x="0" y="55"/>
                  </a:lnTo>
                  <a:lnTo>
                    <a:pt x="0" y="70"/>
                  </a:lnTo>
                  <a:lnTo>
                    <a:pt x="0" y="83"/>
                  </a:lnTo>
                  <a:lnTo>
                    <a:pt x="3" y="96"/>
                  </a:lnTo>
                  <a:lnTo>
                    <a:pt x="6" y="107"/>
                  </a:lnTo>
                  <a:lnTo>
                    <a:pt x="9" y="118"/>
                  </a:lnTo>
                  <a:lnTo>
                    <a:pt x="14" y="127"/>
                  </a:lnTo>
                  <a:lnTo>
                    <a:pt x="21" y="133"/>
                  </a:lnTo>
                  <a:lnTo>
                    <a:pt x="27" y="136"/>
                  </a:lnTo>
                  <a:lnTo>
                    <a:pt x="34" y="138"/>
                  </a:lnTo>
                  <a:lnTo>
                    <a:pt x="40" y="136"/>
                  </a:lnTo>
                  <a:lnTo>
                    <a:pt x="47" y="133"/>
                  </a:lnTo>
                  <a:lnTo>
                    <a:pt x="53" y="127"/>
                  </a:lnTo>
                  <a:lnTo>
                    <a:pt x="58" y="118"/>
                  </a:lnTo>
                  <a:lnTo>
                    <a:pt x="63" y="107"/>
                  </a:lnTo>
                  <a:lnTo>
                    <a:pt x="66" y="96"/>
                  </a:lnTo>
                  <a:lnTo>
                    <a:pt x="68" y="83"/>
                  </a:lnTo>
                  <a:lnTo>
                    <a:pt x="68" y="70"/>
                  </a:lnTo>
                  <a:lnTo>
                    <a:pt x="68" y="55"/>
                  </a:lnTo>
                  <a:lnTo>
                    <a:pt x="66" y="42"/>
                  </a:lnTo>
                  <a:lnTo>
                    <a:pt x="63" y="31"/>
                  </a:lnTo>
                  <a:lnTo>
                    <a:pt x="58" y="21"/>
                  </a:lnTo>
                  <a:lnTo>
                    <a:pt x="53" y="11"/>
                  </a:lnTo>
                  <a:lnTo>
                    <a:pt x="47" y="6"/>
                  </a:lnTo>
                  <a:lnTo>
                    <a:pt x="40" y="1"/>
                  </a:lnTo>
                  <a:lnTo>
                    <a:pt x="34" y="0"/>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fr-FR"/>
            </a:p>
          </p:txBody>
        </p:sp>
        <p:sp>
          <p:nvSpPr>
            <p:cNvPr id="33869" name="Freeform 193"/>
            <p:cNvSpPr>
              <a:spLocks/>
            </p:cNvSpPr>
            <p:nvPr/>
          </p:nvSpPr>
          <p:spPr bwMode="auto">
            <a:xfrm>
              <a:off x="570" y="1795"/>
              <a:ext cx="136" cy="191"/>
            </a:xfrm>
            <a:custGeom>
              <a:avLst/>
              <a:gdLst>
                <a:gd name="T0" fmla="*/ 68 w 136"/>
                <a:gd name="T1" fmla="*/ 0 h 191"/>
                <a:gd name="T2" fmla="*/ 60 w 136"/>
                <a:gd name="T3" fmla="*/ 0 h 191"/>
                <a:gd name="T4" fmla="*/ 54 w 136"/>
                <a:gd name="T5" fmla="*/ 1 h 191"/>
                <a:gd name="T6" fmla="*/ 47 w 136"/>
                <a:gd name="T7" fmla="*/ 5 h 191"/>
                <a:gd name="T8" fmla="*/ 41 w 136"/>
                <a:gd name="T9" fmla="*/ 8 h 191"/>
                <a:gd name="T10" fmla="*/ 29 w 136"/>
                <a:gd name="T11" fmla="*/ 16 h 191"/>
                <a:gd name="T12" fmla="*/ 20 w 136"/>
                <a:gd name="T13" fmla="*/ 27 h 191"/>
                <a:gd name="T14" fmla="*/ 11 w 136"/>
                <a:gd name="T15" fmla="*/ 42 h 191"/>
                <a:gd name="T16" fmla="*/ 5 w 136"/>
                <a:gd name="T17" fmla="*/ 58 h 191"/>
                <a:gd name="T18" fmla="*/ 2 w 136"/>
                <a:gd name="T19" fmla="*/ 76 h 191"/>
                <a:gd name="T20" fmla="*/ 0 w 136"/>
                <a:gd name="T21" fmla="*/ 96 h 191"/>
                <a:gd name="T22" fmla="*/ 2 w 136"/>
                <a:gd name="T23" fmla="*/ 114 h 191"/>
                <a:gd name="T24" fmla="*/ 5 w 136"/>
                <a:gd name="T25" fmla="*/ 131 h 191"/>
                <a:gd name="T26" fmla="*/ 11 w 136"/>
                <a:gd name="T27" fmla="*/ 148 h 191"/>
                <a:gd name="T28" fmla="*/ 20 w 136"/>
                <a:gd name="T29" fmla="*/ 162 h 191"/>
                <a:gd name="T30" fmla="*/ 29 w 136"/>
                <a:gd name="T31" fmla="*/ 174 h 191"/>
                <a:gd name="T32" fmla="*/ 41 w 136"/>
                <a:gd name="T33" fmla="*/ 182 h 191"/>
                <a:gd name="T34" fmla="*/ 47 w 136"/>
                <a:gd name="T35" fmla="*/ 185 h 191"/>
                <a:gd name="T36" fmla="*/ 54 w 136"/>
                <a:gd name="T37" fmla="*/ 188 h 191"/>
                <a:gd name="T38" fmla="*/ 60 w 136"/>
                <a:gd name="T39" fmla="*/ 188 h 191"/>
                <a:gd name="T40" fmla="*/ 68 w 136"/>
                <a:gd name="T41" fmla="*/ 190 h 191"/>
                <a:gd name="T42" fmla="*/ 75 w 136"/>
                <a:gd name="T43" fmla="*/ 188 h 191"/>
                <a:gd name="T44" fmla="*/ 81 w 136"/>
                <a:gd name="T45" fmla="*/ 188 h 191"/>
                <a:gd name="T46" fmla="*/ 88 w 136"/>
                <a:gd name="T47" fmla="*/ 185 h 191"/>
                <a:gd name="T48" fmla="*/ 94 w 136"/>
                <a:gd name="T49" fmla="*/ 182 h 191"/>
                <a:gd name="T50" fmla="*/ 106 w 136"/>
                <a:gd name="T51" fmla="*/ 174 h 191"/>
                <a:gd name="T52" fmla="*/ 115 w 136"/>
                <a:gd name="T53" fmla="*/ 162 h 191"/>
                <a:gd name="T54" fmla="*/ 124 w 136"/>
                <a:gd name="T55" fmla="*/ 148 h 191"/>
                <a:gd name="T56" fmla="*/ 130 w 136"/>
                <a:gd name="T57" fmla="*/ 131 h 191"/>
                <a:gd name="T58" fmla="*/ 135 w 136"/>
                <a:gd name="T59" fmla="*/ 114 h 191"/>
                <a:gd name="T60" fmla="*/ 135 w 136"/>
                <a:gd name="T61" fmla="*/ 96 h 191"/>
                <a:gd name="T62" fmla="*/ 135 w 136"/>
                <a:gd name="T63" fmla="*/ 76 h 191"/>
                <a:gd name="T64" fmla="*/ 130 w 136"/>
                <a:gd name="T65" fmla="*/ 58 h 191"/>
                <a:gd name="T66" fmla="*/ 124 w 136"/>
                <a:gd name="T67" fmla="*/ 42 h 191"/>
                <a:gd name="T68" fmla="*/ 115 w 136"/>
                <a:gd name="T69" fmla="*/ 27 h 191"/>
                <a:gd name="T70" fmla="*/ 106 w 136"/>
                <a:gd name="T71" fmla="*/ 16 h 191"/>
                <a:gd name="T72" fmla="*/ 94 w 136"/>
                <a:gd name="T73" fmla="*/ 8 h 191"/>
                <a:gd name="T74" fmla="*/ 88 w 136"/>
                <a:gd name="T75" fmla="*/ 5 h 191"/>
                <a:gd name="T76" fmla="*/ 81 w 136"/>
                <a:gd name="T77" fmla="*/ 1 h 191"/>
                <a:gd name="T78" fmla="*/ 75 w 136"/>
                <a:gd name="T79" fmla="*/ 0 h 191"/>
                <a:gd name="T80" fmla="*/ 68 w 136"/>
                <a:gd name="T81" fmla="*/ 0 h 1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6"/>
                <a:gd name="T124" fmla="*/ 0 h 191"/>
                <a:gd name="T125" fmla="*/ 136 w 136"/>
                <a:gd name="T126" fmla="*/ 191 h 19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6" h="191">
                  <a:moveTo>
                    <a:pt x="68" y="0"/>
                  </a:moveTo>
                  <a:lnTo>
                    <a:pt x="60" y="0"/>
                  </a:lnTo>
                  <a:lnTo>
                    <a:pt x="54" y="1"/>
                  </a:lnTo>
                  <a:lnTo>
                    <a:pt x="47" y="5"/>
                  </a:lnTo>
                  <a:lnTo>
                    <a:pt x="41" y="8"/>
                  </a:lnTo>
                  <a:lnTo>
                    <a:pt x="29" y="16"/>
                  </a:lnTo>
                  <a:lnTo>
                    <a:pt x="20" y="27"/>
                  </a:lnTo>
                  <a:lnTo>
                    <a:pt x="11" y="42"/>
                  </a:lnTo>
                  <a:lnTo>
                    <a:pt x="5" y="58"/>
                  </a:lnTo>
                  <a:lnTo>
                    <a:pt x="2" y="76"/>
                  </a:lnTo>
                  <a:lnTo>
                    <a:pt x="0" y="96"/>
                  </a:lnTo>
                  <a:lnTo>
                    <a:pt x="2" y="114"/>
                  </a:lnTo>
                  <a:lnTo>
                    <a:pt x="5" y="131"/>
                  </a:lnTo>
                  <a:lnTo>
                    <a:pt x="11" y="148"/>
                  </a:lnTo>
                  <a:lnTo>
                    <a:pt x="20" y="162"/>
                  </a:lnTo>
                  <a:lnTo>
                    <a:pt x="29" y="174"/>
                  </a:lnTo>
                  <a:lnTo>
                    <a:pt x="41" y="182"/>
                  </a:lnTo>
                  <a:lnTo>
                    <a:pt x="47" y="185"/>
                  </a:lnTo>
                  <a:lnTo>
                    <a:pt x="54" y="188"/>
                  </a:lnTo>
                  <a:lnTo>
                    <a:pt x="60" y="188"/>
                  </a:lnTo>
                  <a:lnTo>
                    <a:pt x="68" y="190"/>
                  </a:lnTo>
                  <a:lnTo>
                    <a:pt x="75" y="188"/>
                  </a:lnTo>
                  <a:lnTo>
                    <a:pt x="81" y="188"/>
                  </a:lnTo>
                  <a:lnTo>
                    <a:pt x="88" y="185"/>
                  </a:lnTo>
                  <a:lnTo>
                    <a:pt x="94" y="182"/>
                  </a:lnTo>
                  <a:lnTo>
                    <a:pt x="106" y="174"/>
                  </a:lnTo>
                  <a:lnTo>
                    <a:pt x="115" y="162"/>
                  </a:lnTo>
                  <a:lnTo>
                    <a:pt x="124" y="148"/>
                  </a:lnTo>
                  <a:lnTo>
                    <a:pt x="130" y="131"/>
                  </a:lnTo>
                  <a:lnTo>
                    <a:pt x="135" y="114"/>
                  </a:lnTo>
                  <a:lnTo>
                    <a:pt x="135" y="96"/>
                  </a:lnTo>
                  <a:lnTo>
                    <a:pt x="135" y="76"/>
                  </a:lnTo>
                  <a:lnTo>
                    <a:pt x="130" y="58"/>
                  </a:lnTo>
                  <a:lnTo>
                    <a:pt x="124" y="42"/>
                  </a:lnTo>
                  <a:lnTo>
                    <a:pt x="115" y="27"/>
                  </a:lnTo>
                  <a:lnTo>
                    <a:pt x="106" y="16"/>
                  </a:lnTo>
                  <a:lnTo>
                    <a:pt x="94" y="8"/>
                  </a:lnTo>
                  <a:lnTo>
                    <a:pt x="88" y="5"/>
                  </a:lnTo>
                  <a:lnTo>
                    <a:pt x="81" y="1"/>
                  </a:lnTo>
                  <a:lnTo>
                    <a:pt x="75" y="0"/>
                  </a:lnTo>
                  <a:lnTo>
                    <a:pt x="68"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fr-FR"/>
            </a:p>
          </p:txBody>
        </p:sp>
      </p:grpSp>
      <p:grpSp>
        <p:nvGrpSpPr>
          <p:cNvPr id="10" name="Group 194"/>
          <p:cNvGrpSpPr>
            <a:grpSpLocks/>
          </p:cNvGrpSpPr>
          <p:nvPr/>
        </p:nvGrpSpPr>
        <p:grpSpPr bwMode="auto">
          <a:xfrm>
            <a:off x="3038475" y="3925888"/>
            <a:ext cx="219075" cy="306387"/>
            <a:chOff x="568" y="1795"/>
            <a:chExt cx="138" cy="193"/>
          </a:xfrm>
        </p:grpSpPr>
        <p:sp>
          <p:nvSpPr>
            <p:cNvPr id="33864" name="Freeform 195"/>
            <p:cNvSpPr>
              <a:spLocks/>
            </p:cNvSpPr>
            <p:nvPr/>
          </p:nvSpPr>
          <p:spPr bwMode="auto">
            <a:xfrm>
              <a:off x="568" y="1797"/>
              <a:ext cx="136" cy="191"/>
            </a:xfrm>
            <a:custGeom>
              <a:avLst/>
              <a:gdLst>
                <a:gd name="T0" fmla="*/ 68 w 136"/>
                <a:gd name="T1" fmla="*/ 0 h 191"/>
                <a:gd name="T2" fmla="*/ 60 w 136"/>
                <a:gd name="T3" fmla="*/ 0 h 191"/>
                <a:gd name="T4" fmla="*/ 54 w 136"/>
                <a:gd name="T5" fmla="*/ 1 h 191"/>
                <a:gd name="T6" fmla="*/ 47 w 136"/>
                <a:gd name="T7" fmla="*/ 5 h 191"/>
                <a:gd name="T8" fmla="*/ 41 w 136"/>
                <a:gd name="T9" fmla="*/ 8 h 191"/>
                <a:gd name="T10" fmla="*/ 29 w 136"/>
                <a:gd name="T11" fmla="*/ 16 h 191"/>
                <a:gd name="T12" fmla="*/ 20 w 136"/>
                <a:gd name="T13" fmla="*/ 27 h 191"/>
                <a:gd name="T14" fmla="*/ 11 w 136"/>
                <a:gd name="T15" fmla="*/ 42 h 191"/>
                <a:gd name="T16" fmla="*/ 5 w 136"/>
                <a:gd name="T17" fmla="*/ 58 h 191"/>
                <a:gd name="T18" fmla="*/ 2 w 136"/>
                <a:gd name="T19" fmla="*/ 76 h 191"/>
                <a:gd name="T20" fmla="*/ 0 w 136"/>
                <a:gd name="T21" fmla="*/ 96 h 191"/>
                <a:gd name="T22" fmla="*/ 2 w 136"/>
                <a:gd name="T23" fmla="*/ 114 h 191"/>
                <a:gd name="T24" fmla="*/ 5 w 136"/>
                <a:gd name="T25" fmla="*/ 131 h 191"/>
                <a:gd name="T26" fmla="*/ 11 w 136"/>
                <a:gd name="T27" fmla="*/ 148 h 191"/>
                <a:gd name="T28" fmla="*/ 20 w 136"/>
                <a:gd name="T29" fmla="*/ 162 h 191"/>
                <a:gd name="T30" fmla="*/ 29 w 136"/>
                <a:gd name="T31" fmla="*/ 174 h 191"/>
                <a:gd name="T32" fmla="*/ 41 w 136"/>
                <a:gd name="T33" fmla="*/ 182 h 191"/>
                <a:gd name="T34" fmla="*/ 47 w 136"/>
                <a:gd name="T35" fmla="*/ 185 h 191"/>
                <a:gd name="T36" fmla="*/ 54 w 136"/>
                <a:gd name="T37" fmla="*/ 188 h 191"/>
                <a:gd name="T38" fmla="*/ 60 w 136"/>
                <a:gd name="T39" fmla="*/ 188 h 191"/>
                <a:gd name="T40" fmla="*/ 68 w 136"/>
                <a:gd name="T41" fmla="*/ 190 h 191"/>
                <a:gd name="T42" fmla="*/ 75 w 136"/>
                <a:gd name="T43" fmla="*/ 188 h 191"/>
                <a:gd name="T44" fmla="*/ 81 w 136"/>
                <a:gd name="T45" fmla="*/ 188 h 191"/>
                <a:gd name="T46" fmla="*/ 88 w 136"/>
                <a:gd name="T47" fmla="*/ 185 h 191"/>
                <a:gd name="T48" fmla="*/ 94 w 136"/>
                <a:gd name="T49" fmla="*/ 182 h 191"/>
                <a:gd name="T50" fmla="*/ 106 w 136"/>
                <a:gd name="T51" fmla="*/ 174 h 191"/>
                <a:gd name="T52" fmla="*/ 115 w 136"/>
                <a:gd name="T53" fmla="*/ 162 h 191"/>
                <a:gd name="T54" fmla="*/ 124 w 136"/>
                <a:gd name="T55" fmla="*/ 148 h 191"/>
                <a:gd name="T56" fmla="*/ 130 w 136"/>
                <a:gd name="T57" fmla="*/ 131 h 191"/>
                <a:gd name="T58" fmla="*/ 135 w 136"/>
                <a:gd name="T59" fmla="*/ 114 h 191"/>
                <a:gd name="T60" fmla="*/ 135 w 136"/>
                <a:gd name="T61" fmla="*/ 96 h 191"/>
                <a:gd name="T62" fmla="*/ 135 w 136"/>
                <a:gd name="T63" fmla="*/ 76 h 191"/>
                <a:gd name="T64" fmla="*/ 130 w 136"/>
                <a:gd name="T65" fmla="*/ 58 h 191"/>
                <a:gd name="T66" fmla="*/ 124 w 136"/>
                <a:gd name="T67" fmla="*/ 42 h 191"/>
                <a:gd name="T68" fmla="*/ 115 w 136"/>
                <a:gd name="T69" fmla="*/ 27 h 191"/>
                <a:gd name="T70" fmla="*/ 106 w 136"/>
                <a:gd name="T71" fmla="*/ 16 h 191"/>
                <a:gd name="T72" fmla="*/ 94 w 136"/>
                <a:gd name="T73" fmla="*/ 8 h 191"/>
                <a:gd name="T74" fmla="*/ 88 w 136"/>
                <a:gd name="T75" fmla="*/ 5 h 191"/>
                <a:gd name="T76" fmla="*/ 81 w 136"/>
                <a:gd name="T77" fmla="*/ 1 h 191"/>
                <a:gd name="T78" fmla="*/ 75 w 136"/>
                <a:gd name="T79" fmla="*/ 0 h 191"/>
                <a:gd name="T80" fmla="*/ 68 w 136"/>
                <a:gd name="T81" fmla="*/ 0 h 1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6"/>
                <a:gd name="T124" fmla="*/ 0 h 191"/>
                <a:gd name="T125" fmla="*/ 136 w 136"/>
                <a:gd name="T126" fmla="*/ 191 h 19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6" h="191">
                  <a:moveTo>
                    <a:pt x="68" y="0"/>
                  </a:moveTo>
                  <a:lnTo>
                    <a:pt x="60" y="0"/>
                  </a:lnTo>
                  <a:lnTo>
                    <a:pt x="54" y="1"/>
                  </a:lnTo>
                  <a:lnTo>
                    <a:pt x="47" y="5"/>
                  </a:lnTo>
                  <a:lnTo>
                    <a:pt x="41" y="8"/>
                  </a:lnTo>
                  <a:lnTo>
                    <a:pt x="29" y="16"/>
                  </a:lnTo>
                  <a:lnTo>
                    <a:pt x="20" y="27"/>
                  </a:lnTo>
                  <a:lnTo>
                    <a:pt x="11" y="42"/>
                  </a:lnTo>
                  <a:lnTo>
                    <a:pt x="5" y="58"/>
                  </a:lnTo>
                  <a:lnTo>
                    <a:pt x="2" y="76"/>
                  </a:lnTo>
                  <a:lnTo>
                    <a:pt x="0" y="96"/>
                  </a:lnTo>
                  <a:lnTo>
                    <a:pt x="2" y="114"/>
                  </a:lnTo>
                  <a:lnTo>
                    <a:pt x="5" y="131"/>
                  </a:lnTo>
                  <a:lnTo>
                    <a:pt x="11" y="148"/>
                  </a:lnTo>
                  <a:lnTo>
                    <a:pt x="20" y="162"/>
                  </a:lnTo>
                  <a:lnTo>
                    <a:pt x="29" y="174"/>
                  </a:lnTo>
                  <a:lnTo>
                    <a:pt x="41" y="182"/>
                  </a:lnTo>
                  <a:lnTo>
                    <a:pt x="47" y="185"/>
                  </a:lnTo>
                  <a:lnTo>
                    <a:pt x="54" y="188"/>
                  </a:lnTo>
                  <a:lnTo>
                    <a:pt x="60" y="188"/>
                  </a:lnTo>
                  <a:lnTo>
                    <a:pt x="68" y="190"/>
                  </a:lnTo>
                  <a:lnTo>
                    <a:pt x="75" y="188"/>
                  </a:lnTo>
                  <a:lnTo>
                    <a:pt x="81" y="188"/>
                  </a:lnTo>
                  <a:lnTo>
                    <a:pt x="88" y="185"/>
                  </a:lnTo>
                  <a:lnTo>
                    <a:pt x="94" y="182"/>
                  </a:lnTo>
                  <a:lnTo>
                    <a:pt x="106" y="174"/>
                  </a:lnTo>
                  <a:lnTo>
                    <a:pt x="115" y="162"/>
                  </a:lnTo>
                  <a:lnTo>
                    <a:pt x="124" y="148"/>
                  </a:lnTo>
                  <a:lnTo>
                    <a:pt x="130" y="131"/>
                  </a:lnTo>
                  <a:lnTo>
                    <a:pt x="135" y="114"/>
                  </a:lnTo>
                  <a:lnTo>
                    <a:pt x="135" y="96"/>
                  </a:lnTo>
                  <a:lnTo>
                    <a:pt x="135" y="76"/>
                  </a:lnTo>
                  <a:lnTo>
                    <a:pt x="130" y="58"/>
                  </a:lnTo>
                  <a:lnTo>
                    <a:pt x="124" y="42"/>
                  </a:lnTo>
                  <a:lnTo>
                    <a:pt x="115" y="27"/>
                  </a:lnTo>
                  <a:lnTo>
                    <a:pt x="106" y="16"/>
                  </a:lnTo>
                  <a:lnTo>
                    <a:pt x="94" y="8"/>
                  </a:lnTo>
                  <a:lnTo>
                    <a:pt x="88" y="5"/>
                  </a:lnTo>
                  <a:lnTo>
                    <a:pt x="81" y="1"/>
                  </a:lnTo>
                  <a:lnTo>
                    <a:pt x="75" y="0"/>
                  </a:lnTo>
                  <a:lnTo>
                    <a:pt x="68" y="0"/>
                  </a:lnTo>
                </a:path>
              </a:pathLst>
            </a:custGeom>
            <a:solidFill>
              <a:schemeClr val="bg2"/>
            </a:solidFill>
            <a:ln>
              <a:noFill/>
            </a:ln>
            <a:extLst>
              <a:ext uri="{91240B29-F687-4F45-9708-019B960494DF}">
                <a14:hiddenLine xmlns:a14="http://schemas.microsoft.com/office/drawing/2010/main" w="12700" cap="rnd">
                  <a:solidFill>
                    <a:srgbClr val="000000"/>
                  </a:solidFill>
                  <a:round/>
                  <a:headEnd type="none" w="sm" len="sm"/>
                  <a:tailEnd type="none" w="sm" len="sm"/>
                </a14:hiddenLine>
              </a:ext>
            </a:extLst>
          </p:spPr>
          <p:txBody>
            <a:bodyPr/>
            <a:lstStyle/>
            <a:p>
              <a:endParaRPr lang="fr-FR"/>
            </a:p>
          </p:txBody>
        </p:sp>
        <p:sp>
          <p:nvSpPr>
            <p:cNvPr id="33865" name="Freeform 196"/>
            <p:cNvSpPr>
              <a:spLocks/>
            </p:cNvSpPr>
            <p:nvPr/>
          </p:nvSpPr>
          <p:spPr bwMode="auto">
            <a:xfrm>
              <a:off x="612" y="1803"/>
              <a:ext cx="92" cy="177"/>
            </a:xfrm>
            <a:custGeom>
              <a:avLst/>
              <a:gdLst>
                <a:gd name="T0" fmla="*/ 2535610 w 69"/>
                <a:gd name="T1" fmla="*/ 0 h 139"/>
                <a:gd name="T2" fmla="*/ 2000213 w 69"/>
                <a:gd name="T3" fmla="*/ 1 h 139"/>
                <a:gd name="T4" fmla="*/ 1546787 w 69"/>
                <a:gd name="T5" fmla="*/ 82974 h 139"/>
                <a:gd name="T6" fmla="*/ 1047259 w 69"/>
                <a:gd name="T7" fmla="*/ 136906 h 139"/>
                <a:gd name="T8" fmla="*/ 652551 w 69"/>
                <a:gd name="T9" fmla="*/ 257366 h 139"/>
                <a:gd name="T10" fmla="*/ 474660 w 69"/>
                <a:gd name="T11" fmla="*/ 381560 h 139"/>
                <a:gd name="T12" fmla="*/ 206471 w 69"/>
                <a:gd name="T13" fmla="*/ 511106 h 139"/>
                <a:gd name="T14" fmla="*/ 0 w 69"/>
                <a:gd name="T15" fmla="*/ 676682 h 139"/>
                <a:gd name="T16" fmla="*/ 0 w 69"/>
                <a:gd name="T17" fmla="*/ 861674 h 139"/>
                <a:gd name="T18" fmla="*/ 0 w 69"/>
                <a:gd name="T19" fmla="*/ 1032367 h 139"/>
                <a:gd name="T20" fmla="*/ 206471 w 69"/>
                <a:gd name="T21" fmla="*/ 1184368 h 139"/>
                <a:gd name="T22" fmla="*/ 474660 w 69"/>
                <a:gd name="T23" fmla="*/ 1320625 h 139"/>
                <a:gd name="T24" fmla="*/ 652551 w 69"/>
                <a:gd name="T25" fmla="*/ 1454082 h 139"/>
                <a:gd name="T26" fmla="*/ 1047259 w 69"/>
                <a:gd name="T27" fmla="*/ 1573205 h 139"/>
                <a:gd name="T28" fmla="*/ 1546787 w 69"/>
                <a:gd name="T29" fmla="*/ 1642340 h 139"/>
                <a:gd name="T30" fmla="*/ 2000213 w 69"/>
                <a:gd name="T31" fmla="*/ 1681659 h 139"/>
                <a:gd name="T32" fmla="*/ 2535610 w 69"/>
                <a:gd name="T33" fmla="*/ 1711210 h 139"/>
                <a:gd name="T34" fmla="*/ 2986424 w 69"/>
                <a:gd name="T35" fmla="*/ 1681659 h 139"/>
                <a:gd name="T36" fmla="*/ 3515341 w 69"/>
                <a:gd name="T37" fmla="*/ 1642340 h 139"/>
                <a:gd name="T38" fmla="*/ 3981898 w 69"/>
                <a:gd name="T39" fmla="*/ 1573205 h 139"/>
                <a:gd name="T40" fmla="*/ 4306018 w 69"/>
                <a:gd name="T41" fmla="*/ 1454082 h 139"/>
                <a:gd name="T42" fmla="*/ 4687119 w 69"/>
                <a:gd name="T43" fmla="*/ 1320625 h 139"/>
                <a:gd name="T44" fmla="*/ 4902543 w 69"/>
                <a:gd name="T45" fmla="*/ 1184368 h 139"/>
                <a:gd name="T46" fmla="*/ 5086084 w 69"/>
                <a:gd name="T47" fmla="*/ 1032367 h 139"/>
                <a:gd name="T48" fmla="*/ 5086084 w 69"/>
                <a:gd name="T49" fmla="*/ 861674 h 139"/>
                <a:gd name="T50" fmla="*/ 5086084 w 69"/>
                <a:gd name="T51" fmla="*/ 676682 h 139"/>
                <a:gd name="T52" fmla="*/ 4902543 w 69"/>
                <a:gd name="T53" fmla="*/ 511106 h 139"/>
                <a:gd name="T54" fmla="*/ 4687119 w 69"/>
                <a:gd name="T55" fmla="*/ 381560 h 139"/>
                <a:gd name="T56" fmla="*/ 4306018 w 69"/>
                <a:gd name="T57" fmla="*/ 257366 h 139"/>
                <a:gd name="T58" fmla="*/ 3981898 w 69"/>
                <a:gd name="T59" fmla="*/ 136906 h 139"/>
                <a:gd name="T60" fmla="*/ 3515341 w 69"/>
                <a:gd name="T61" fmla="*/ 82974 h 139"/>
                <a:gd name="T62" fmla="*/ 2986424 w 69"/>
                <a:gd name="T63" fmla="*/ 1 h 139"/>
                <a:gd name="T64" fmla="*/ 2535610 w 69"/>
                <a:gd name="T65" fmla="*/ 0 h 13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9"/>
                <a:gd name="T100" fmla="*/ 0 h 139"/>
                <a:gd name="T101" fmla="*/ 69 w 69"/>
                <a:gd name="T102" fmla="*/ 139 h 13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9" h="139">
                  <a:moveTo>
                    <a:pt x="34" y="0"/>
                  </a:moveTo>
                  <a:lnTo>
                    <a:pt x="27" y="1"/>
                  </a:lnTo>
                  <a:lnTo>
                    <a:pt x="21" y="6"/>
                  </a:lnTo>
                  <a:lnTo>
                    <a:pt x="14" y="11"/>
                  </a:lnTo>
                  <a:lnTo>
                    <a:pt x="9" y="21"/>
                  </a:lnTo>
                  <a:lnTo>
                    <a:pt x="6" y="31"/>
                  </a:lnTo>
                  <a:lnTo>
                    <a:pt x="3" y="42"/>
                  </a:lnTo>
                  <a:lnTo>
                    <a:pt x="0" y="55"/>
                  </a:lnTo>
                  <a:lnTo>
                    <a:pt x="0" y="70"/>
                  </a:lnTo>
                  <a:lnTo>
                    <a:pt x="0" y="83"/>
                  </a:lnTo>
                  <a:lnTo>
                    <a:pt x="3" y="96"/>
                  </a:lnTo>
                  <a:lnTo>
                    <a:pt x="6" y="107"/>
                  </a:lnTo>
                  <a:lnTo>
                    <a:pt x="9" y="118"/>
                  </a:lnTo>
                  <a:lnTo>
                    <a:pt x="14" y="127"/>
                  </a:lnTo>
                  <a:lnTo>
                    <a:pt x="21" y="133"/>
                  </a:lnTo>
                  <a:lnTo>
                    <a:pt x="27" y="136"/>
                  </a:lnTo>
                  <a:lnTo>
                    <a:pt x="34" y="138"/>
                  </a:lnTo>
                  <a:lnTo>
                    <a:pt x="40" y="136"/>
                  </a:lnTo>
                  <a:lnTo>
                    <a:pt x="47" y="133"/>
                  </a:lnTo>
                  <a:lnTo>
                    <a:pt x="53" y="127"/>
                  </a:lnTo>
                  <a:lnTo>
                    <a:pt x="58" y="118"/>
                  </a:lnTo>
                  <a:lnTo>
                    <a:pt x="63" y="107"/>
                  </a:lnTo>
                  <a:lnTo>
                    <a:pt x="66" y="96"/>
                  </a:lnTo>
                  <a:lnTo>
                    <a:pt x="68" y="83"/>
                  </a:lnTo>
                  <a:lnTo>
                    <a:pt x="68" y="70"/>
                  </a:lnTo>
                  <a:lnTo>
                    <a:pt x="68" y="55"/>
                  </a:lnTo>
                  <a:lnTo>
                    <a:pt x="66" y="42"/>
                  </a:lnTo>
                  <a:lnTo>
                    <a:pt x="63" y="31"/>
                  </a:lnTo>
                  <a:lnTo>
                    <a:pt x="58" y="21"/>
                  </a:lnTo>
                  <a:lnTo>
                    <a:pt x="53" y="11"/>
                  </a:lnTo>
                  <a:lnTo>
                    <a:pt x="47" y="6"/>
                  </a:lnTo>
                  <a:lnTo>
                    <a:pt x="40" y="1"/>
                  </a:lnTo>
                  <a:lnTo>
                    <a:pt x="34" y="0"/>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fr-FR"/>
            </a:p>
          </p:txBody>
        </p:sp>
        <p:sp>
          <p:nvSpPr>
            <p:cNvPr id="33866" name="Freeform 197"/>
            <p:cNvSpPr>
              <a:spLocks/>
            </p:cNvSpPr>
            <p:nvPr/>
          </p:nvSpPr>
          <p:spPr bwMode="auto">
            <a:xfrm>
              <a:off x="570" y="1795"/>
              <a:ext cx="136" cy="191"/>
            </a:xfrm>
            <a:custGeom>
              <a:avLst/>
              <a:gdLst>
                <a:gd name="T0" fmla="*/ 68 w 136"/>
                <a:gd name="T1" fmla="*/ 0 h 191"/>
                <a:gd name="T2" fmla="*/ 60 w 136"/>
                <a:gd name="T3" fmla="*/ 0 h 191"/>
                <a:gd name="T4" fmla="*/ 54 w 136"/>
                <a:gd name="T5" fmla="*/ 1 h 191"/>
                <a:gd name="T6" fmla="*/ 47 w 136"/>
                <a:gd name="T7" fmla="*/ 5 h 191"/>
                <a:gd name="T8" fmla="*/ 41 w 136"/>
                <a:gd name="T9" fmla="*/ 8 h 191"/>
                <a:gd name="T10" fmla="*/ 29 w 136"/>
                <a:gd name="T11" fmla="*/ 16 h 191"/>
                <a:gd name="T12" fmla="*/ 20 w 136"/>
                <a:gd name="T13" fmla="*/ 27 h 191"/>
                <a:gd name="T14" fmla="*/ 11 w 136"/>
                <a:gd name="T15" fmla="*/ 42 h 191"/>
                <a:gd name="T16" fmla="*/ 5 w 136"/>
                <a:gd name="T17" fmla="*/ 58 h 191"/>
                <a:gd name="T18" fmla="*/ 2 w 136"/>
                <a:gd name="T19" fmla="*/ 76 h 191"/>
                <a:gd name="T20" fmla="*/ 0 w 136"/>
                <a:gd name="T21" fmla="*/ 96 h 191"/>
                <a:gd name="T22" fmla="*/ 2 w 136"/>
                <a:gd name="T23" fmla="*/ 114 h 191"/>
                <a:gd name="T24" fmla="*/ 5 w 136"/>
                <a:gd name="T25" fmla="*/ 131 h 191"/>
                <a:gd name="T26" fmla="*/ 11 w 136"/>
                <a:gd name="T27" fmla="*/ 148 h 191"/>
                <a:gd name="T28" fmla="*/ 20 w 136"/>
                <a:gd name="T29" fmla="*/ 162 h 191"/>
                <a:gd name="T30" fmla="*/ 29 w 136"/>
                <a:gd name="T31" fmla="*/ 174 h 191"/>
                <a:gd name="T32" fmla="*/ 41 w 136"/>
                <a:gd name="T33" fmla="*/ 182 h 191"/>
                <a:gd name="T34" fmla="*/ 47 w 136"/>
                <a:gd name="T35" fmla="*/ 185 h 191"/>
                <a:gd name="T36" fmla="*/ 54 w 136"/>
                <a:gd name="T37" fmla="*/ 188 h 191"/>
                <a:gd name="T38" fmla="*/ 60 w 136"/>
                <a:gd name="T39" fmla="*/ 188 h 191"/>
                <a:gd name="T40" fmla="*/ 68 w 136"/>
                <a:gd name="T41" fmla="*/ 190 h 191"/>
                <a:gd name="T42" fmla="*/ 75 w 136"/>
                <a:gd name="T43" fmla="*/ 188 h 191"/>
                <a:gd name="T44" fmla="*/ 81 w 136"/>
                <a:gd name="T45" fmla="*/ 188 h 191"/>
                <a:gd name="T46" fmla="*/ 88 w 136"/>
                <a:gd name="T47" fmla="*/ 185 h 191"/>
                <a:gd name="T48" fmla="*/ 94 w 136"/>
                <a:gd name="T49" fmla="*/ 182 h 191"/>
                <a:gd name="T50" fmla="*/ 106 w 136"/>
                <a:gd name="T51" fmla="*/ 174 h 191"/>
                <a:gd name="T52" fmla="*/ 115 w 136"/>
                <a:gd name="T53" fmla="*/ 162 h 191"/>
                <a:gd name="T54" fmla="*/ 124 w 136"/>
                <a:gd name="T55" fmla="*/ 148 h 191"/>
                <a:gd name="T56" fmla="*/ 130 w 136"/>
                <a:gd name="T57" fmla="*/ 131 h 191"/>
                <a:gd name="T58" fmla="*/ 135 w 136"/>
                <a:gd name="T59" fmla="*/ 114 h 191"/>
                <a:gd name="T60" fmla="*/ 135 w 136"/>
                <a:gd name="T61" fmla="*/ 96 h 191"/>
                <a:gd name="T62" fmla="*/ 135 w 136"/>
                <a:gd name="T63" fmla="*/ 76 h 191"/>
                <a:gd name="T64" fmla="*/ 130 w 136"/>
                <a:gd name="T65" fmla="*/ 58 h 191"/>
                <a:gd name="T66" fmla="*/ 124 w 136"/>
                <a:gd name="T67" fmla="*/ 42 h 191"/>
                <a:gd name="T68" fmla="*/ 115 w 136"/>
                <a:gd name="T69" fmla="*/ 27 h 191"/>
                <a:gd name="T70" fmla="*/ 106 w 136"/>
                <a:gd name="T71" fmla="*/ 16 h 191"/>
                <a:gd name="T72" fmla="*/ 94 w 136"/>
                <a:gd name="T73" fmla="*/ 8 h 191"/>
                <a:gd name="T74" fmla="*/ 88 w 136"/>
                <a:gd name="T75" fmla="*/ 5 h 191"/>
                <a:gd name="T76" fmla="*/ 81 w 136"/>
                <a:gd name="T77" fmla="*/ 1 h 191"/>
                <a:gd name="T78" fmla="*/ 75 w 136"/>
                <a:gd name="T79" fmla="*/ 0 h 191"/>
                <a:gd name="T80" fmla="*/ 68 w 136"/>
                <a:gd name="T81" fmla="*/ 0 h 1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6"/>
                <a:gd name="T124" fmla="*/ 0 h 191"/>
                <a:gd name="T125" fmla="*/ 136 w 136"/>
                <a:gd name="T126" fmla="*/ 191 h 19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6" h="191">
                  <a:moveTo>
                    <a:pt x="68" y="0"/>
                  </a:moveTo>
                  <a:lnTo>
                    <a:pt x="60" y="0"/>
                  </a:lnTo>
                  <a:lnTo>
                    <a:pt x="54" y="1"/>
                  </a:lnTo>
                  <a:lnTo>
                    <a:pt x="47" y="5"/>
                  </a:lnTo>
                  <a:lnTo>
                    <a:pt x="41" y="8"/>
                  </a:lnTo>
                  <a:lnTo>
                    <a:pt x="29" y="16"/>
                  </a:lnTo>
                  <a:lnTo>
                    <a:pt x="20" y="27"/>
                  </a:lnTo>
                  <a:lnTo>
                    <a:pt x="11" y="42"/>
                  </a:lnTo>
                  <a:lnTo>
                    <a:pt x="5" y="58"/>
                  </a:lnTo>
                  <a:lnTo>
                    <a:pt x="2" y="76"/>
                  </a:lnTo>
                  <a:lnTo>
                    <a:pt x="0" y="96"/>
                  </a:lnTo>
                  <a:lnTo>
                    <a:pt x="2" y="114"/>
                  </a:lnTo>
                  <a:lnTo>
                    <a:pt x="5" y="131"/>
                  </a:lnTo>
                  <a:lnTo>
                    <a:pt x="11" y="148"/>
                  </a:lnTo>
                  <a:lnTo>
                    <a:pt x="20" y="162"/>
                  </a:lnTo>
                  <a:lnTo>
                    <a:pt x="29" y="174"/>
                  </a:lnTo>
                  <a:lnTo>
                    <a:pt x="41" y="182"/>
                  </a:lnTo>
                  <a:lnTo>
                    <a:pt x="47" y="185"/>
                  </a:lnTo>
                  <a:lnTo>
                    <a:pt x="54" y="188"/>
                  </a:lnTo>
                  <a:lnTo>
                    <a:pt x="60" y="188"/>
                  </a:lnTo>
                  <a:lnTo>
                    <a:pt x="68" y="190"/>
                  </a:lnTo>
                  <a:lnTo>
                    <a:pt x="75" y="188"/>
                  </a:lnTo>
                  <a:lnTo>
                    <a:pt x="81" y="188"/>
                  </a:lnTo>
                  <a:lnTo>
                    <a:pt x="88" y="185"/>
                  </a:lnTo>
                  <a:lnTo>
                    <a:pt x="94" y="182"/>
                  </a:lnTo>
                  <a:lnTo>
                    <a:pt x="106" y="174"/>
                  </a:lnTo>
                  <a:lnTo>
                    <a:pt x="115" y="162"/>
                  </a:lnTo>
                  <a:lnTo>
                    <a:pt x="124" y="148"/>
                  </a:lnTo>
                  <a:lnTo>
                    <a:pt x="130" y="131"/>
                  </a:lnTo>
                  <a:lnTo>
                    <a:pt x="135" y="114"/>
                  </a:lnTo>
                  <a:lnTo>
                    <a:pt x="135" y="96"/>
                  </a:lnTo>
                  <a:lnTo>
                    <a:pt x="135" y="76"/>
                  </a:lnTo>
                  <a:lnTo>
                    <a:pt x="130" y="58"/>
                  </a:lnTo>
                  <a:lnTo>
                    <a:pt x="124" y="42"/>
                  </a:lnTo>
                  <a:lnTo>
                    <a:pt x="115" y="27"/>
                  </a:lnTo>
                  <a:lnTo>
                    <a:pt x="106" y="16"/>
                  </a:lnTo>
                  <a:lnTo>
                    <a:pt x="94" y="8"/>
                  </a:lnTo>
                  <a:lnTo>
                    <a:pt x="88" y="5"/>
                  </a:lnTo>
                  <a:lnTo>
                    <a:pt x="81" y="1"/>
                  </a:lnTo>
                  <a:lnTo>
                    <a:pt x="75" y="0"/>
                  </a:lnTo>
                  <a:lnTo>
                    <a:pt x="68"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fr-FR"/>
            </a:p>
          </p:txBody>
        </p:sp>
      </p:grpSp>
      <p:grpSp>
        <p:nvGrpSpPr>
          <p:cNvPr id="11" name="Group 198"/>
          <p:cNvGrpSpPr>
            <a:grpSpLocks/>
          </p:cNvGrpSpPr>
          <p:nvPr/>
        </p:nvGrpSpPr>
        <p:grpSpPr bwMode="auto">
          <a:xfrm>
            <a:off x="2170113" y="3454400"/>
            <a:ext cx="219075" cy="306388"/>
            <a:chOff x="568" y="1795"/>
            <a:chExt cx="138" cy="193"/>
          </a:xfrm>
        </p:grpSpPr>
        <p:sp>
          <p:nvSpPr>
            <p:cNvPr id="33861" name="Freeform 199"/>
            <p:cNvSpPr>
              <a:spLocks/>
            </p:cNvSpPr>
            <p:nvPr/>
          </p:nvSpPr>
          <p:spPr bwMode="auto">
            <a:xfrm>
              <a:off x="568" y="1797"/>
              <a:ext cx="136" cy="191"/>
            </a:xfrm>
            <a:custGeom>
              <a:avLst/>
              <a:gdLst>
                <a:gd name="T0" fmla="*/ 68 w 136"/>
                <a:gd name="T1" fmla="*/ 0 h 191"/>
                <a:gd name="T2" fmla="*/ 60 w 136"/>
                <a:gd name="T3" fmla="*/ 0 h 191"/>
                <a:gd name="T4" fmla="*/ 54 w 136"/>
                <a:gd name="T5" fmla="*/ 1 h 191"/>
                <a:gd name="T6" fmla="*/ 47 w 136"/>
                <a:gd name="T7" fmla="*/ 5 h 191"/>
                <a:gd name="T8" fmla="*/ 41 w 136"/>
                <a:gd name="T9" fmla="*/ 8 h 191"/>
                <a:gd name="T10" fmla="*/ 29 w 136"/>
                <a:gd name="T11" fmla="*/ 16 h 191"/>
                <a:gd name="T12" fmla="*/ 20 w 136"/>
                <a:gd name="T13" fmla="*/ 27 h 191"/>
                <a:gd name="T14" fmla="*/ 11 w 136"/>
                <a:gd name="T15" fmla="*/ 42 h 191"/>
                <a:gd name="T16" fmla="*/ 5 w 136"/>
                <a:gd name="T17" fmla="*/ 58 h 191"/>
                <a:gd name="T18" fmla="*/ 2 w 136"/>
                <a:gd name="T19" fmla="*/ 76 h 191"/>
                <a:gd name="T20" fmla="*/ 0 w 136"/>
                <a:gd name="T21" fmla="*/ 96 h 191"/>
                <a:gd name="T22" fmla="*/ 2 w 136"/>
                <a:gd name="T23" fmla="*/ 114 h 191"/>
                <a:gd name="T24" fmla="*/ 5 w 136"/>
                <a:gd name="T25" fmla="*/ 131 h 191"/>
                <a:gd name="T26" fmla="*/ 11 w 136"/>
                <a:gd name="T27" fmla="*/ 148 h 191"/>
                <a:gd name="T28" fmla="*/ 20 w 136"/>
                <a:gd name="T29" fmla="*/ 162 h 191"/>
                <a:gd name="T30" fmla="*/ 29 w 136"/>
                <a:gd name="T31" fmla="*/ 174 h 191"/>
                <a:gd name="T32" fmla="*/ 41 w 136"/>
                <a:gd name="T33" fmla="*/ 182 h 191"/>
                <a:gd name="T34" fmla="*/ 47 w 136"/>
                <a:gd name="T35" fmla="*/ 185 h 191"/>
                <a:gd name="T36" fmla="*/ 54 w 136"/>
                <a:gd name="T37" fmla="*/ 188 h 191"/>
                <a:gd name="T38" fmla="*/ 60 w 136"/>
                <a:gd name="T39" fmla="*/ 188 h 191"/>
                <a:gd name="T40" fmla="*/ 68 w 136"/>
                <a:gd name="T41" fmla="*/ 190 h 191"/>
                <a:gd name="T42" fmla="*/ 75 w 136"/>
                <a:gd name="T43" fmla="*/ 188 h 191"/>
                <a:gd name="T44" fmla="*/ 81 w 136"/>
                <a:gd name="T45" fmla="*/ 188 h 191"/>
                <a:gd name="T46" fmla="*/ 88 w 136"/>
                <a:gd name="T47" fmla="*/ 185 h 191"/>
                <a:gd name="T48" fmla="*/ 94 w 136"/>
                <a:gd name="T49" fmla="*/ 182 h 191"/>
                <a:gd name="T50" fmla="*/ 106 w 136"/>
                <a:gd name="T51" fmla="*/ 174 h 191"/>
                <a:gd name="T52" fmla="*/ 115 w 136"/>
                <a:gd name="T53" fmla="*/ 162 h 191"/>
                <a:gd name="T54" fmla="*/ 124 w 136"/>
                <a:gd name="T55" fmla="*/ 148 h 191"/>
                <a:gd name="T56" fmla="*/ 130 w 136"/>
                <a:gd name="T57" fmla="*/ 131 h 191"/>
                <a:gd name="T58" fmla="*/ 135 w 136"/>
                <a:gd name="T59" fmla="*/ 114 h 191"/>
                <a:gd name="T60" fmla="*/ 135 w 136"/>
                <a:gd name="T61" fmla="*/ 96 h 191"/>
                <a:gd name="T62" fmla="*/ 135 w 136"/>
                <a:gd name="T63" fmla="*/ 76 h 191"/>
                <a:gd name="T64" fmla="*/ 130 w 136"/>
                <a:gd name="T65" fmla="*/ 58 h 191"/>
                <a:gd name="T66" fmla="*/ 124 w 136"/>
                <a:gd name="T67" fmla="*/ 42 h 191"/>
                <a:gd name="T68" fmla="*/ 115 w 136"/>
                <a:gd name="T69" fmla="*/ 27 h 191"/>
                <a:gd name="T70" fmla="*/ 106 w 136"/>
                <a:gd name="T71" fmla="*/ 16 h 191"/>
                <a:gd name="T72" fmla="*/ 94 w 136"/>
                <a:gd name="T73" fmla="*/ 8 h 191"/>
                <a:gd name="T74" fmla="*/ 88 w 136"/>
                <a:gd name="T75" fmla="*/ 5 h 191"/>
                <a:gd name="T76" fmla="*/ 81 w 136"/>
                <a:gd name="T77" fmla="*/ 1 h 191"/>
                <a:gd name="T78" fmla="*/ 75 w 136"/>
                <a:gd name="T79" fmla="*/ 0 h 191"/>
                <a:gd name="T80" fmla="*/ 68 w 136"/>
                <a:gd name="T81" fmla="*/ 0 h 1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6"/>
                <a:gd name="T124" fmla="*/ 0 h 191"/>
                <a:gd name="T125" fmla="*/ 136 w 136"/>
                <a:gd name="T126" fmla="*/ 191 h 19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6" h="191">
                  <a:moveTo>
                    <a:pt x="68" y="0"/>
                  </a:moveTo>
                  <a:lnTo>
                    <a:pt x="60" y="0"/>
                  </a:lnTo>
                  <a:lnTo>
                    <a:pt x="54" y="1"/>
                  </a:lnTo>
                  <a:lnTo>
                    <a:pt x="47" y="5"/>
                  </a:lnTo>
                  <a:lnTo>
                    <a:pt x="41" y="8"/>
                  </a:lnTo>
                  <a:lnTo>
                    <a:pt x="29" y="16"/>
                  </a:lnTo>
                  <a:lnTo>
                    <a:pt x="20" y="27"/>
                  </a:lnTo>
                  <a:lnTo>
                    <a:pt x="11" y="42"/>
                  </a:lnTo>
                  <a:lnTo>
                    <a:pt x="5" y="58"/>
                  </a:lnTo>
                  <a:lnTo>
                    <a:pt x="2" y="76"/>
                  </a:lnTo>
                  <a:lnTo>
                    <a:pt x="0" y="96"/>
                  </a:lnTo>
                  <a:lnTo>
                    <a:pt x="2" y="114"/>
                  </a:lnTo>
                  <a:lnTo>
                    <a:pt x="5" y="131"/>
                  </a:lnTo>
                  <a:lnTo>
                    <a:pt x="11" y="148"/>
                  </a:lnTo>
                  <a:lnTo>
                    <a:pt x="20" y="162"/>
                  </a:lnTo>
                  <a:lnTo>
                    <a:pt x="29" y="174"/>
                  </a:lnTo>
                  <a:lnTo>
                    <a:pt x="41" y="182"/>
                  </a:lnTo>
                  <a:lnTo>
                    <a:pt x="47" y="185"/>
                  </a:lnTo>
                  <a:lnTo>
                    <a:pt x="54" y="188"/>
                  </a:lnTo>
                  <a:lnTo>
                    <a:pt x="60" y="188"/>
                  </a:lnTo>
                  <a:lnTo>
                    <a:pt x="68" y="190"/>
                  </a:lnTo>
                  <a:lnTo>
                    <a:pt x="75" y="188"/>
                  </a:lnTo>
                  <a:lnTo>
                    <a:pt x="81" y="188"/>
                  </a:lnTo>
                  <a:lnTo>
                    <a:pt x="88" y="185"/>
                  </a:lnTo>
                  <a:lnTo>
                    <a:pt x="94" y="182"/>
                  </a:lnTo>
                  <a:lnTo>
                    <a:pt x="106" y="174"/>
                  </a:lnTo>
                  <a:lnTo>
                    <a:pt x="115" y="162"/>
                  </a:lnTo>
                  <a:lnTo>
                    <a:pt x="124" y="148"/>
                  </a:lnTo>
                  <a:lnTo>
                    <a:pt x="130" y="131"/>
                  </a:lnTo>
                  <a:lnTo>
                    <a:pt x="135" y="114"/>
                  </a:lnTo>
                  <a:lnTo>
                    <a:pt x="135" y="96"/>
                  </a:lnTo>
                  <a:lnTo>
                    <a:pt x="135" y="76"/>
                  </a:lnTo>
                  <a:lnTo>
                    <a:pt x="130" y="58"/>
                  </a:lnTo>
                  <a:lnTo>
                    <a:pt x="124" y="42"/>
                  </a:lnTo>
                  <a:lnTo>
                    <a:pt x="115" y="27"/>
                  </a:lnTo>
                  <a:lnTo>
                    <a:pt x="106" y="16"/>
                  </a:lnTo>
                  <a:lnTo>
                    <a:pt x="94" y="8"/>
                  </a:lnTo>
                  <a:lnTo>
                    <a:pt x="88" y="5"/>
                  </a:lnTo>
                  <a:lnTo>
                    <a:pt x="81" y="1"/>
                  </a:lnTo>
                  <a:lnTo>
                    <a:pt x="75" y="0"/>
                  </a:lnTo>
                  <a:lnTo>
                    <a:pt x="68" y="0"/>
                  </a:lnTo>
                </a:path>
              </a:pathLst>
            </a:custGeom>
            <a:solidFill>
              <a:schemeClr val="bg2"/>
            </a:solidFill>
            <a:ln>
              <a:noFill/>
            </a:ln>
            <a:extLst>
              <a:ext uri="{91240B29-F687-4F45-9708-019B960494DF}">
                <a14:hiddenLine xmlns:a14="http://schemas.microsoft.com/office/drawing/2010/main" w="12700" cap="rnd">
                  <a:solidFill>
                    <a:srgbClr val="000000"/>
                  </a:solidFill>
                  <a:round/>
                  <a:headEnd type="none" w="sm" len="sm"/>
                  <a:tailEnd type="none" w="sm" len="sm"/>
                </a14:hiddenLine>
              </a:ext>
            </a:extLst>
          </p:spPr>
          <p:txBody>
            <a:bodyPr/>
            <a:lstStyle/>
            <a:p>
              <a:endParaRPr lang="fr-FR"/>
            </a:p>
          </p:txBody>
        </p:sp>
        <p:sp>
          <p:nvSpPr>
            <p:cNvPr id="33862" name="Freeform 200"/>
            <p:cNvSpPr>
              <a:spLocks/>
            </p:cNvSpPr>
            <p:nvPr/>
          </p:nvSpPr>
          <p:spPr bwMode="auto">
            <a:xfrm>
              <a:off x="612" y="1803"/>
              <a:ext cx="92" cy="177"/>
            </a:xfrm>
            <a:custGeom>
              <a:avLst/>
              <a:gdLst>
                <a:gd name="T0" fmla="*/ 2535610 w 69"/>
                <a:gd name="T1" fmla="*/ 0 h 139"/>
                <a:gd name="T2" fmla="*/ 2000213 w 69"/>
                <a:gd name="T3" fmla="*/ 1 h 139"/>
                <a:gd name="T4" fmla="*/ 1546787 w 69"/>
                <a:gd name="T5" fmla="*/ 82974 h 139"/>
                <a:gd name="T6" fmla="*/ 1047259 w 69"/>
                <a:gd name="T7" fmla="*/ 136906 h 139"/>
                <a:gd name="T8" fmla="*/ 652551 w 69"/>
                <a:gd name="T9" fmla="*/ 257366 h 139"/>
                <a:gd name="T10" fmla="*/ 474660 w 69"/>
                <a:gd name="T11" fmla="*/ 381560 h 139"/>
                <a:gd name="T12" fmla="*/ 206471 w 69"/>
                <a:gd name="T13" fmla="*/ 511106 h 139"/>
                <a:gd name="T14" fmla="*/ 0 w 69"/>
                <a:gd name="T15" fmla="*/ 676682 h 139"/>
                <a:gd name="T16" fmla="*/ 0 w 69"/>
                <a:gd name="T17" fmla="*/ 861674 h 139"/>
                <a:gd name="T18" fmla="*/ 0 w 69"/>
                <a:gd name="T19" fmla="*/ 1032367 h 139"/>
                <a:gd name="T20" fmla="*/ 206471 w 69"/>
                <a:gd name="T21" fmla="*/ 1184368 h 139"/>
                <a:gd name="T22" fmla="*/ 474660 w 69"/>
                <a:gd name="T23" fmla="*/ 1320625 h 139"/>
                <a:gd name="T24" fmla="*/ 652551 w 69"/>
                <a:gd name="T25" fmla="*/ 1454082 h 139"/>
                <a:gd name="T26" fmla="*/ 1047259 w 69"/>
                <a:gd name="T27" fmla="*/ 1573205 h 139"/>
                <a:gd name="T28" fmla="*/ 1546787 w 69"/>
                <a:gd name="T29" fmla="*/ 1642340 h 139"/>
                <a:gd name="T30" fmla="*/ 2000213 w 69"/>
                <a:gd name="T31" fmla="*/ 1681659 h 139"/>
                <a:gd name="T32" fmla="*/ 2535610 w 69"/>
                <a:gd name="T33" fmla="*/ 1711210 h 139"/>
                <a:gd name="T34" fmla="*/ 2986424 w 69"/>
                <a:gd name="T35" fmla="*/ 1681659 h 139"/>
                <a:gd name="T36" fmla="*/ 3515341 w 69"/>
                <a:gd name="T37" fmla="*/ 1642340 h 139"/>
                <a:gd name="T38" fmla="*/ 3981898 w 69"/>
                <a:gd name="T39" fmla="*/ 1573205 h 139"/>
                <a:gd name="T40" fmla="*/ 4306018 w 69"/>
                <a:gd name="T41" fmla="*/ 1454082 h 139"/>
                <a:gd name="T42" fmla="*/ 4687119 w 69"/>
                <a:gd name="T43" fmla="*/ 1320625 h 139"/>
                <a:gd name="T44" fmla="*/ 4902543 w 69"/>
                <a:gd name="T45" fmla="*/ 1184368 h 139"/>
                <a:gd name="T46" fmla="*/ 5086084 w 69"/>
                <a:gd name="T47" fmla="*/ 1032367 h 139"/>
                <a:gd name="T48" fmla="*/ 5086084 w 69"/>
                <a:gd name="T49" fmla="*/ 861674 h 139"/>
                <a:gd name="T50" fmla="*/ 5086084 w 69"/>
                <a:gd name="T51" fmla="*/ 676682 h 139"/>
                <a:gd name="T52" fmla="*/ 4902543 w 69"/>
                <a:gd name="T53" fmla="*/ 511106 h 139"/>
                <a:gd name="T54" fmla="*/ 4687119 w 69"/>
                <a:gd name="T55" fmla="*/ 381560 h 139"/>
                <a:gd name="T56" fmla="*/ 4306018 w 69"/>
                <a:gd name="T57" fmla="*/ 257366 h 139"/>
                <a:gd name="T58" fmla="*/ 3981898 w 69"/>
                <a:gd name="T59" fmla="*/ 136906 h 139"/>
                <a:gd name="T60" fmla="*/ 3515341 w 69"/>
                <a:gd name="T61" fmla="*/ 82974 h 139"/>
                <a:gd name="T62" fmla="*/ 2986424 w 69"/>
                <a:gd name="T63" fmla="*/ 1 h 139"/>
                <a:gd name="T64" fmla="*/ 2535610 w 69"/>
                <a:gd name="T65" fmla="*/ 0 h 13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9"/>
                <a:gd name="T100" fmla="*/ 0 h 139"/>
                <a:gd name="T101" fmla="*/ 69 w 69"/>
                <a:gd name="T102" fmla="*/ 139 h 13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9" h="139">
                  <a:moveTo>
                    <a:pt x="34" y="0"/>
                  </a:moveTo>
                  <a:lnTo>
                    <a:pt x="27" y="1"/>
                  </a:lnTo>
                  <a:lnTo>
                    <a:pt x="21" y="6"/>
                  </a:lnTo>
                  <a:lnTo>
                    <a:pt x="14" y="11"/>
                  </a:lnTo>
                  <a:lnTo>
                    <a:pt x="9" y="21"/>
                  </a:lnTo>
                  <a:lnTo>
                    <a:pt x="6" y="31"/>
                  </a:lnTo>
                  <a:lnTo>
                    <a:pt x="3" y="42"/>
                  </a:lnTo>
                  <a:lnTo>
                    <a:pt x="0" y="55"/>
                  </a:lnTo>
                  <a:lnTo>
                    <a:pt x="0" y="70"/>
                  </a:lnTo>
                  <a:lnTo>
                    <a:pt x="0" y="83"/>
                  </a:lnTo>
                  <a:lnTo>
                    <a:pt x="3" y="96"/>
                  </a:lnTo>
                  <a:lnTo>
                    <a:pt x="6" y="107"/>
                  </a:lnTo>
                  <a:lnTo>
                    <a:pt x="9" y="118"/>
                  </a:lnTo>
                  <a:lnTo>
                    <a:pt x="14" y="127"/>
                  </a:lnTo>
                  <a:lnTo>
                    <a:pt x="21" y="133"/>
                  </a:lnTo>
                  <a:lnTo>
                    <a:pt x="27" y="136"/>
                  </a:lnTo>
                  <a:lnTo>
                    <a:pt x="34" y="138"/>
                  </a:lnTo>
                  <a:lnTo>
                    <a:pt x="40" y="136"/>
                  </a:lnTo>
                  <a:lnTo>
                    <a:pt x="47" y="133"/>
                  </a:lnTo>
                  <a:lnTo>
                    <a:pt x="53" y="127"/>
                  </a:lnTo>
                  <a:lnTo>
                    <a:pt x="58" y="118"/>
                  </a:lnTo>
                  <a:lnTo>
                    <a:pt x="63" y="107"/>
                  </a:lnTo>
                  <a:lnTo>
                    <a:pt x="66" y="96"/>
                  </a:lnTo>
                  <a:lnTo>
                    <a:pt x="68" y="83"/>
                  </a:lnTo>
                  <a:lnTo>
                    <a:pt x="68" y="70"/>
                  </a:lnTo>
                  <a:lnTo>
                    <a:pt x="68" y="55"/>
                  </a:lnTo>
                  <a:lnTo>
                    <a:pt x="66" y="42"/>
                  </a:lnTo>
                  <a:lnTo>
                    <a:pt x="63" y="31"/>
                  </a:lnTo>
                  <a:lnTo>
                    <a:pt x="58" y="21"/>
                  </a:lnTo>
                  <a:lnTo>
                    <a:pt x="53" y="11"/>
                  </a:lnTo>
                  <a:lnTo>
                    <a:pt x="47" y="6"/>
                  </a:lnTo>
                  <a:lnTo>
                    <a:pt x="40" y="1"/>
                  </a:lnTo>
                  <a:lnTo>
                    <a:pt x="34" y="0"/>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fr-FR"/>
            </a:p>
          </p:txBody>
        </p:sp>
        <p:sp>
          <p:nvSpPr>
            <p:cNvPr id="33863" name="Freeform 201"/>
            <p:cNvSpPr>
              <a:spLocks/>
            </p:cNvSpPr>
            <p:nvPr/>
          </p:nvSpPr>
          <p:spPr bwMode="auto">
            <a:xfrm>
              <a:off x="570" y="1795"/>
              <a:ext cx="136" cy="191"/>
            </a:xfrm>
            <a:custGeom>
              <a:avLst/>
              <a:gdLst>
                <a:gd name="T0" fmla="*/ 68 w 136"/>
                <a:gd name="T1" fmla="*/ 0 h 191"/>
                <a:gd name="T2" fmla="*/ 60 w 136"/>
                <a:gd name="T3" fmla="*/ 0 h 191"/>
                <a:gd name="T4" fmla="*/ 54 w 136"/>
                <a:gd name="T5" fmla="*/ 1 h 191"/>
                <a:gd name="T6" fmla="*/ 47 w 136"/>
                <a:gd name="T7" fmla="*/ 5 h 191"/>
                <a:gd name="T8" fmla="*/ 41 w 136"/>
                <a:gd name="T9" fmla="*/ 8 h 191"/>
                <a:gd name="T10" fmla="*/ 29 w 136"/>
                <a:gd name="T11" fmla="*/ 16 h 191"/>
                <a:gd name="T12" fmla="*/ 20 w 136"/>
                <a:gd name="T13" fmla="*/ 27 h 191"/>
                <a:gd name="T14" fmla="*/ 11 w 136"/>
                <a:gd name="T15" fmla="*/ 42 h 191"/>
                <a:gd name="T16" fmla="*/ 5 w 136"/>
                <a:gd name="T17" fmla="*/ 58 h 191"/>
                <a:gd name="T18" fmla="*/ 2 w 136"/>
                <a:gd name="T19" fmla="*/ 76 h 191"/>
                <a:gd name="T20" fmla="*/ 0 w 136"/>
                <a:gd name="T21" fmla="*/ 96 h 191"/>
                <a:gd name="T22" fmla="*/ 2 w 136"/>
                <a:gd name="T23" fmla="*/ 114 h 191"/>
                <a:gd name="T24" fmla="*/ 5 w 136"/>
                <a:gd name="T25" fmla="*/ 131 h 191"/>
                <a:gd name="T26" fmla="*/ 11 w 136"/>
                <a:gd name="T27" fmla="*/ 148 h 191"/>
                <a:gd name="T28" fmla="*/ 20 w 136"/>
                <a:gd name="T29" fmla="*/ 162 h 191"/>
                <a:gd name="T30" fmla="*/ 29 w 136"/>
                <a:gd name="T31" fmla="*/ 174 h 191"/>
                <a:gd name="T32" fmla="*/ 41 w 136"/>
                <a:gd name="T33" fmla="*/ 182 h 191"/>
                <a:gd name="T34" fmla="*/ 47 w 136"/>
                <a:gd name="T35" fmla="*/ 185 h 191"/>
                <a:gd name="T36" fmla="*/ 54 w 136"/>
                <a:gd name="T37" fmla="*/ 188 h 191"/>
                <a:gd name="T38" fmla="*/ 60 w 136"/>
                <a:gd name="T39" fmla="*/ 188 h 191"/>
                <a:gd name="T40" fmla="*/ 68 w 136"/>
                <a:gd name="T41" fmla="*/ 190 h 191"/>
                <a:gd name="T42" fmla="*/ 75 w 136"/>
                <a:gd name="T43" fmla="*/ 188 h 191"/>
                <a:gd name="T44" fmla="*/ 81 w 136"/>
                <a:gd name="T45" fmla="*/ 188 h 191"/>
                <a:gd name="T46" fmla="*/ 88 w 136"/>
                <a:gd name="T47" fmla="*/ 185 h 191"/>
                <a:gd name="T48" fmla="*/ 94 w 136"/>
                <a:gd name="T49" fmla="*/ 182 h 191"/>
                <a:gd name="T50" fmla="*/ 106 w 136"/>
                <a:gd name="T51" fmla="*/ 174 h 191"/>
                <a:gd name="T52" fmla="*/ 115 w 136"/>
                <a:gd name="T53" fmla="*/ 162 h 191"/>
                <a:gd name="T54" fmla="*/ 124 w 136"/>
                <a:gd name="T55" fmla="*/ 148 h 191"/>
                <a:gd name="T56" fmla="*/ 130 w 136"/>
                <a:gd name="T57" fmla="*/ 131 h 191"/>
                <a:gd name="T58" fmla="*/ 135 w 136"/>
                <a:gd name="T59" fmla="*/ 114 h 191"/>
                <a:gd name="T60" fmla="*/ 135 w 136"/>
                <a:gd name="T61" fmla="*/ 96 h 191"/>
                <a:gd name="T62" fmla="*/ 135 w 136"/>
                <a:gd name="T63" fmla="*/ 76 h 191"/>
                <a:gd name="T64" fmla="*/ 130 w 136"/>
                <a:gd name="T65" fmla="*/ 58 h 191"/>
                <a:gd name="T66" fmla="*/ 124 w 136"/>
                <a:gd name="T67" fmla="*/ 42 h 191"/>
                <a:gd name="T68" fmla="*/ 115 w 136"/>
                <a:gd name="T69" fmla="*/ 27 h 191"/>
                <a:gd name="T70" fmla="*/ 106 w 136"/>
                <a:gd name="T71" fmla="*/ 16 h 191"/>
                <a:gd name="T72" fmla="*/ 94 w 136"/>
                <a:gd name="T73" fmla="*/ 8 h 191"/>
                <a:gd name="T74" fmla="*/ 88 w 136"/>
                <a:gd name="T75" fmla="*/ 5 h 191"/>
                <a:gd name="T76" fmla="*/ 81 w 136"/>
                <a:gd name="T77" fmla="*/ 1 h 191"/>
                <a:gd name="T78" fmla="*/ 75 w 136"/>
                <a:gd name="T79" fmla="*/ 0 h 191"/>
                <a:gd name="T80" fmla="*/ 68 w 136"/>
                <a:gd name="T81" fmla="*/ 0 h 1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6"/>
                <a:gd name="T124" fmla="*/ 0 h 191"/>
                <a:gd name="T125" fmla="*/ 136 w 136"/>
                <a:gd name="T126" fmla="*/ 191 h 19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6" h="191">
                  <a:moveTo>
                    <a:pt x="68" y="0"/>
                  </a:moveTo>
                  <a:lnTo>
                    <a:pt x="60" y="0"/>
                  </a:lnTo>
                  <a:lnTo>
                    <a:pt x="54" y="1"/>
                  </a:lnTo>
                  <a:lnTo>
                    <a:pt x="47" y="5"/>
                  </a:lnTo>
                  <a:lnTo>
                    <a:pt x="41" y="8"/>
                  </a:lnTo>
                  <a:lnTo>
                    <a:pt x="29" y="16"/>
                  </a:lnTo>
                  <a:lnTo>
                    <a:pt x="20" y="27"/>
                  </a:lnTo>
                  <a:lnTo>
                    <a:pt x="11" y="42"/>
                  </a:lnTo>
                  <a:lnTo>
                    <a:pt x="5" y="58"/>
                  </a:lnTo>
                  <a:lnTo>
                    <a:pt x="2" y="76"/>
                  </a:lnTo>
                  <a:lnTo>
                    <a:pt x="0" y="96"/>
                  </a:lnTo>
                  <a:lnTo>
                    <a:pt x="2" y="114"/>
                  </a:lnTo>
                  <a:lnTo>
                    <a:pt x="5" y="131"/>
                  </a:lnTo>
                  <a:lnTo>
                    <a:pt x="11" y="148"/>
                  </a:lnTo>
                  <a:lnTo>
                    <a:pt x="20" y="162"/>
                  </a:lnTo>
                  <a:lnTo>
                    <a:pt x="29" y="174"/>
                  </a:lnTo>
                  <a:lnTo>
                    <a:pt x="41" y="182"/>
                  </a:lnTo>
                  <a:lnTo>
                    <a:pt x="47" y="185"/>
                  </a:lnTo>
                  <a:lnTo>
                    <a:pt x="54" y="188"/>
                  </a:lnTo>
                  <a:lnTo>
                    <a:pt x="60" y="188"/>
                  </a:lnTo>
                  <a:lnTo>
                    <a:pt x="68" y="190"/>
                  </a:lnTo>
                  <a:lnTo>
                    <a:pt x="75" y="188"/>
                  </a:lnTo>
                  <a:lnTo>
                    <a:pt x="81" y="188"/>
                  </a:lnTo>
                  <a:lnTo>
                    <a:pt x="88" y="185"/>
                  </a:lnTo>
                  <a:lnTo>
                    <a:pt x="94" y="182"/>
                  </a:lnTo>
                  <a:lnTo>
                    <a:pt x="106" y="174"/>
                  </a:lnTo>
                  <a:lnTo>
                    <a:pt x="115" y="162"/>
                  </a:lnTo>
                  <a:lnTo>
                    <a:pt x="124" y="148"/>
                  </a:lnTo>
                  <a:lnTo>
                    <a:pt x="130" y="131"/>
                  </a:lnTo>
                  <a:lnTo>
                    <a:pt x="135" y="114"/>
                  </a:lnTo>
                  <a:lnTo>
                    <a:pt x="135" y="96"/>
                  </a:lnTo>
                  <a:lnTo>
                    <a:pt x="135" y="76"/>
                  </a:lnTo>
                  <a:lnTo>
                    <a:pt x="130" y="58"/>
                  </a:lnTo>
                  <a:lnTo>
                    <a:pt x="124" y="42"/>
                  </a:lnTo>
                  <a:lnTo>
                    <a:pt x="115" y="27"/>
                  </a:lnTo>
                  <a:lnTo>
                    <a:pt x="106" y="16"/>
                  </a:lnTo>
                  <a:lnTo>
                    <a:pt x="94" y="8"/>
                  </a:lnTo>
                  <a:lnTo>
                    <a:pt x="88" y="5"/>
                  </a:lnTo>
                  <a:lnTo>
                    <a:pt x="81" y="1"/>
                  </a:lnTo>
                  <a:lnTo>
                    <a:pt x="75" y="0"/>
                  </a:lnTo>
                  <a:lnTo>
                    <a:pt x="68"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fr-FR"/>
            </a:p>
          </p:txBody>
        </p:sp>
      </p:grpSp>
      <p:grpSp>
        <p:nvGrpSpPr>
          <p:cNvPr id="12" name="Group 202"/>
          <p:cNvGrpSpPr>
            <a:grpSpLocks/>
          </p:cNvGrpSpPr>
          <p:nvPr/>
        </p:nvGrpSpPr>
        <p:grpSpPr bwMode="auto">
          <a:xfrm>
            <a:off x="2984500" y="3109913"/>
            <a:ext cx="219075" cy="306387"/>
            <a:chOff x="568" y="1795"/>
            <a:chExt cx="138" cy="193"/>
          </a:xfrm>
        </p:grpSpPr>
        <p:sp>
          <p:nvSpPr>
            <p:cNvPr id="33858" name="Freeform 203"/>
            <p:cNvSpPr>
              <a:spLocks/>
            </p:cNvSpPr>
            <p:nvPr/>
          </p:nvSpPr>
          <p:spPr bwMode="auto">
            <a:xfrm>
              <a:off x="568" y="1797"/>
              <a:ext cx="136" cy="191"/>
            </a:xfrm>
            <a:custGeom>
              <a:avLst/>
              <a:gdLst>
                <a:gd name="T0" fmla="*/ 68 w 136"/>
                <a:gd name="T1" fmla="*/ 0 h 191"/>
                <a:gd name="T2" fmla="*/ 60 w 136"/>
                <a:gd name="T3" fmla="*/ 0 h 191"/>
                <a:gd name="T4" fmla="*/ 54 w 136"/>
                <a:gd name="T5" fmla="*/ 1 h 191"/>
                <a:gd name="T6" fmla="*/ 47 w 136"/>
                <a:gd name="T7" fmla="*/ 5 h 191"/>
                <a:gd name="T8" fmla="*/ 41 w 136"/>
                <a:gd name="T9" fmla="*/ 8 h 191"/>
                <a:gd name="T10" fmla="*/ 29 w 136"/>
                <a:gd name="T11" fmla="*/ 16 h 191"/>
                <a:gd name="T12" fmla="*/ 20 w 136"/>
                <a:gd name="T13" fmla="*/ 27 h 191"/>
                <a:gd name="T14" fmla="*/ 11 w 136"/>
                <a:gd name="T15" fmla="*/ 42 h 191"/>
                <a:gd name="T16" fmla="*/ 5 w 136"/>
                <a:gd name="T17" fmla="*/ 58 h 191"/>
                <a:gd name="T18" fmla="*/ 2 w 136"/>
                <a:gd name="T19" fmla="*/ 76 h 191"/>
                <a:gd name="T20" fmla="*/ 0 w 136"/>
                <a:gd name="T21" fmla="*/ 96 h 191"/>
                <a:gd name="T22" fmla="*/ 2 w 136"/>
                <a:gd name="T23" fmla="*/ 114 h 191"/>
                <a:gd name="T24" fmla="*/ 5 w 136"/>
                <a:gd name="T25" fmla="*/ 131 h 191"/>
                <a:gd name="T26" fmla="*/ 11 w 136"/>
                <a:gd name="T27" fmla="*/ 148 h 191"/>
                <a:gd name="T28" fmla="*/ 20 w 136"/>
                <a:gd name="T29" fmla="*/ 162 h 191"/>
                <a:gd name="T30" fmla="*/ 29 w 136"/>
                <a:gd name="T31" fmla="*/ 174 h 191"/>
                <a:gd name="T32" fmla="*/ 41 w 136"/>
                <a:gd name="T33" fmla="*/ 182 h 191"/>
                <a:gd name="T34" fmla="*/ 47 w 136"/>
                <a:gd name="T35" fmla="*/ 185 h 191"/>
                <a:gd name="T36" fmla="*/ 54 w 136"/>
                <a:gd name="T37" fmla="*/ 188 h 191"/>
                <a:gd name="T38" fmla="*/ 60 w 136"/>
                <a:gd name="T39" fmla="*/ 188 h 191"/>
                <a:gd name="T40" fmla="*/ 68 w 136"/>
                <a:gd name="T41" fmla="*/ 190 h 191"/>
                <a:gd name="T42" fmla="*/ 75 w 136"/>
                <a:gd name="T43" fmla="*/ 188 h 191"/>
                <a:gd name="T44" fmla="*/ 81 w 136"/>
                <a:gd name="T45" fmla="*/ 188 h 191"/>
                <a:gd name="T46" fmla="*/ 88 w 136"/>
                <a:gd name="T47" fmla="*/ 185 h 191"/>
                <a:gd name="T48" fmla="*/ 94 w 136"/>
                <a:gd name="T49" fmla="*/ 182 h 191"/>
                <a:gd name="T50" fmla="*/ 106 w 136"/>
                <a:gd name="T51" fmla="*/ 174 h 191"/>
                <a:gd name="T52" fmla="*/ 115 w 136"/>
                <a:gd name="T53" fmla="*/ 162 h 191"/>
                <a:gd name="T54" fmla="*/ 124 w 136"/>
                <a:gd name="T55" fmla="*/ 148 h 191"/>
                <a:gd name="T56" fmla="*/ 130 w 136"/>
                <a:gd name="T57" fmla="*/ 131 h 191"/>
                <a:gd name="T58" fmla="*/ 135 w 136"/>
                <a:gd name="T59" fmla="*/ 114 h 191"/>
                <a:gd name="T60" fmla="*/ 135 w 136"/>
                <a:gd name="T61" fmla="*/ 96 h 191"/>
                <a:gd name="T62" fmla="*/ 135 w 136"/>
                <a:gd name="T63" fmla="*/ 76 h 191"/>
                <a:gd name="T64" fmla="*/ 130 w 136"/>
                <a:gd name="T65" fmla="*/ 58 h 191"/>
                <a:gd name="T66" fmla="*/ 124 w 136"/>
                <a:gd name="T67" fmla="*/ 42 h 191"/>
                <a:gd name="T68" fmla="*/ 115 w 136"/>
                <a:gd name="T69" fmla="*/ 27 h 191"/>
                <a:gd name="T70" fmla="*/ 106 w 136"/>
                <a:gd name="T71" fmla="*/ 16 h 191"/>
                <a:gd name="T72" fmla="*/ 94 w 136"/>
                <a:gd name="T73" fmla="*/ 8 h 191"/>
                <a:gd name="T74" fmla="*/ 88 w 136"/>
                <a:gd name="T75" fmla="*/ 5 h 191"/>
                <a:gd name="T76" fmla="*/ 81 w 136"/>
                <a:gd name="T77" fmla="*/ 1 h 191"/>
                <a:gd name="T78" fmla="*/ 75 w 136"/>
                <a:gd name="T79" fmla="*/ 0 h 191"/>
                <a:gd name="T80" fmla="*/ 68 w 136"/>
                <a:gd name="T81" fmla="*/ 0 h 1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6"/>
                <a:gd name="T124" fmla="*/ 0 h 191"/>
                <a:gd name="T125" fmla="*/ 136 w 136"/>
                <a:gd name="T126" fmla="*/ 191 h 19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6" h="191">
                  <a:moveTo>
                    <a:pt x="68" y="0"/>
                  </a:moveTo>
                  <a:lnTo>
                    <a:pt x="60" y="0"/>
                  </a:lnTo>
                  <a:lnTo>
                    <a:pt x="54" y="1"/>
                  </a:lnTo>
                  <a:lnTo>
                    <a:pt x="47" y="5"/>
                  </a:lnTo>
                  <a:lnTo>
                    <a:pt x="41" y="8"/>
                  </a:lnTo>
                  <a:lnTo>
                    <a:pt x="29" y="16"/>
                  </a:lnTo>
                  <a:lnTo>
                    <a:pt x="20" y="27"/>
                  </a:lnTo>
                  <a:lnTo>
                    <a:pt x="11" y="42"/>
                  </a:lnTo>
                  <a:lnTo>
                    <a:pt x="5" y="58"/>
                  </a:lnTo>
                  <a:lnTo>
                    <a:pt x="2" y="76"/>
                  </a:lnTo>
                  <a:lnTo>
                    <a:pt x="0" y="96"/>
                  </a:lnTo>
                  <a:lnTo>
                    <a:pt x="2" y="114"/>
                  </a:lnTo>
                  <a:lnTo>
                    <a:pt x="5" y="131"/>
                  </a:lnTo>
                  <a:lnTo>
                    <a:pt x="11" y="148"/>
                  </a:lnTo>
                  <a:lnTo>
                    <a:pt x="20" y="162"/>
                  </a:lnTo>
                  <a:lnTo>
                    <a:pt x="29" y="174"/>
                  </a:lnTo>
                  <a:lnTo>
                    <a:pt x="41" y="182"/>
                  </a:lnTo>
                  <a:lnTo>
                    <a:pt x="47" y="185"/>
                  </a:lnTo>
                  <a:lnTo>
                    <a:pt x="54" y="188"/>
                  </a:lnTo>
                  <a:lnTo>
                    <a:pt x="60" y="188"/>
                  </a:lnTo>
                  <a:lnTo>
                    <a:pt x="68" y="190"/>
                  </a:lnTo>
                  <a:lnTo>
                    <a:pt x="75" y="188"/>
                  </a:lnTo>
                  <a:lnTo>
                    <a:pt x="81" y="188"/>
                  </a:lnTo>
                  <a:lnTo>
                    <a:pt x="88" y="185"/>
                  </a:lnTo>
                  <a:lnTo>
                    <a:pt x="94" y="182"/>
                  </a:lnTo>
                  <a:lnTo>
                    <a:pt x="106" y="174"/>
                  </a:lnTo>
                  <a:lnTo>
                    <a:pt x="115" y="162"/>
                  </a:lnTo>
                  <a:lnTo>
                    <a:pt x="124" y="148"/>
                  </a:lnTo>
                  <a:lnTo>
                    <a:pt x="130" y="131"/>
                  </a:lnTo>
                  <a:lnTo>
                    <a:pt x="135" y="114"/>
                  </a:lnTo>
                  <a:lnTo>
                    <a:pt x="135" y="96"/>
                  </a:lnTo>
                  <a:lnTo>
                    <a:pt x="135" y="76"/>
                  </a:lnTo>
                  <a:lnTo>
                    <a:pt x="130" y="58"/>
                  </a:lnTo>
                  <a:lnTo>
                    <a:pt x="124" y="42"/>
                  </a:lnTo>
                  <a:lnTo>
                    <a:pt x="115" y="27"/>
                  </a:lnTo>
                  <a:lnTo>
                    <a:pt x="106" y="16"/>
                  </a:lnTo>
                  <a:lnTo>
                    <a:pt x="94" y="8"/>
                  </a:lnTo>
                  <a:lnTo>
                    <a:pt x="88" y="5"/>
                  </a:lnTo>
                  <a:lnTo>
                    <a:pt x="81" y="1"/>
                  </a:lnTo>
                  <a:lnTo>
                    <a:pt x="75" y="0"/>
                  </a:lnTo>
                  <a:lnTo>
                    <a:pt x="68" y="0"/>
                  </a:lnTo>
                </a:path>
              </a:pathLst>
            </a:custGeom>
            <a:solidFill>
              <a:schemeClr val="bg2"/>
            </a:solidFill>
            <a:ln>
              <a:noFill/>
            </a:ln>
            <a:extLst>
              <a:ext uri="{91240B29-F687-4F45-9708-019B960494DF}">
                <a14:hiddenLine xmlns:a14="http://schemas.microsoft.com/office/drawing/2010/main" w="12700" cap="rnd">
                  <a:solidFill>
                    <a:srgbClr val="000000"/>
                  </a:solidFill>
                  <a:round/>
                  <a:headEnd type="none" w="sm" len="sm"/>
                  <a:tailEnd type="none" w="sm" len="sm"/>
                </a14:hiddenLine>
              </a:ext>
            </a:extLst>
          </p:spPr>
          <p:txBody>
            <a:bodyPr/>
            <a:lstStyle/>
            <a:p>
              <a:endParaRPr lang="fr-FR"/>
            </a:p>
          </p:txBody>
        </p:sp>
        <p:sp>
          <p:nvSpPr>
            <p:cNvPr id="33859" name="Freeform 204"/>
            <p:cNvSpPr>
              <a:spLocks/>
            </p:cNvSpPr>
            <p:nvPr/>
          </p:nvSpPr>
          <p:spPr bwMode="auto">
            <a:xfrm>
              <a:off x="612" y="1803"/>
              <a:ext cx="92" cy="177"/>
            </a:xfrm>
            <a:custGeom>
              <a:avLst/>
              <a:gdLst>
                <a:gd name="T0" fmla="*/ 2535610 w 69"/>
                <a:gd name="T1" fmla="*/ 0 h 139"/>
                <a:gd name="T2" fmla="*/ 2000213 w 69"/>
                <a:gd name="T3" fmla="*/ 1 h 139"/>
                <a:gd name="T4" fmla="*/ 1546787 w 69"/>
                <a:gd name="T5" fmla="*/ 82974 h 139"/>
                <a:gd name="T6" fmla="*/ 1047259 w 69"/>
                <a:gd name="T7" fmla="*/ 136906 h 139"/>
                <a:gd name="T8" fmla="*/ 652551 w 69"/>
                <a:gd name="T9" fmla="*/ 257366 h 139"/>
                <a:gd name="T10" fmla="*/ 474660 w 69"/>
                <a:gd name="T11" fmla="*/ 381560 h 139"/>
                <a:gd name="T12" fmla="*/ 206471 w 69"/>
                <a:gd name="T13" fmla="*/ 511106 h 139"/>
                <a:gd name="T14" fmla="*/ 0 w 69"/>
                <a:gd name="T15" fmla="*/ 676682 h 139"/>
                <a:gd name="T16" fmla="*/ 0 w 69"/>
                <a:gd name="T17" fmla="*/ 861674 h 139"/>
                <a:gd name="T18" fmla="*/ 0 w 69"/>
                <a:gd name="T19" fmla="*/ 1032367 h 139"/>
                <a:gd name="T20" fmla="*/ 206471 w 69"/>
                <a:gd name="T21" fmla="*/ 1184368 h 139"/>
                <a:gd name="T22" fmla="*/ 474660 w 69"/>
                <a:gd name="T23" fmla="*/ 1320625 h 139"/>
                <a:gd name="T24" fmla="*/ 652551 w 69"/>
                <a:gd name="T25" fmla="*/ 1454082 h 139"/>
                <a:gd name="T26" fmla="*/ 1047259 w 69"/>
                <a:gd name="T27" fmla="*/ 1573205 h 139"/>
                <a:gd name="T28" fmla="*/ 1546787 w 69"/>
                <a:gd name="T29" fmla="*/ 1642340 h 139"/>
                <a:gd name="T30" fmla="*/ 2000213 w 69"/>
                <a:gd name="T31" fmla="*/ 1681659 h 139"/>
                <a:gd name="T32" fmla="*/ 2535610 w 69"/>
                <a:gd name="T33" fmla="*/ 1711210 h 139"/>
                <a:gd name="T34" fmla="*/ 2986424 w 69"/>
                <a:gd name="T35" fmla="*/ 1681659 h 139"/>
                <a:gd name="T36" fmla="*/ 3515341 w 69"/>
                <a:gd name="T37" fmla="*/ 1642340 h 139"/>
                <a:gd name="T38" fmla="*/ 3981898 w 69"/>
                <a:gd name="T39" fmla="*/ 1573205 h 139"/>
                <a:gd name="T40" fmla="*/ 4306018 w 69"/>
                <a:gd name="T41" fmla="*/ 1454082 h 139"/>
                <a:gd name="T42" fmla="*/ 4687119 w 69"/>
                <a:gd name="T43" fmla="*/ 1320625 h 139"/>
                <a:gd name="T44" fmla="*/ 4902543 w 69"/>
                <a:gd name="T45" fmla="*/ 1184368 h 139"/>
                <a:gd name="T46" fmla="*/ 5086084 w 69"/>
                <a:gd name="T47" fmla="*/ 1032367 h 139"/>
                <a:gd name="T48" fmla="*/ 5086084 w 69"/>
                <a:gd name="T49" fmla="*/ 861674 h 139"/>
                <a:gd name="T50" fmla="*/ 5086084 w 69"/>
                <a:gd name="T51" fmla="*/ 676682 h 139"/>
                <a:gd name="T52" fmla="*/ 4902543 w 69"/>
                <a:gd name="T53" fmla="*/ 511106 h 139"/>
                <a:gd name="T54" fmla="*/ 4687119 w 69"/>
                <a:gd name="T55" fmla="*/ 381560 h 139"/>
                <a:gd name="T56" fmla="*/ 4306018 w 69"/>
                <a:gd name="T57" fmla="*/ 257366 h 139"/>
                <a:gd name="T58" fmla="*/ 3981898 w 69"/>
                <a:gd name="T59" fmla="*/ 136906 h 139"/>
                <a:gd name="T60" fmla="*/ 3515341 w 69"/>
                <a:gd name="T61" fmla="*/ 82974 h 139"/>
                <a:gd name="T62" fmla="*/ 2986424 w 69"/>
                <a:gd name="T63" fmla="*/ 1 h 139"/>
                <a:gd name="T64" fmla="*/ 2535610 w 69"/>
                <a:gd name="T65" fmla="*/ 0 h 13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9"/>
                <a:gd name="T100" fmla="*/ 0 h 139"/>
                <a:gd name="T101" fmla="*/ 69 w 69"/>
                <a:gd name="T102" fmla="*/ 139 h 13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9" h="139">
                  <a:moveTo>
                    <a:pt x="34" y="0"/>
                  </a:moveTo>
                  <a:lnTo>
                    <a:pt x="27" y="1"/>
                  </a:lnTo>
                  <a:lnTo>
                    <a:pt x="21" y="6"/>
                  </a:lnTo>
                  <a:lnTo>
                    <a:pt x="14" y="11"/>
                  </a:lnTo>
                  <a:lnTo>
                    <a:pt x="9" y="21"/>
                  </a:lnTo>
                  <a:lnTo>
                    <a:pt x="6" y="31"/>
                  </a:lnTo>
                  <a:lnTo>
                    <a:pt x="3" y="42"/>
                  </a:lnTo>
                  <a:lnTo>
                    <a:pt x="0" y="55"/>
                  </a:lnTo>
                  <a:lnTo>
                    <a:pt x="0" y="70"/>
                  </a:lnTo>
                  <a:lnTo>
                    <a:pt x="0" y="83"/>
                  </a:lnTo>
                  <a:lnTo>
                    <a:pt x="3" y="96"/>
                  </a:lnTo>
                  <a:lnTo>
                    <a:pt x="6" y="107"/>
                  </a:lnTo>
                  <a:lnTo>
                    <a:pt x="9" y="118"/>
                  </a:lnTo>
                  <a:lnTo>
                    <a:pt x="14" y="127"/>
                  </a:lnTo>
                  <a:lnTo>
                    <a:pt x="21" y="133"/>
                  </a:lnTo>
                  <a:lnTo>
                    <a:pt x="27" y="136"/>
                  </a:lnTo>
                  <a:lnTo>
                    <a:pt x="34" y="138"/>
                  </a:lnTo>
                  <a:lnTo>
                    <a:pt x="40" y="136"/>
                  </a:lnTo>
                  <a:lnTo>
                    <a:pt x="47" y="133"/>
                  </a:lnTo>
                  <a:lnTo>
                    <a:pt x="53" y="127"/>
                  </a:lnTo>
                  <a:lnTo>
                    <a:pt x="58" y="118"/>
                  </a:lnTo>
                  <a:lnTo>
                    <a:pt x="63" y="107"/>
                  </a:lnTo>
                  <a:lnTo>
                    <a:pt x="66" y="96"/>
                  </a:lnTo>
                  <a:lnTo>
                    <a:pt x="68" y="83"/>
                  </a:lnTo>
                  <a:lnTo>
                    <a:pt x="68" y="70"/>
                  </a:lnTo>
                  <a:lnTo>
                    <a:pt x="68" y="55"/>
                  </a:lnTo>
                  <a:lnTo>
                    <a:pt x="66" y="42"/>
                  </a:lnTo>
                  <a:lnTo>
                    <a:pt x="63" y="31"/>
                  </a:lnTo>
                  <a:lnTo>
                    <a:pt x="58" y="21"/>
                  </a:lnTo>
                  <a:lnTo>
                    <a:pt x="53" y="11"/>
                  </a:lnTo>
                  <a:lnTo>
                    <a:pt x="47" y="6"/>
                  </a:lnTo>
                  <a:lnTo>
                    <a:pt x="40" y="1"/>
                  </a:lnTo>
                  <a:lnTo>
                    <a:pt x="34" y="0"/>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fr-FR"/>
            </a:p>
          </p:txBody>
        </p:sp>
        <p:sp>
          <p:nvSpPr>
            <p:cNvPr id="33860" name="Freeform 205"/>
            <p:cNvSpPr>
              <a:spLocks/>
            </p:cNvSpPr>
            <p:nvPr/>
          </p:nvSpPr>
          <p:spPr bwMode="auto">
            <a:xfrm>
              <a:off x="570" y="1795"/>
              <a:ext cx="136" cy="191"/>
            </a:xfrm>
            <a:custGeom>
              <a:avLst/>
              <a:gdLst>
                <a:gd name="T0" fmla="*/ 68 w 136"/>
                <a:gd name="T1" fmla="*/ 0 h 191"/>
                <a:gd name="T2" fmla="*/ 60 w 136"/>
                <a:gd name="T3" fmla="*/ 0 h 191"/>
                <a:gd name="T4" fmla="*/ 54 w 136"/>
                <a:gd name="T5" fmla="*/ 1 h 191"/>
                <a:gd name="T6" fmla="*/ 47 w 136"/>
                <a:gd name="T7" fmla="*/ 5 h 191"/>
                <a:gd name="T8" fmla="*/ 41 w 136"/>
                <a:gd name="T9" fmla="*/ 8 h 191"/>
                <a:gd name="T10" fmla="*/ 29 w 136"/>
                <a:gd name="T11" fmla="*/ 16 h 191"/>
                <a:gd name="T12" fmla="*/ 20 w 136"/>
                <a:gd name="T13" fmla="*/ 27 h 191"/>
                <a:gd name="T14" fmla="*/ 11 w 136"/>
                <a:gd name="T15" fmla="*/ 42 h 191"/>
                <a:gd name="T16" fmla="*/ 5 w 136"/>
                <a:gd name="T17" fmla="*/ 58 h 191"/>
                <a:gd name="T18" fmla="*/ 2 w 136"/>
                <a:gd name="T19" fmla="*/ 76 h 191"/>
                <a:gd name="T20" fmla="*/ 0 w 136"/>
                <a:gd name="T21" fmla="*/ 96 h 191"/>
                <a:gd name="T22" fmla="*/ 2 w 136"/>
                <a:gd name="T23" fmla="*/ 114 h 191"/>
                <a:gd name="T24" fmla="*/ 5 w 136"/>
                <a:gd name="T25" fmla="*/ 131 h 191"/>
                <a:gd name="T26" fmla="*/ 11 w 136"/>
                <a:gd name="T27" fmla="*/ 148 h 191"/>
                <a:gd name="T28" fmla="*/ 20 w 136"/>
                <a:gd name="T29" fmla="*/ 162 h 191"/>
                <a:gd name="T30" fmla="*/ 29 w 136"/>
                <a:gd name="T31" fmla="*/ 174 h 191"/>
                <a:gd name="T32" fmla="*/ 41 w 136"/>
                <a:gd name="T33" fmla="*/ 182 h 191"/>
                <a:gd name="T34" fmla="*/ 47 w 136"/>
                <a:gd name="T35" fmla="*/ 185 h 191"/>
                <a:gd name="T36" fmla="*/ 54 w 136"/>
                <a:gd name="T37" fmla="*/ 188 h 191"/>
                <a:gd name="T38" fmla="*/ 60 w 136"/>
                <a:gd name="T39" fmla="*/ 188 h 191"/>
                <a:gd name="T40" fmla="*/ 68 w 136"/>
                <a:gd name="T41" fmla="*/ 190 h 191"/>
                <a:gd name="T42" fmla="*/ 75 w 136"/>
                <a:gd name="T43" fmla="*/ 188 h 191"/>
                <a:gd name="T44" fmla="*/ 81 w 136"/>
                <a:gd name="T45" fmla="*/ 188 h 191"/>
                <a:gd name="T46" fmla="*/ 88 w 136"/>
                <a:gd name="T47" fmla="*/ 185 h 191"/>
                <a:gd name="T48" fmla="*/ 94 w 136"/>
                <a:gd name="T49" fmla="*/ 182 h 191"/>
                <a:gd name="T50" fmla="*/ 106 w 136"/>
                <a:gd name="T51" fmla="*/ 174 h 191"/>
                <a:gd name="T52" fmla="*/ 115 w 136"/>
                <a:gd name="T53" fmla="*/ 162 h 191"/>
                <a:gd name="T54" fmla="*/ 124 w 136"/>
                <a:gd name="T55" fmla="*/ 148 h 191"/>
                <a:gd name="T56" fmla="*/ 130 w 136"/>
                <a:gd name="T57" fmla="*/ 131 h 191"/>
                <a:gd name="T58" fmla="*/ 135 w 136"/>
                <a:gd name="T59" fmla="*/ 114 h 191"/>
                <a:gd name="T60" fmla="*/ 135 w 136"/>
                <a:gd name="T61" fmla="*/ 96 h 191"/>
                <a:gd name="T62" fmla="*/ 135 w 136"/>
                <a:gd name="T63" fmla="*/ 76 h 191"/>
                <a:gd name="T64" fmla="*/ 130 w 136"/>
                <a:gd name="T65" fmla="*/ 58 h 191"/>
                <a:gd name="T66" fmla="*/ 124 w 136"/>
                <a:gd name="T67" fmla="*/ 42 h 191"/>
                <a:gd name="T68" fmla="*/ 115 w 136"/>
                <a:gd name="T69" fmla="*/ 27 h 191"/>
                <a:gd name="T70" fmla="*/ 106 w 136"/>
                <a:gd name="T71" fmla="*/ 16 h 191"/>
                <a:gd name="T72" fmla="*/ 94 w 136"/>
                <a:gd name="T73" fmla="*/ 8 h 191"/>
                <a:gd name="T74" fmla="*/ 88 w 136"/>
                <a:gd name="T75" fmla="*/ 5 h 191"/>
                <a:gd name="T76" fmla="*/ 81 w 136"/>
                <a:gd name="T77" fmla="*/ 1 h 191"/>
                <a:gd name="T78" fmla="*/ 75 w 136"/>
                <a:gd name="T79" fmla="*/ 0 h 191"/>
                <a:gd name="T80" fmla="*/ 68 w 136"/>
                <a:gd name="T81" fmla="*/ 0 h 1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6"/>
                <a:gd name="T124" fmla="*/ 0 h 191"/>
                <a:gd name="T125" fmla="*/ 136 w 136"/>
                <a:gd name="T126" fmla="*/ 191 h 19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6" h="191">
                  <a:moveTo>
                    <a:pt x="68" y="0"/>
                  </a:moveTo>
                  <a:lnTo>
                    <a:pt x="60" y="0"/>
                  </a:lnTo>
                  <a:lnTo>
                    <a:pt x="54" y="1"/>
                  </a:lnTo>
                  <a:lnTo>
                    <a:pt x="47" y="5"/>
                  </a:lnTo>
                  <a:lnTo>
                    <a:pt x="41" y="8"/>
                  </a:lnTo>
                  <a:lnTo>
                    <a:pt x="29" y="16"/>
                  </a:lnTo>
                  <a:lnTo>
                    <a:pt x="20" y="27"/>
                  </a:lnTo>
                  <a:lnTo>
                    <a:pt x="11" y="42"/>
                  </a:lnTo>
                  <a:lnTo>
                    <a:pt x="5" y="58"/>
                  </a:lnTo>
                  <a:lnTo>
                    <a:pt x="2" y="76"/>
                  </a:lnTo>
                  <a:lnTo>
                    <a:pt x="0" y="96"/>
                  </a:lnTo>
                  <a:lnTo>
                    <a:pt x="2" y="114"/>
                  </a:lnTo>
                  <a:lnTo>
                    <a:pt x="5" y="131"/>
                  </a:lnTo>
                  <a:lnTo>
                    <a:pt x="11" y="148"/>
                  </a:lnTo>
                  <a:lnTo>
                    <a:pt x="20" y="162"/>
                  </a:lnTo>
                  <a:lnTo>
                    <a:pt x="29" y="174"/>
                  </a:lnTo>
                  <a:lnTo>
                    <a:pt x="41" y="182"/>
                  </a:lnTo>
                  <a:lnTo>
                    <a:pt x="47" y="185"/>
                  </a:lnTo>
                  <a:lnTo>
                    <a:pt x="54" y="188"/>
                  </a:lnTo>
                  <a:lnTo>
                    <a:pt x="60" y="188"/>
                  </a:lnTo>
                  <a:lnTo>
                    <a:pt x="68" y="190"/>
                  </a:lnTo>
                  <a:lnTo>
                    <a:pt x="75" y="188"/>
                  </a:lnTo>
                  <a:lnTo>
                    <a:pt x="81" y="188"/>
                  </a:lnTo>
                  <a:lnTo>
                    <a:pt x="88" y="185"/>
                  </a:lnTo>
                  <a:lnTo>
                    <a:pt x="94" y="182"/>
                  </a:lnTo>
                  <a:lnTo>
                    <a:pt x="106" y="174"/>
                  </a:lnTo>
                  <a:lnTo>
                    <a:pt x="115" y="162"/>
                  </a:lnTo>
                  <a:lnTo>
                    <a:pt x="124" y="148"/>
                  </a:lnTo>
                  <a:lnTo>
                    <a:pt x="130" y="131"/>
                  </a:lnTo>
                  <a:lnTo>
                    <a:pt x="135" y="114"/>
                  </a:lnTo>
                  <a:lnTo>
                    <a:pt x="135" y="96"/>
                  </a:lnTo>
                  <a:lnTo>
                    <a:pt x="135" y="76"/>
                  </a:lnTo>
                  <a:lnTo>
                    <a:pt x="130" y="58"/>
                  </a:lnTo>
                  <a:lnTo>
                    <a:pt x="124" y="42"/>
                  </a:lnTo>
                  <a:lnTo>
                    <a:pt x="115" y="27"/>
                  </a:lnTo>
                  <a:lnTo>
                    <a:pt x="106" y="16"/>
                  </a:lnTo>
                  <a:lnTo>
                    <a:pt x="94" y="8"/>
                  </a:lnTo>
                  <a:lnTo>
                    <a:pt x="88" y="5"/>
                  </a:lnTo>
                  <a:lnTo>
                    <a:pt x="81" y="1"/>
                  </a:lnTo>
                  <a:lnTo>
                    <a:pt x="75" y="0"/>
                  </a:lnTo>
                  <a:lnTo>
                    <a:pt x="68"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fr-FR"/>
            </a:p>
          </p:txBody>
        </p:sp>
      </p:grpSp>
      <p:grpSp>
        <p:nvGrpSpPr>
          <p:cNvPr id="13" name="Group 206"/>
          <p:cNvGrpSpPr>
            <a:grpSpLocks/>
          </p:cNvGrpSpPr>
          <p:nvPr/>
        </p:nvGrpSpPr>
        <p:grpSpPr bwMode="auto">
          <a:xfrm>
            <a:off x="4181475" y="5373688"/>
            <a:ext cx="219075" cy="306387"/>
            <a:chOff x="568" y="1795"/>
            <a:chExt cx="138" cy="193"/>
          </a:xfrm>
        </p:grpSpPr>
        <p:sp>
          <p:nvSpPr>
            <p:cNvPr id="33855" name="Freeform 207"/>
            <p:cNvSpPr>
              <a:spLocks/>
            </p:cNvSpPr>
            <p:nvPr/>
          </p:nvSpPr>
          <p:spPr bwMode="auto">
            <a:xfrm>
              <a:off x="568" y="1797"/>
              <a:ext cx="136" cy="191"/>
            </a:xfrm>
            <a:custGeom>
              <a:avLst/>
              <a:gdLst>
                <a:gd name="T0" fmla="*/ 68 w 136"/>
                <a:gd name="T1" fmla="*/ 0 h 191"/>
                <a:gd name="T2" fmla="*/ 60 w 136"/>
                <a:gd name="T3" fmla="*/ 0 h 191"/>
                <a:gd name="T4" fmla="*/ 54 w 136"/>
                <a:gd name="T5" fmla="*/ 1 h 191"/>
                <a:gd name="T6" fmla="*/ 47 w 136"/>
                <a:gd name="T7" fmla="*/ 5 h 191"/>
                <a:gd name="T8" fmla="*/ 41 w 136"/>
                <a:gd name="T9" fmla="*/ 8 h 191"/>
                <a:gd name="T10" fmla="*/ 29 w 136"/>
                <a:gd name="T11" fmla="*/ 16 h 191"/>
                <a:gd name="T12" fmla="*/ 20 w 136"/>
                <a:gd name="T13" fmla="*/ 27 h 191"/>
                <a:gd name="T14" fmla="*/ 11 w 136"/>
                <a:gd name="T15" fmla="*/ 42 h 191"/>
                <a:gd name="T16" fmla="*/ 5 w 136"/>
                <a:gd name="T17" fmla="*/ 58 h 191"/>
                <a:gd name="T18" fmla="*/ 2 w 136"/>
                <a:gd name="T19" fmla="*/ 76 h 191"/>
                <a:gd name="T20" fmla="*/ 0 w 136"/>
                <a:gd name="T21" fmla="*/ 96 h 191"/>
                <a:gd name="T22" fmla="*/ 2 w 136"/>
                <a:gd name="T23" fmla="*/ 114 h 191"/>
                <a:gd name="T24" fmla="*/ 5 w 136"/>
                <a:gd name="T25" fmla="*/ 131 h 191"/>
                <a:gd name="T26" fmla="*/ 11 w 136"/>
                <a:gd name="T27" fmla="*/ 148 h 191"/>
                <a:gd name="T28" fmla="*/ 20 w 136"/>
                <a:gd name="T29" fmla="*/ 162 h 191"/>
                <a:gd name="T30" fmla="*/ 29 w 136"/>
                <a:gd name="T31" fmla="*/ 174 h 191"/>
                <a:gd name="T32" fmla="*/ 41 w 136"/>
                <a:gd name="T33" fmla="*/ 182 h 191"/>
                <a:gd name="T34" fmla="*/ 47 w 136"/>
                <a:gd name="T35" fmla="*/ 185 h 191"/>
                <a:gd name="T36" fmla="*/ 54 w 136"/>
                <a:gd name="T37" fmla="*/ 188 h 191"/>
                <a:gd name="T38" fmla="*/ 60 w 136"/>
                <a:gd name="T39" fmla="*/ 188 h 191"/>
                <a:gd name="T40" fmla="*/ 68 w 136"/>
                <a:gd name="T41" fmla="*/ 190 h 191"/>
                <a:gd name="T42" fmla="*/ 75 w 136"/>
                <a:gd name="T43" fmla="*/ 188 h 191"/>
                <a:gd name="T44" fmla="*/ 81 w 136"/>
                <a:gd name="T45" fmla="*/ 188 h 191"/>
                <a:gd name="T46" fmla="*/ 88 w 136"/>
                <a:gd name="T47" fmla="*/ 185 h 191"/>
                <a:gd name="T48" fmla="*/ 94 w 136"/>
                <a:gd name="T49" fmla="*/ 182 h 191"/>
                <a:gd name="T50" fmla="*/ 106 w 136"/>
                <a:gd name="T51" fmla="*/ 174 h 191"/>
                <a:gd name="T52" fmla="*/ 115 w 136"/>
                <a:gd name="T53" fmla="*/ 162 h 191"/>
                <a:gd name="T54" fmla="*/ 124 w 136"/>
                <a:gd name="T55" fmla="*/ 148 h 191"/>
                <a:gd name="T56" fmla="*/ 130 w 136"/>
                <a:gd name="T57" fmla="*/ 131 h 191"/>
                <a:gd name="T58" fmla="*/ 135 w 136"/>
                <a:gd name="T59" fmla="*/ 114 h 191"/>
                <a:gd name="T60" fmla="*/ 135 w 136"/>
                <a:gd name="T61" fmla="*/ 96 h 191"/>
                <a:gd name="T62" fmla="*/ 135 w 136"/>
                <a:gd name="T63" fmla="*/ 76 h 191"/>
                <a:gd name="T64" fmla="*/ 130 w 136"/>
                <a:gd name="T65" fmla="*/ 58 h 191"/>
                <a:gd name="T66" fmla="*/ 124 w 136"/>
                <a:gd name="T67" fmla="*/ 42 h 191"/>
                <a:gd name="T68" fmla="*/ 115 w 136"/>
                <a:gd name="T69" fmla="*/ 27 h 191"/>
                <a:gd name="T70" fmla="*/ 106 w 136"/>
                <a:gd name="T71" fmla="*/ 16 h 191"/>
                <a:gd name="T72" fmla="*/ 94 w 136"/>
                <a:gd name="T73" fmla="*/ 8 h 191"/>
                <a:gd name="T74" fmla="*/ 88 w 136"/>
                <a:gd name="T75" fmla="*/ 5 h 191"/>
                <a:gd name="T76" fmla="*/ 81 w 136"/>
                <a:gd name="T77" fmla="*/ 1 h 191"/>
                <a:gd name="T78" fmla="*/ 75 w 136"/>
                <a:gd name="T79" fmla="*/ 0 h 191"/>
                <a:gd name="T80" fmla="*/ 68 w 136"/>
                <a:gd name="T81" fmla="*/ 0 h 1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6"/>
                <a:gd name="T124" fmla="*/ 0 h 191"/>
                <a:gd name="T125" fmla="*/ 136 w 136"/>
                <a:gd name="T126" fmla="*/ 191 h 19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6" h="191">
                  <a:moveTo>
                    <a:pt x="68" y="0"/>
                  </a:moveTo>
                  <a:lnTo>
                    <a:pt x="60" y="0"/>
                  </a:lnTo>
                  <a:lnTo>
                    <a:pt x="54" y="1"/>
                  </a:lnTo>
                  <a:lnTo>
                    <a:pt x="47" y="5"/>
                  </a:lnTo>
                  <a:lnTo>
                    <a:pt x="41" y="8"/>
                  </a:lnTo>
                  <a:lnTo>
                    <a:pt x="29" y="16"/>
                  </a:lnTo>
                  <a:lnTo>
                    <a:pt x="20" y="27"/>
                  </a:lnTo>
                  <a:lnTo>
                    <a:pt x="11" y="42"/>
                  </a:lnTo>
                  <a:lnTo>
                    <a:pt x="5" y="58"/>
                  </a:lnTo>
                  <a:lnTo>
                    <a:pt x="2" y="76"/>
                  </a:lnTo>
                  <a:lnTo>
                    <a:pt x="0" y="96"/>
                  </a:lnTo>
                  <a:lnTo>
                    <a:pt x="2" y="114"/>
                  </a:lnTo>
                  <a:lnTo>
                    <a:pt x="5" y="131"/>
                  </a:lnTo>
                  <a:lnTo>
                    <a:pt x="11" y="148"/>
                  </a:lnTo>
                  <a:lnTo>
                    <a:pt x="20" y="162"/>
                  </a:lnTo>
                  <a:lnTo>
                    <a:pt x="29" y="174"/>
                  </a:lnTo>
                  <a:lnTo>
                    <a:pt x="41" y="182"/>
                  </a:lnTo>
                  <a:lnTo>
                    <a:pt x="47" y="185"/>
                  </a:lnTo>
                  <a:lnTo>
                    <a:pt x="54" y="188"/>
                  </a:lnTo>
                  <a:lnTo>
                    <a:pt x="60" y="188"/>
                  </a:lnTo>
                  <a:lnTo>
                    <a:pt x="68" y="190"/>
                  </a:lnTo>
                  <a:lnTo>
                    <a:pt x="75" y="188"/>
                  </a:lnTo>
                  <a:lnTo>
                    <a:pt x="81" y="188"/>
                  </a:lnTo>
                  <a:lnTo>
                    <a:pt x="88" y="185"/>
                  </a:lnTo>
                  <a:lnTo>
                    <a:pt x="94" y="182"/>
                  </a:lnTo>
                  <a:lnTo>
                    <a:pt x="106" y="174"/>
                  </a:lnTo>
                  <a:lnTo>
                    <a:pt x="115" y="162"/>
                  </a:lnTo>
                  <a:lnTo>
                    <a:pt x="124" y="148"/>
                  </a:lnTo>
                  <a:lnTo>
                    <a:pt x="130" y="131"/>
                  </a:lnTo>
                  <a:lnTo>
                    <a:pt x="135" y="114"/>
                  </a:lnTo>
                  <a:lnTo>
                    <a:pt x="135" y="96"/>
                  </a:lnTo>
                  <a:lnTo>
                    <a:pt x="135" y="76"/>
                  </a:lnTo>
                  <a:lnTo>
                    <a:pt x="130" y="58"/>
                  </a:lnTo>
                  <a:lnTo>
                    <a:pt x="124" y="42"/>
                  </a:lnTo>
                  <a:lnTo>
                    <a:pt x="115" y="27"/>
                  </a:lnTo>
                  <a:lnTo>
                    <a:pt x="106" y="16"/>
                  </a:lnTo>
                  <a:lnTo>
                    <a:pt x="94" y="8"/>
                  </a:lnTo>
                  <a:lnTo>
                    <a:pt x="88" y="5"/>
                  </a:lnTo>
                  <a:lnTo>
                    <a:pt x="81" y="1"/>
                  </a:lnTo>
                  <a:lnTo>
                    <a:pt x="75" y="0"/>
                  </a:lnTo>
                  <a:lnTo>
                    <a:pt x="68" y="0"/>
                  </a:lnTo>
                </a:path>
              </a:pathLst>
            </a:custGeom>
            <a:solidFill>
              <a:schemeClr val="bg2"/>
            </a:solidFill>
            <a:ln>
              <a:noFill/>
            </a:ln>
            <a:extLst>
              <a:ext uri="{91240B29-F687-4F45-9708-019B960494DF}">
                <a14:hiddenLine xmlns:a14="http://schemas.microsoft.com/office/drawing/2010/main" w="12700" cap="rnd">
                  <a:solidFill>
                    <a:srgbClr val="000000"/>
                  </a:solidFill>
                  <a:round/>
                  <a:headEnd type="none" w="sm" len="sm"/>
                  <a:tailEnd type="none" w="sm" len="sm"/>
                </a14:hiddenLine>
              </a:ext>
            </a:extLst>
          </p:spPr>
          <p:txBody>
            <a:bodyPr/>
            <a:lstStyle/>
            <a:p>
              <a:endParaRPr lang="fr-FR"/>
            </a:p>
          </p:txBody>
        </p:sp>
        <p:sp>
          <p:nvSpPr>
            <p:cNvPr id="33856" name="Freeform 208"/>
            <p:cNvSpPr>
              <a:spLocks/>
            </p:cNvSpPr>
            <p:nvPr/>
          </p:nvSpPr>
          <p:spPr bwMode="auto">
            <a:xfrm>
              <a:off x="612" y="1803"/>
              <a:ext cx="92" cy="177"/>
            </a:xfrm>
            <a:custGeom>
              <a:avLst/>
              <a:gdLst>
                <a:gd name="T0" fmla="*/ 2535610 w 69"/>
                <a:gd name="T1" fmla="*/ 0 h 139"/>
                <a:gd name="T2" fmla="*/ 2000213 w 69"/>
                <a:gd name="T3" fmla="*/ 1 h 139"/>
                <a:gd name="T4" fmla="*/ 1546787 w 69"/>
                <a:gd name="T5" fmla="*/ 82974 h 139"/>
                <a:gd name="T6" fmla="*/ 1047259 w 69"/>
                <a:gd name="T7" fmla="*/ 136906 h 139"/>
                <a:gd name="T8" fmla="*/ 652551 w 69"/>
                <a:gd name="T9" fmla="*/ 257366 h 139"/>
                <a:gd name="T10" fmla="*/ 474660 w 69"/>
                <a:gd name="T11" fmla="*/ 381560 h 139"/>
                <a:gd name="T12" fmla="*/ 206471 w 69"/>
                <a:gd name="T13" fmla="*/ 511106 h 139"/>
                <a:gd name="T14" fmla="*/ 0 w 69"/>
                <a:gd name="T15" fmla="*/ 676682 h 139"/>
                <a:gd name="T16" fmla="*/ 0 w 69"/>
                <a:gd name="T17" fmla="*/ 861674 h 139"/>
                <a:gd name="T18" fmla="*/ 0 w 69"/>
                <a:gd name="T19" fmla="*/ 1032367 h 139"/>
                <a:gd name="T20" fmla="*/ 206471 w 69"/>
                <a:gd name="T21" fmla="*/ 1184368 h 139"/>
                <a:gd name="T22" fmla="*/ 474660 w 69"/>
                <a:gd name="T23" fmla="*/ 1320625 h 139"/>
                <a:gd name="T24" fmla="*/ 652551 w 69"/>
                <a:gd name="T25" fmla="*/ 1454082 h 139"/>
                <a:gd name="T26" fmla="*/ 1047259 w 69"/>
                <a:gd name="T27" fmla="*/ 1573205 h 139"/>
                <a:gd name="T28" fmla="*/ 1546787 w 69"/>
                <a:gd name="T29" fmla="*/ 1642340 h 139"/>
                <a:gd name="T30" fmla="*/ 2000213 w 69"/>
                <a:gd name="T31" fmla="*/ 1681659 h 139"/>
                <a:gd name="T32" fmla="*/ 2535610 w 69"/>
                <a:gd name="T33" fmla="*/ 1711210 h 139"/>
                <a:gd name="T34" fmla="*/ 2986424 w 69"/>
                <a:gd name="T35" fmla="*/ 1681659 h 139"/>
                <a:gd name="T36" fmla="*/ 3515341 w 69"/>
                <a:gd name="T37" fmla="*/ 1642340 h 139"/>
                <a:gd name="T38" fmla="*/ 3981898 w 69"/>
                <a:gd name="T39" fmla="*/ 1573205 h 139"/>
                <a:gd name="T40" fmla="*/ 4306018 w 69"/>
                <a:gd name="T41" fmla="*/ 1454082 h 139"/>
                <a:gd name="T42" fmla="*/ 4687119 w 69"/>
                <a:gd name="T43" fmla="*/ 1320625 h 139"/>
                <a:gd name="T44" fmla="*/ 4902543 w 69"/>
                <a:gd name="T45" fmla="*/ 1184368 h 139"/>
                <a:gd name="T46" fmla="*/ 5086084 w 69"/>
                <a:gd name="T47" fmla="*/ 1032367 h 139"/>
                <a:gd name="T48" fmla="*/ 5086084 w 69"/>
                <a:gd name="T49" fmla="*/ 861674 h 139"/>
                <a:gd name="T50" fmla="*/ 5086084 w 69"/>
                <a:gd name="T51" fmla="*/ 676682 h 139"/>
                <a:gd name="T52" fmla="*/ 4902543 w 69"/>
                <a:gd name="T53" fmla="*/ 511106 h 139"/>
                <a:gd name="T54" fmla="*/ 4687119 w 69"/>
                <a:gd name="T55" fmla="*/ 381560 h 139"/>
                <a:gd name="T56" fmla="*/ 4306018 w 69"/>
                <a:gd name="T57" fmla="*/ 257366 h 139"/>
                <a:gd name="T58" fmla="*/ 3981898 w 69"/>
                <a:gd name="T59" fmla="*/ 136906 h 139"/>
                <a:gd name="T60" fmla="*/ 3515341 w 69"/>
                <a:gd name="T61" fmla="*/ 82974 h 139"/>
                <a:gd name="T62" fmla="*/ 2986424 w 69"/>
                <a:gd name="T63" fmla="*/ 1 h 139"/>
                <a:gd name="T64" fmla="*/ 2535610 w 69"/>
                <a:gd name="T65" fmla="*/ 0 h 13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9"/>
                <a:gd name="T100" fmla="*/ 0 h 139"/>
                <a:gd name="T101" fmla="*/ 69 w 69"/>
                <a:gd name="T102" fmla="*/ 139 h 13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9" h="139">
                  <a:moveTo>
                    <a:pt x="34" y="0"/>
                  </a:moveTo>
                  <a:lnTo>
                    <a:pt x="27" y="1"/>
                  </a:lnTo>
                  <a:lnTo>
                    <a:pt x="21" y="6"/>
                  </a:lnTo>
                  <a:lnTo>
                    <a:pt x="14" y="11"/>
                  </a:lnTo>
                  <a:lnTo>
                    <a:pt x="9" y="21"/>
                  </a:lnTo>
                  <a:lnTo>
                    <a:pt x="6" y="31"/>
                  </a:lnTo>
                  <a:lnTo>
                    <a:pt x="3" y="42"/>
                  </a:lnTo>
                  <a:lnTo>
                    <a:pt x="0" y="55"/>
                  </a:lnTo>
                  <a:lnTo>
                    <a:pt x="0" y="70"/>
                  </a:lnTo>
                  <a:lnTo>
                    <a:pt x="0" y="83"/>
                  </a:lnTo>
                  <a:lnTo>
                    <a:pt x="3" y="96"/>
                  </a:lnTo>
                  <a:lnTo>
                    <a:pt x="6" y="107"/>
                  </a:lnTo>
                  <a:lnTo>
                    <a:pt x="9" y="118"/>
                  </a:lnTo>
                  <a:lnTo>
                    <a:pt x="14" y="127"/>
                  </a:lnTo>
                  <a:lnTo>
                    <a:pt x="21" y="133"/>
                  </a:lnTo>
                  <a:lnTo>
                    <a:pt x="27" y="136"/>
                  </a:lnTo>
                  <a:lnTo>
                    <a:pt x="34" y="138"/>
                  </a:lnTo>
                  <a:lnTo>
                    <a:pt x="40" y="136"/>
                  </a:lnTo>
                  <a:lnTo>
                    <a:pt x="47" y="133"/>
                  </a:lnTo>
                  <a:lnTo>
                    <a:pt x="53" y="127"/>
                  </a:lnTo>
                  <a:lnTo>
                    <a:pt x="58" y="118"/>
                  </a:lnTo>
                  <a:lnTo>
                    <a:pt x="63" y="107"/>
                  </a:lnTo>
                  <a:lnTo>
                    <a:pt x="66" y="96"/>
                  </a:lnTo>
                  <a:lnTo>
                    <a:pt x="68" y="83"/>
                  </a:lnTo>
                  <a:lnTo>
                    <a:pt x="68" y="70"/>
                  </a:lnTo>
                  <a:lnTo>
                    <a:pt x="68" y="55"/>
                  </a:lnTo>
                  <a:lnTo>
                    <a:pt x="66" y="42"/>
                  </a:lnTo>
                  <a:lnTo>
                    <a:pt x="63" y="31"/>
                  </a:lnTo>
                  <a:lnTo>
                    <a:pt x="58" y="21"/>
                  </a:lnTo>
                  <a:lnTo>
                    <a:pt x="53" y="11"/>
                  </a:lnTo>
                  <a:lnTo>
                    <a:pt x="47" y="6"/>
                  </a:lnTo>
                  <a:lnTo>
                    <a:pt x="40" y="1"/>
                  </a:lnTo>
                  <a:lnTo>
                    <a:pt x="34" y="0"/>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fr-FR"/>
            </a:p>
          </p:txBody>
        </p:sp>
        <p:sp>
          <p:nvSpPr>
            <p:cNvPr id="33857" name="Freeform 209"/>
            <p:cNvSpPr>
              <a:spLocks/>
            </p:cNvSpPr>
            <p:nvPr/>
          </p:nvSpPr>
          <p:spPr bwMode="auto">
            <a:xfrm>
              <a:off x="570" y="1795"/>
              <a:ext cx="136" cy="191"/>
            </a:xfrm>
            <a:custGeom>
              <a:avLst/>
              <a:gdLst>
                <a:gd name="T0" fmla="*/ 68 w 136"/>
                <a:gd name="T1" fmla="*/ 0 h 191"/>
                <a:gd name="T2" fmla="*/ 60 w 136"/>
                <a:gd name="T3" fmla="*/ 0 h 191"/>
                <a:gd name="T4" fmla="*/ 54 w 136"/>
                <a:gd name="T5" fmla="*/ 1 h 191"/>
                <a:gd name="T6" fmla="*/ 47 w 136"/>
                <a:gd name="T7" fmla="*/ 5 h 191"/>
                <a:gd name="T8" fmla="*/ 41 w 136"/>
                <a:gd name="T9" fmla="*/ 8 h 191"/>
                <a:gd name="T10" fmla="*/ 29 w 136"/>
                <a:gd name="T11" fmla="*/ 16 h 191"/>
                <a:gd name="T12" fmla="*/ 20 w 136"/>
                <a:gd name="T13" fmla="*/ 27 h 191"/>
                <a:gd name="T14" fmla="*/ 11 w 136"/>
                <a:gd name="T15" fmla="*/ 42 h 191"/>
                <a:gd name="T16" fmla="*/ 5 w 136"/>
                <a:gd name="T17" fmla="*/ 58 h 191"/>
                <a:gd name="T18" fmla="*/ 2 w 136"/>
                <a:gd name="T19" fmla="*/ 76 h 191"/>
                <a:gd name="T20" fmla="*/ 0 w 136"/>
                <a:gd name="T21" fmla="*/ 96 h 191"/>
                <a:gd name="T22" fmla="*/ 2 w 136"/>
                <a:gd name="T23" fmla="*/ 114 h 191"/>
                <a:gd name="T24" fmla="*/ 5 w 136"/>
                <a:gd name="T25" fmla="*/ 131 h 191"/>
                <a:gd name="T26" fmla="*/ 11 w 136"/>
                <a:gd name="T27" fmla="*/ 148 h 191"/>
                <a:gd name="T28" fmla="*/ 20 w 136"/>
                <a:gd name="T29" fmla="*/ 162 h 191"/>
                <a:gd name="T30" fmla="*/ 29 w 136"/>
                <a:gd name="T31" fmla="*/ 174 h 191"/>
                <a:gd name="T32" fmla="*/ 41 w 136"/>
                <a:gd name="T33" fmla="*/ 182 h 191"/>
                <a:gd name="T34" fmla="*/ 47 w 136"/>
                <a:gd name="T35" fmla="*/ 185 h 191"/>
                <a:gd name="T36" fmla="*/ 54 w 136"/>
                <a:gd name="T37" fmla="*/ 188 h 191"/>
                <a:gd name="T38" fmla="*/ 60 w 136"/>
                <a:gd name="T39" fmla="*/ 188 h 191"/>
                <a:gd name="T40" fmla="*/ 68 w 136"/>
                <a:gd name="T41" fmla="*/ 190 h 191"/>
                <a:gd name="T42" fmla="*/ 75 w 136"/>
                <a:gd name="T43" fmla="*/ 188 h 191"/>
                <a:gd name="T44" fmla="*/ 81 w 136"/>
                <a:gd name="T45" fmla="*/ 188 h 191"/>
                <a:gd name="T46" fmla="*/ 88 w 136"/>
                <a:gd name="T47" fmla="*/ 185 h 191"/>
                <a:gd name="T48" fmla="*/ 94 w 136"/>
                <a:gd name="T49" fmla="*/ 182 h 191"/>
                <a:gd name="T50" fmla="*/ 106 w 136"/>
                <a:gd name="T51" fmla="*/ 174 h 191"/>
                <a:gd name="T52" fmla="*/ 115 w 136"/>
                <a:gd name="T53" fmla="*/ 162 h 191"/>
                <a:gd name="T54" fmla="*/ 124 w 136"/>
                <a:gd name="T55" fmla="*/ 148 h 191"/>
                <a:gd name="T56" fmla="*/ 130 w 136"/>
                <a:gd name="T57" fmla="*/ 131 h 191"/>
                <a:gd name="T58" fmla="*/ 135 w 136"/>
                <a:gd name="T59" fmla="*/ 114 h 191"/>
                <a:gd name="T60" fmla="*/ 135 w 136"/>
                <a:gd name="T61" fmla="*/ 96 h 191"/>
                <a:gd name="T62" fmla="*/ 135 w 136"/>
                <a:gd name="T63" fmla="*/ 76 h 191"/>
                <a:gd name="T64" fmla="*/ 130 w 136"/>
                <a:gd name="T65" fmla="*/ 58 h 191"/>
                <a:gd name="T66" fmla="*/ 124 w 136"/>
                <a:gd name="T67" fmla="*/ 42 h 191"/>
                <a:gd name="T68" fmla="*/ 115 w 136"/>
                <a:gd name="T69" fmla="*/ 27 h 191"/>
                <a:gd name="T70" fmla="*/ 106 w 136"/>
                <a:gd name="T71" fmla="*/ 16 h 191"/>
                <a:gd name="T72" fmla="*/ 94 w 136"/>
                <a:gd name="T73" fmla="*/ 8 h 191"/>
                <a:gd name="T74" fmla="*/ 88 w 136"/>
                <a:gd name="T75" fmla="*/ 5 h 191"/>
                <a:gd name="T76" fmla="*/ 81 w 136"/>
                <a:gd name="T77" fmla="*/ 1 h 191"/>
                <a:gd name="T78" fmla="*/ 75 w 136"/>
                <a:gd name="T79" fmla="*/ 0 h 191"/>
                <a:gd name="T80" fmla="*/ 68 w 136"/>
                <a:gd name="T81" fmla="*/ 0 h 1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6"/>
                <a:gd name="T124" fmla="*/ 0 h 191"/>
                <a:gd name="T125" fmla="*/ 136 w 136"/>
                <a:gd name="T126" fmla="*/ 191 h 19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6" h="191">
                  <a:moveTo>
                    <a:pt x="68" y="0"/>
                  </a:moveTo>
                  <a:lnTo>
                    <a:pt x="60" y="0"/>
                  </a:lnTo>
                  <a:lnTo>
                    <a:pt x="54" y="1"/>
                  </a:lnTo>
                  <a:lnTo>
                    <a:pt x="47" y="5"/>
                  </a:lnTo>
                  <a:lnTo>
                    <a:pt x="41" y="8"/>
                  </a:lnTo>
                  <a:lnTo>
                    <a:pt x="29" y="16"/>
                  </a:lnTo>
                  <a:lnTo>
                    <a:pt x="20" y="27"/>
                  </a:lnTo>
                  <a:lnTo>
                    <a:pt x="11" y="42"/>
                  </a:lnTo>
                  <a:lnTo>
                    <a:pt x="5" y="58"/>
                  </a:lnTo>
                  <a:lnTo>
                    <a:pt x="2" y="76"/>
                  </a:lnTo>
                  <a:lnTo>
                    <a:pt x="0" y="96"/>
                  </a:lnTo>
                  <a:lnTo>
                    <a:pt x="2" y="114"/>
                  </a:lnTo>
                  <a:lnTo>
                    <a:pt x="5" y="131"/>
                  </a:lnTo>
                  <a:lnTo>
                    <a:pt x="11" y="148"/>
                  </a:lnTo>
                  <a:lnTo>
                    <a:pt x="20" y="162"/>
                  </a:lnTo>
                  <a:lnTo>
                    <a:pt x="29" y="174"/>
                  </a:lnTo>
                  <a:lnTo>
                    <a:pt x="41" y="182"/>
                  </a:lnTo>
                  <a:lnTo>
                    <a:pt x="47" y="185"/>
                  </a:lnTo>
                  <a:lnTo>
                    <a:pt x="54" y="188"/>
                  </a:lnTo>
                  <a:lnTo>
                    <a:pt x="60" y="188"/>
                  </a:lnTo>
                  <a:lnTo>
                    <a:pt x="68" y="190"/>
                  </a:lnTo>
                  <a:lnTo>
                    <a:pt x="75" y="188"/>
                  </a:lnTo>
                  <a:lnTo>
                    <a:pt x="81" y="188"/>
                  </a:lnTo>
                  <a:lnTo>
                    <a:pt x="88" y="185"/>
                  </a:lnTo>
                  <a:lnTo>
                    <a:pt x="94" y="182"/>
                  </a:lnTo>
                  <a:lnTo>
                    <a:pt x="106" y="174"/>
                  </a:lnTo>
                  <a:lnTo>
                    <a:pt x="115" y="162"/>
                  </a:lnTo>
                  <a:lnTo>
                    <a:pt x="124" y="148"/>
                  </a:lnTo>
                  <a:lnTo>
                    <a:pt x="130" y="131"/>
                  </a:lnTo>
                  <a:lnTo>
                    <a:pt x="135" y="114"/>
                  </a:lnTo>
                  <a:lnTo>
                    <a:pt x="135" y="96"/>
                  </a:lnTo>
                  <a:lnTo>
                    <a:pt x="135" y="76"/>
                  </a:lnTo>
                  <a:lnTo>
                    <a:pt x="130" y="58"/>
                  </a:lnTo>
                  <a:lnTo>
                    <a:pt x="124" y="42"/>
                  </a:lnTo>
                  <a:lnTo>
                    <a:pt x="115" y="27"/>
                  </a:lnTo>
                  <a:lnTo>
                    <a:pt x="106" y="16"/>
                  </a:lnTo>
                  <a:lnTo>
                    <a:pt x="94" y="8"/>
                  </a:lnTo>
                  <a:lnTo>
                    <a:pt x="88" y="5"/>
                  </a:lnTo>
                  <a:lnTo>
                    <a:pt x="81" y="1"/>
                  </a:lnTo>
                  <a:lnTo>
                    <a:pt x="75" y="0"/>
                  </a:lnTo>
                  <a:lnTo>
                    <a:pt x="68"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fr-FR"/>
            </a:p>
          </p:txBody>
        </p:sp>
      </p:grpSp>
      <p:grpSp>
        <p:nvGrpSpPr>
          <p:cNvPr id="14" name="Group 210"/>
          <p:cNvGrpSpPr>
            <a:grpSpLocks/>
          </p:cNvGrpSpPr>
          <p:nvPr/>
        </p:nvGrpSpPr>
        <p:grpSpPr bwMode="auto">
          <a:xfrm>
            <a:off x="3509963" y="3155950"/>
            <a:ext cx="219075" cy="306388"/>
            <a:chOff x="568" y="1795"/>
            <a:chExt cx="138" cy="193"/>
          </a:xfrm>
        </p:grpSpPr>
        <p:sp>
          <p:nvSpPr>
            <p:cNvPr id="33852" name="Freeform 211"/>
            <p:cNvSpPr>
              <a:spLocks/>
            </p:cNvSpPr>
            <p:nvPr/>
          </p:nvSpPr>
          <p:spPr bwMode="auto">
            <a:xfrm>
              <a:off x="568" y="1797"/>
              <a:ext cx="136" cy="191"/>
            </a:xfrm>
            <a:custGeom>
              <a:avLst/>
              <a:gdLst>
                <a:gd name="T0" fmla="*/ 68 w 136"/>
                <a:gd name="T1" fmla="*/ 0 h 191"/>
                <a:gd name="T2" fmla="*/ 60 w 136"/>
                <a:gd name="T3" fmla="*/ 0 h 191"/>
                <a:gd name="T4" fmla="*/ 54 w 136"/>
                <a:gd name="T5" fmla="*/ 1 h 191"/>
                <a:gd name="T6" fmla="*/ 47 w 136"/>
                <a:gd name="T7" fmla="*/ 5 h 191"/>
                <a:gd name="T8" fmla="*/ 41 w 136"/>
                <a:gd name="T9" fmla="*/ 8 h 191"/>
                <a:gd name="T10" fmla="*/ 29 w 136"/>
                <a:gd name="T11" fmla="*/ 16 h 191"/>
                <a:gd name="T12" fmla="*/ 20 w 136"/>
                <a:gd name="T13" fmla="*/ 27 h 191"/>
                <a:gd name="T14" fmla="*/ 11 w 136"/>
                <a:gd name="T15" fmla="*/ 42 h 191"/>
                <a:gd name="T16" fmla="*/ 5 w 136"/>
                <a:gd name="T17" fmla="*/ 58 h 191"/>
                <a:gd name="T18" fmla="*/ 2 w 136"/>
                <a:gd name="T19" fmla="*/ 76 h 191"/>
                <a:gd name="T20" fmla="*/ 0 w 136"/>
                <a:gd name="T21" fmla="*/ 96 h 191"/>
                <a:gd name="T22" fmla="*/ 2 w 136"/>
                <a:gd name="T23" fmla="*/ 114 h 191"/>
                <a:gd name="T24" fmla="*/ 5 w 136"/>
                <a:gd name="T25" fmla="*/ 131 h 191"/>
                <a:gd name="T26" fmla="*/ 11 w 136"/>
                <a:gd name="T27" fmla="*/ 148 h 191"/>
                <a:gd name="T28" fmla="*/ 20 w 136"/>
                <a:gd name="T29" fmla="*/ 162 h 191"/>
                <a:gd name="T30" fmla="*/ 29 w 136"/>
                <a:gd name="T31" fmla="*/ 174 h 191"/>
                <a:gd name="T32" fmla="*/ 41 w 136"/>
                <a:gd name="T33" fmla="*/ 182 h 191"/>
                <a:gd name="T34" fmla="*/ 47 w 136"/>
                <a:gd name="T35" fmla="*/ 185 h 191"/>
                <a:gd name="T36" fmla="*/ 54 w 136"/>
                <a:gd name="T37" fmla="*/ 188 h 191"/>
                <a:gd name="T38" fmla="*/ 60 w 136"/>
                <a:gd name="T39" fmla="*/ 188 h 191"/>
                <a:gd name="T40" fmla="*/ 68 w 136"/>
                <a:gd name="T41" fmla="*/ 190 h 191"/>
                <a:gd name="T42" fmla="*/ 75 w 136"/>
                <a:gd name="T43" fmla="*/ 188 h 191"/>
                <a:gd name="T44" fmla="*/ 81 w 136"/>
                <a:gd name="T45" fmla="*/ 188 h 191"/>
                <a:gd name="T46" fmla="*/ 88 w 136"/>
                <a:gd name="T47" fmla="*/ 185 h 191"/>
                <a:gd name="T48" fmla="*/ 94 w 136"/>
                <a:gd name="T49" fmla="*/ 182 h 191"/>
                <a:gd name="T50" fmla="*/ 106 w 136"/>
                <a:gd name="T51" fmla="*/ 174 h 191"/>
                <a:gd name="T52" fmla="*/ 115 w 136"/>
                <a:gd name="T53" fmla="*/ 162 h 191"/>
                <a:gd name="T54" fmla="*/ 124 w 136"/>
                <a:gd name="T55" fmla="*/ 148 h 191"/>
                <a:gd name="T56" fmla="*/ 130 w 136"/>
                <a:gd name="T57" fmla="*/ 131 h 191"/>
                <a:gd name="T58" fmla="*/ 135 w 136"/>
                <a:gd name="T59" fmla="*/ 114 h 191"/>
                <a:gd name="T60" fmla="*/ 135 w 136"/>
                <a:gd name="T61" fmla="*/ 96 h 191"/>
                <a:gd name="T62" fmla="*/ 135 w 136"/>
                <a:gd name="T63" fmla="*/ 76 h 191"/>
                <a:gd name="T64" fmla="*/ 130 w 136"/>
                <a:gd name="T65" fmla="*/ 58 h 191"/>
                <a:gd name="T66" fmla="*/ 124 w 136"/>
                <a:gd name="T67" fmla="*/ 42 h 191"/>
                <a:gd name="T68" fmla="*/ 115 w 136"/>
                <a:gd name="T69" fmla="*/ 27 h 191"/>
                <a:gd name="T70" fmla="*/ 106 w 136"/>
                <a:gd name="T71" fmla="*/ 16 h 191"/>
                <a:gd name="T72" fmla="*/ 94 w 136"/>
                <a:gd name="T73" fmla="*/ 8 h 191"/>
                <a:gd name="T74" fmla="*/ 88 w 136"/>
                <a:gd name="T75" fmla="*/ 5 h 191"/>
                <a:gd name="T76" fmla="*/ 81 w 136"/>
                <a:gd name="T77" fmla="*/ 1 h 191"/>
                <a:gd name="T78" fmla="*/ 75 w 136"/>
                <a:gd name="T79" fmla="*/ 0 h 191"/>
                <a:gd name="T80" fmla="*/ 68 w 136"/>
                <a:gd name="T81" fmla="*/ 0 h 1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6"/>
                <a:gd name="T124" fmla="*/ 0 h 191"/>
                <a:gd name="T125" fmla="*/ 136 w 136"/>
                <a:gd name="T126" fmla="*/ 191 h 19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6" h="191">
                  <a:moveTo>
                    <a:pt x="68" y="0"/>
                  </a:moveTo>
                  <a:lnTo>
                    <a:pt x="60" y="0"/>
                  </a:lnTo>
                  <a:lnTo>
                    <a:pt x="54" y="1"/>
                  </a:lnTo>
                  <a:lnTo>
                    <a:pt x="47" y="5"/>
                  </a:lnTo>
                  <a:lnTo>
                    <a:pt x="41" y="8"/>
                  </a:lnTo>
                  <a:lnTo>
                    <a:pt x="29" y="16"/>
                  </a:lnTo>
                  <a:lnTo>
                    <a:pt x="20" y="27"/>
                  </a:lnTo>
                  <a:lnTo>
                    <a:pt x="11" y="42"/>
                  </a:lnTo>
                  <a:lnTo>
                    <a:pt x="5" y="58"/>
                  </a:lnTo>
                  <a:lnTo>
                    <a:pt x="2" y="76"/>
                  </a:lnTo>
                  <a:lnTo>
                    <a:pt x="0" y="96"/>
                  </a:lnTo>
                  <a:lnTo>
                    <a:pt x="2" y="114"/>
                  </a:lnTo>
                  <a:lnTo>
                    <a:pt x="5" y="131"/>
                  </a:lnTo>
                  <a:lnTo>
                    <a:pt x="11" y="148"/>
                  </a:lnTo>
                  <a:lnTo>
                    <a:pt x="20" y="162"/>
                  </a:lnTo>
                  <a:lnTo>
                    <a:pt x="29" y="174"/>
                  </a:lnTo>
                  <a:lnTo>
                    <a:pt x="41" y="182"/>
                  </a:lnTo>
                  <a:lnTo>
                    <a:pt x="47" y="185"/>
                  </a:lnTo>
                  <a:lnTo>
                    <a:pt x="54" y="188"/>
                  </a:lnTo>
                  <a:lnTo>
                    <a:pt x="60" y="188"/>
                  </a:lnTo>
                  <a:lnTo>
                    <a:pt x="68" y="190"/>
                  </a:lnTo>
                  <a:lnTo>
                    <a:pt x="75" y="188"/>
                  </a:lnTo>
                  <a:lnTo>
                    <a:pt x="81" y="188"/>
                  </a:lnTo>
                  <a:lnTo>
                    <a:pt x="88" y="185"/>
                  </a:lnTo>
                  <a:lnTo>
                    <a:pt x="94" y="182"/>
                  </a:lnTo>
                  <a:lnTo>
                    <a:pt x="106" y="174"/>
                  </a:lnTo>
                  <a:lnTo>
                    <a:pt x="115" y="162"/>
                  </a:lnTo>
                  <a:lnTo>
                    <a:pt x="124" y="148"/>
                  </a:lnTo>
                  <a:lnTo>
                    <a:pt x="130" y="131"/>
                  </a:lnTo>
                  <a:lnTo>
                    <a:pt x="135" y="114"/>
                  </a:lnTo>
                  <a:lnTo>
                    <a:pt x="135" y="96"/>
                  </a:lnTo>
                  <a:lnTo>
                    <a:pt x="135" y="76"/>
                  </a:lnTo>
                  <a:lnTo>
                    <a:pt x="130" y="58"/>
                  </a:lnTo>
                  <a:lnTo>
                    <a:pt x="124" y="42"/>
                  </a:lnTo>
                  <a:lnTo>
                    <a:pt x="115" y="27"/>
                  </a:lnTo>
                  <a:lnTo>
                    <a:pt x="106" y="16"/>
                  </a:lnTo>
                  <a:lnTo>
                    <a:pt x="94" y="8"/>
                  </a:lnTo>
                  <a:lnTo>
                    <a:pt x="88" y="5"/>
                  </a:lnTo>
                  <a:lnTo>
                    <a:pt x="81" y="1"/>
                  </a:lnTo>
                  <a:lnTo>
                    <a:pt x="75" y="0"/>
                  </a:lnTo>
                  <a:lnTo>
                    <a:pt x="68" y="0"/>
                  </a:lnTo>
                </a:path>
              </a:pathLst>
            </a:custGeom>
            <a:solidFill>
              <a:schemeClr val="bg2"/>
            </a:solidFill>
            <a:ln>
              <a:noFill/>
            </a:ln>
            <a:extLst>
              <a:ext uri="{91240B29-F687-4F45-9708-019B960494DF}">
                <a14:hiddenLine xmlns:a14="http://schemas.microsoft.com/office/drawing/2010/main" w="12700" cap="rnd">
                  <a:solidFill>
                    <a:srgbClr val="000000"/>
                  </a:solidFill>
                  <a:round/>
                  <a:headEnd type="none" w="sm" len="sm"/>
                  <a:tailEnd type="none" w="sm" len="sm"/>
                </a14:hiddenLine>
              </a:ext>
            </a:extLst>
          </p:spPr>
          <p:txBody>
            <a:bodyPr/>
            <a:lstStyle/>
            <a:p>
              <a:endParaRPr lang="fr-FR"/>
            </a:p>
          </p:txBody>
        </p:sp>
        <p:sp>
          <p:nvSpPr>
            <p:cNvPr id="33853" name="Freeform 212"/>
            <p:cNvSpPr>
              <a:spLocks/>
            </p:cNvSpPr>
            <p:nvPr/>
          </p:nvSpPr>
          <p:spPr bwMode="auto">
            <a:xfrm>
              <a:off x="612" y="1803"/>
              <a:ext cx="92" cy="177"/>
            </a:xfrm>
            <a:custGeom>
              <a:avLst/>
              <a:gdLst>
                <a:gd name="T0" fmla="*/ 2535610 w 69"/>
                <a:gd name="T1" fmla="*/ 0 h 139"/>
                <a:gd name="T2" fmla="*/ 2000213 w 69"/>
                <a:gd name="T3" fmla="*/ 1 h 139"/>
                <a:gd name="T4" fmla="*/ 1546787 w 69"/>
                <a:gd name="T5" fmla="*/ 82974 h 139"/>
                <a:gd name="T6" fmla="*/ 1047259 w 69"/>
                <a:gd name="T7" fmla="*/ 136906 h 139"/>
                <a:gd name="T8" fmla="*/ 652551 w 69"/>
                <a:gd name="T9" fmla="*/ 257366 h 139"/>
                <a:gd name="T10" fmla="*/ 474660 w 69"/>
                <a:gd name="T11" fmla="*/ 381560 h 139"/>
                <a:gd name="T12" fmla="*/ 206471 w 69"/>
                <a:gd name="T13" fmla="*/ 511106 h 139"/>
                <a:gd name="T14" fmla="*/ 0 w 69"/>
                <a:gd name="T15" fmla="*/ 676682 h 139"/>
                <a:gd name="T16" fmla="*/ 0 w 69"/>
                <a:gd name="T17" fmla="*/ 861674 h 139"/>
                <a:gd name="T18" fmla="*/ 0 w 69"/>
                <a:gd name="T19" fmla="*/ 1032367 h 139"/>
                <a:gd name="T20" fmla="*/ 206471 w 69"/>
                <a:gd name="T21" fmla="*/ 1184368 h 139"/>
                <a:gd name="T22" fmla="*/ 474660 w 69"/>
                <a:gd name="T23" fmla="*/ 1320625 h 139"/>
                <a:gd name="T24" fmla="*/ 652551 w 69"/>
                <a:gd name="T25" fmla="*/ 1454082 h 139"/>
                <a:gd name="T26" fmla="*/ 1047259 w 69"/>
                <a:gd name="T27" fmla="*/ 1573205 h 139"/>
                <a:gd name="T28" fmla="*/ 1546787 w 69"/>
                <a:gd name="T29" fmla="*/ 1642340 h 139"/>
                <a:gd name="T30" fmla="*/ 2000213 w 69"/>
                <a:gd name="T31" fmla="*/ 1681659 h 139"/>
                <a:gd name="T32" fmla="*/ 2535610 w 69"/>
                <a:gd name="T33" fmla="*/ 1711210 h 139"/>
                <a:gd name="T34" fmla="*/ 2986424 w 69"/>
                <a:gd name="T35" fmla="*/ 1681659 h 139"/>
                <a:gd name="T36" fmla="*/ 3515341 w 69"/>
                <a:gd name="T37" fmla="*/ 1642340 h 139"/>
                <a:gd name="T38" fmla="*/ 3981898 w 69"/>
                <a:gd name="T39" fmla="*/ 1573205 h 139"/>
                <a:gd name="T40" fmla="*/ 4306018 w 69"/>
                <a:gd name="T41" fmla="*/ 1454082 h 139"/>
                <a:gd name="T42" fmla="*/ 4687119 w 69"/>
                <a:gd name="T43" fmla="*/ 1320625 h 139"/>
                <a:gd name="T44" fmla="*/ 4902543 w 69"/>
                <a:gd name="T45" fmla="*/ 1184368 h 139"/>
                <a:gd name="T46" fmla="*/ 5086084 w 69"/>
                <a:gd name="T47" fmla="*/ 1032367 h 139"/>
                <a:gd name="T48" fmla="*/ 5086084 w 69"/>
                <a:gd name="T49" fmla="*/ 861674 h 139"/>
                <a:gd name="T50" fmla="*/ 5086084 w 69"/>
                <a:gd name="T51" fmla="*/ 676682 h 139"/>
                <a:gd name="T52" fmla="*/ 4902543 w 69"/>
                <a:gd name="T53" fmla="*/ 511106 h 139"/>
                <a:gd name="T54" fmla="*/ 4687119 w 69"/>
                <a:gd name="T55" fmla="*/ 381560 h 139"/>
                <a:gd name="T56" fmla="*/ 4306018 w 69"/>
                <a:gd name="T57" fmla="*/ 257366 h 139"/>
                <a:gd name="T58" fmla="*/ 3981898 w 69"/>
                <a:gd name="T59" fmla="*/ 136906 h 139"/>
                <a:gd name="T60" fmla="*/ 3515341 w 69"/>
                <a:gd name="T61" fmla="*/ 82974 h 139"/>
                <a:gd name="T62" fmla="*/ 2986424 w 69"/>
                <a:gd name="T63" fmla="*/ 1 h 139"/>
                <a:gd name="T64" fmla="*/ 2535610 w 69"/>
                <a:gd name="T65" fmla="*/ 0 h 13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9"/>
                <a:gd name="T100" fmla="*/ 0 h 139"/>
                <a:gd name="T101" fmla="*/ 69 w 69"/>
                <a:gd name="T102" fmla="*/ 139 h 13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9" h="139">
                  <a:moveTo>
                    <a:pt x="34" y="0"/>
                  </a:moveTo>
                  <a:lnTo>
                    <a:pt x="27" y="1"/>
                  </a:lnTo>
                  <a:lnTo>
                    <a:pt x="21" y="6"/>
                  </a:lnTo>
                  <a:lnTo>
                    <a:pt x="14" y="11"/>
                  </a:lnTo>
                  <a:lnTo>
                    <a:pt x="9" y="21"/>
                  </a:lnTo>
                  <a:lnTo>
                    <a:pt x="6" y="31"/>
                  </a:lnTo>
                  <a:lnTo>
                    <a:pt x="3" y="42"/>
                  </a:lnTo>
                  <a:lnTo>
                    <a:pt x="0" y="55"/>
                  </a:lnTo>
                  <a:lnTo>
                    <a:pt x="0" y="70"/>
                  </a:lnTo>
                  <a:lnTo>
                    <a:pt x="0" y="83"/>
                  </a:lnTo>
                  <a:lnTo>
                    <a:pt x="3" y="96"/>
                  </a:lnTo>
                  <a:lnTo>
                    <a:pt x="6" y="107"/>
                  </a:lnTo>
                  <a:lnTo>
                    <a:pt x="9" y="118"/>
                  </a:lnTo>
                  <a:lnTo>
                    <a:pt x="14" y="127"/>
                  </a:lnTo>
                  <a:lnTo>
                    <a:pt x="21" y="133"/>
                  </a:lnTo>
                  <a:lnTo>
                    <a:pt x="27" y="136"/>
                  </a:lnTo>
                  <a:lnTo>
                    <a:pt x="34" y="138"/>
                  </a:lnTo>
                  <a:lnTo>
                    <a:pt x="40" y="136"/>
                  </a:lnTo>
                  <a:lnTo>
                    <a:pt x="47" y="133"/>
                  </a:lnTo>
                  <a:lnTo>
                    <a:pt x="53" y="127"/>
                  </a:lnTo>
                  <a:lnTo>
                    <a:pt x="58" y="118"/>
                  </a:lnTo>
                  <a:lnTo>
                    <a:pt x="63" y="107"/>
                  </a:lnTo>
                  <a:lnTo>
                    <a:pt x="66" y="96"/>
                  </a:lnTo>
                  <a:lnTo>
                    <a:pt x="68" y="83"/>
                  </a:lnTo>
                  <a:lnTo>
                    <a:pt x="68" y="70"/>
                  </a:lnTo>
                  <a:lnTo>
                    <a:pt x="68" y="55"/>
                  </a:lnTo>
                  <a:lnTo>
                    <a:pt x="66" y="42"/>
                  </a:lnTo>
                  <a:lnTo>
                    <a:pt x="63" y="31"/>
                  </a:lnTo>
                  <a:lnTo>
                    <a:pt x="58" y="21"/>
                  </a:lnTo>
                  <a:lnTo>
                    <a:pt x="53" y="11"/>
                  </a:lnTo>
                  <a:lnTo>
                    <a:pt x="47" y="6"/>
                  </a:lnTo>
                  <a:lnTo>
                    <a:pt x="40" y="1"/>
                  </a:lnTo>
                  <a:lnTo>
                    <a:pt x="34" y="0"/>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fr-FR"/>
            </a:p>
          </p:txBody>
        </p:sp>
        <p:sp>
          <p:nvSpPr>
            <p:cNvPr id="33854" name="Freeform 213"/>
            <p:cNvSpPr>
              <a:spLocks/>
            </p:cNvSpPr>
            <p:nvPr/>
          </p:nvSpPr>
          <p:spPr bwMode="auto">
            <a:xfrm>
              <a:off x="570" y="1795"/>
              <a:ext cx="136" cy="191"/>
            </a:xfrm>
            <a:custGeom>
              <a:avLst/>
              <a:gdLst>
                <a:gd name="T0" fmla="*/ 68 w 136"/>
                <a:gd name="T1" fmla="*/ 0 h 191"/>
                <a:gd name="T2" fmla="*/ 60 w 136"/>
                <a:gd name="T3" fmla="*/ 0 h 191"/>
                <a:gd name="T4" fmla="*/ 54 w 136"/>
                <a:gd name="T5" fmla="*/ 1 h 191"/>
                <a:gd name="T6" fmla="*/ 47 w 136"/>
                <a:gd name="T7" fmla="*/ 5 h 191"/>
                <a:gd name="T8" fmla="*/ 41 w 136"/>
                <a:gd name="T9" fmla="*/ 8 h 191"/>
                <a:gd name="T10" fmla="*/ 29 w 136"/>
                <a:gd name="T11" fmla="*/ 16 h 191"/>
                <a:gd name="T12" fmla="*/ 20 w 136"/>
                <a:gd name="T13" fmla="*/ 27 h 191"/>
                <a:gd name="T14" fmla="*/ 11 w 136"/>
                <a:gd name="T15" fmla="*/ 42 h 191"/>
                <a:gd name="T16" fmla="*/ 5 w 136"/>
                <a:gd name="T17" fmla="*/ 58 h 191"/>
                <a:gd name="T18" fmla="*/ 2 w 136"/>
                <a:gd name="T19" fmla="*/ 76 h 191"/>
                <a:gd name="T20" fmla="*/ 0 w 136"/>
                <a:gd name="T21" fmla="*/ 96 h 191"/>
                <a:gd name="T22" fmla="*/ 2 w 136"/>
                <a:gd name="T23" fmla="*/ 114 h 191"/>
                <a:gd name="T24" fmla="*/ 5 w 136"/>
                <a:gd name="T25" fmla="*/ 131 h 191"/>
                <a:gd name="T26" fmla="*/ 11 w 136"/>
                <a:gd name="T27" fmla="*/ 148 h 191"/>
                <a:gd name="T28" fmla="*/ 20 w 136"/>
                <a:gd name="T29" fmla="*/ 162 h 191"/>
                <a:gd name="T30" fmla="*/ 29 w 136"/>
                <a:gd name="T31" fmla="*/ 174 h 191"/>
                <a:gd name="T32" fmla="*/ 41 w 136"/>
                <a:gd name="T33" fmla="*/ 182 h 191"/>
                <a:gd name="T34" fmla="*/ 47 w 136"/>
                <a:gd name="T35" fmla="*/ 185 h 191"/>
                <a:gd name="T36" fmla="*/ 54 w 136"/>
                <a:gd name="T37" fmla="*/ 188 h 191"/>
                <a:gd name="T38" fmla="*/ 60 w 136"/>
                <a:gd name="T39" fmla="*/ 188 h 191"/>
                <a:gd name="T40" fmla="*/ 68 w 136"/>
                <a:gd name="T41" fmla="*/ 190 h 191"/>
                <a:gd name="T42" fmla="*/ 75 w 136"/>
                <a:gd name="T43" fmla="*/ 188 h 191"/>
                <a:gd name="T44" fmla="*/ 81 w 136"/>
                <a:gd name="T45" fmla="*/ 188 h 191"/>
                <a:gd name="T46" fmla="*/ 88 w 136"/>
                <a:gd name="T47" fmla="*/ 185 h 191"/>
                <a:gd name="T48" fmla="*/ 94 w 136"/>
                <a:gd name="T49" fmla="*/ 182 h 191"/>
                <a:gd name="T50" fmla="*/ 106 w 136"/>
                <a:gd name="T51" fmla="*/ 174 h 191"/>
                <a:gd name="T52" fmla="*/ 115 w 136"/>
                <a:gd name="T53" fmla="*/ 162 h 191"/>
                <a:gd name="T54" fmla="*/ 124 w 136"/>
                <a:gd name="T55" fmla="*/ 148 h 191"/>
                <a:gd name="T56" fmla="*/ 130 w 136"/>
                <a:gd name="T57" fmla="*/ 131 h 191"/>
                <a:gd name="T58" fmla="*/ 135 w 136"/>
                <a:gd name="T59" fmla="*/ 114 h 191"/>
                <a:gd name="T60" fmla="*/ 135 w 136"/>
                <a:gd name="T61" fmla="*/ 96 h 191"/>
                <a:gd name="T62" fmla="*/ 135 w 136"/>
                <a:gd name="T63" fmla="*/ 76 h 191"/>
                <a:gd name="T64" fmla="*/ 130 w 136"/>
                <a:gd name="T65" fmla="*/ 58 h 191"/>
                <a:gd name="T66" fmla="*/ 124 w 136"/>
                <a:gd name="T67" fmla="*/ 42 h 191"/>
                <a:gd name="T68" fmla="*/ 115 w 136"/>
                <a:gd name="T69" fmla="*/ 27 h 191"/>
                <a:gd name="T70" fmla="*/ 106 w 136"/>
                <a:gd name="T71" fmla="*/ 16 h 191"/>
                <a:gd name="T72" fmla="*/ 94 w 136"/>
                <a:gd name="T73" fmla="*/ 8 h 191"/>
                <a:gd name="T74" fmla="*/ 88 w 136"/>
                <a:gd name="T75" fmla="*/ 5 h 191"/>
                <a:gd name="T76" fmla="*/ 81 w 136"/>
                <a:gd name="T77" fmla="*/ 1 h 191"/>
                <a:gd name="T78" fmla="*/ 75 w 136"/>
                <a:gd name="T79" fmla="*/ 0 h 191"/>
                <a:gd name="T80" fmla="*/ 68 w 136"/>
                <a:gd name="T81" fmla="*/ 0 h 1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6"/>
                <a:gd name="T124" fmla="*/ 0 h 191"/>
                <a:gd name="T125" fmla="*/ 136 w 136"/>
                <a:gd name="T126" fmla="*/ 191 h 19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6" h="191">
                  <a:moveTo>
                    <a:pt x="68" y="0"/>
                  </a:moveTo>
                  <a:lnTo>
                    <a:pt x="60" y="0"/>
                  </a:lnTo>
                  <a:lnTo>
                    <a:pt x="54" y="1"/>
                  </a:lnTo>
                  <a:lnTo>
                    <a:pt x="47" y="5"/>
                  </a:lnTo>
                  <a:lnTo>
                    <a:pt x="41" y="8"/>
                  </a:lnTo>
                  <a:lnTo>
                    <a:pt x="29" y="16"/>
                  </a:lnTo>
                  <a:lnTo>
                    <a:pt x="20" y="27"/>
                  </a:lnTo>
                  <a:lnTo>
                    <a:pt x="11" y="42"/>
                  </a:lnTo>
                  <a:lnTo>
                    <a:pt x="5" y="58"/>
                  </a:lnTo>
                  <a:lnTo>
                    <a:pt x="2" y="76"/>
                  </a:lnTo>
                  <a:lnTo>
                    <a:pt x="0" y="96"/>
                  </a:lnTo>
                  <a:lnTo>
                    <a:pt x="2" y="114"/>
                  </a:lnTo>
                  <a:lnTo>
                    <a:pt x="5" y="131"/>
                  </a:lnTo>
                  <a:lnTo>
                    <a:pt x="11" y="148"/>
                  </a:lnTo>
                  <a:lnTo>
                    <a:pt x="20" y="162"/>
                  </a:lnTo>
                  <a:lnTo>
                    <a:pt x="29" y="174"/>
                  </a:lnTo>
                  <a:lnTo>
                    <a:pt x="41" y="182"/>
                  </a:lnTo>
                  <a:lnTo>
                    <a:pt x="47" y="185"/>
                  </a:lnTo>
                  <a:lnTo>
                    <a:pt x="54" y="188"/>
                  </a:lnTo>
                  <a:lnTo>
                    <a:pt x="60" y="188"/>
                  </a:lnTo>
                  <a:lnTo>
                    <a:pt x="68" y="190"/>
                  </a:lnTo>
                  <a:lnTo>
                    <a:pt x="75" y="188"/>
                  </a:lnTo>
                  <a:lnTo>
                    <a:pt x="81" y="188"/>
                  </a:lnTo>
                  <a:lnTo>
                    <a:pt x="88" y="185"/>
                  </a:lnTo>
                  <a:lnTo>
                    <a:pt x="94" y="182"/>
                  </a:lnTo>
                  <a:lnTo>
                    <a:pt x="106" y="174"/>
                  </a:lnTo>
                  <a:lnTo>
                    <a:pt x="115" y="162"/>
                  </a:lnTo>
                  <a:lnTo>
                    <a:pt x="124" y="148"/>
                  </a:lnTo>
                  <a:lnTo>
                    <a:pt x="130" y="131"/>
                  </a:lnTo>
                  <a:lnTo>
                    <a:pt x="135" y="114"/>
                  </a:lnTo>
                  <a:lnTo>
                    <a:pt x="135" y="96"/>
                  </a:lnTo>
                  <a:lnTo>
                    <a:pt x="135" y="76"/>
                  </a:lnTo>
                  <a:lnTo>
                    <a:pt x="130" y="58"/>
                  </a:lnTo>
                  <a:lnTo>
                    <a:pt x="124" y="42"/>
                  </a:lnTo>
                  <a:lnTo>
                    <a:pt x="115" y="27"/>
                  </a:lnTo>
                  <a:lnTo>
                    <a:pt x="106" y="16"/>
                  </a:lnTo>
                  <a:lnTo>
                    <a:pt x="94" y="8"/>
                  </a:lnTo>
                  <a:lnTo>
                    <a:pt x="88" y="5"/>
                  </a:lnTo>
                  <a:lnTo>
                    <a:pt x="81" y="1"/>
                  </a:lnTo>
                  <a:lnTo>
                    <a:pt x="75" y="0"/>
                  </a:lnTo>
                  <a:lnTo>
                    <a:pt x="68"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fr-FR"/>
            </a:p>
          </p:txBody>
        </p:sp>
      </p:grpSp>
      <p:grpSp>
        <p:nvGrpSpPr>
          <p:cNvPr id="15" name="Group 214"/>
          <p:cNvGrpSpPr>
            <a:grpSpLocks/>
          </p:cNvGrpSpPr>
          <p:nvPr/>
        </p:nvGrpSpPr>
        <p:grpSpPr bwMode="auto">
          <a:xfrm>
            <a:off x="5484813" y="3194050"/>
            <a:ext cx="219075" cy="306388"/>
            <a:chOff x="568" y="1795"/>
            <a:chExt cx="138" cy="193"/>
          </a:xfrm>
        </p:grpSpPr>
        <p:sp>
          <p:nvSpPr>
            <p:cNvPr id="33849" name="Freeform 215"/>
            <p:cNvSpPr>
              <a:spLocks/>
            </p:cNvSpPr>
            <p:nvPr/>
          </p:nvSpPr>
          <p:spPr bwMode="auto">
            <a:xfrm>
              <a:off x="568" y="1797"/>
              <a:ext cx="136" cy="191"/>
            </a:xfrm>
            <a:custGeom>
              <a:avLst/>
              <a:gdLst>
                <a:gd name="T0" fmla="*/ 68 w 136"/>
                <a:gd name="T1" fmla="*/ 0 h 191"/>
                <a:gd name="T2" fmla="*/ 60 w 136"/>
                <a:gd name="T3" fmla="*/ 0 h 191"/>
                <a:gd name="T4" fmla="*/ 54 w 136"/>
                <a:gd name="T5" fmla="*/ 1 h 191"/>
                <a:gd name="T6" fmla="*/ 47 w 136"/>
                <a:gd name="T7" fmla="*/ 5 h 191"/>
                <a:gd name="T8" fmla="*/ 41 w 136"/>
                <a:gd name="T9" fmla="*/ 8 h 191"/>
                <a:gd name="T10" fmla="*/ 29 w 136"/>
                <a:gd name="T11" fmla="*/ 16 h 191"/>
                <a:gd name="T12" fmla="*/ 20 w 136"/>
                <a:gd name="T13" fmla="*/ 27 h 191"/>
                <a:gd name="T14" fmla="*/ 11 w 136"/>
                <a:gd name="T15" fmla="*/ 42 h 191"/>
                <a:gd name="T16" fmla="*/ 5 w 136"/>
                <a:gd name="T17" fmla="*/ 58 h 191"/>
                <a:gd name="T18" fmla="*/ 2 w 136"/>
                <a:gd name="T19" fmla="*/ 76 h 191"/>
                <a:gd name="T20" fmla="*/ 0 w 136"/>
                <a:gd name="T21" fmla="*/ 96 h 191"/>
                <a:gd name="T22" fmla="*/ 2 w 136"/>
                <a:gd name="T23" fmla="*/ 114 h 191"/>
                <a:gd name="T24" fmla="*/ 5 w 136"/>
                <a:gd name="T25" fmla="*/ 131 h 191"/>
                <a:gd name="T26" fmla="*/ 11 w 136"/>
                <a:gd name="T27" fmla="*/ 148 h 191"/>
                <a:gd name="T28" fmla="*/ 20 w 136"/>
                <a:gd name="T29" fmla="*/ 162 h 191"/>
                <a:gd name="T30" fmla="*/ 29 w 136"/>
                <a:gd name="T31" fmla="*/ 174 h 191"/>
                <a:gd name="T32" fmla="*/ 41 w 136"/>
                <a:gd name="T33" fmla="*/ 182 h 191"/>
                <a:gd name="T34" fmla="*/ 47 w 136"/>
                <a:gd name="T35" fmla="*/ 185 h 191"/>
                <a:gd name="T36" fmla="*/ 54 w 136"/>
                <a:gd name="T37" fmla="*/ 188 h 191"/>
                <a:gd name="T38" fmla="*/ 60 w 136"/>
                <a:gd name="T39" fmla="*/ 188 h 191"/>
                <a:gd name="T40" fmla="*/ 68 w 136"/>
                <a:gd name="T41" fmla="*/ 190 h 191"/>
                <a:gd name="T42" fmla="*/ 75 w 136"/>
                <a:gd name="T43" fmla="*/ 188 h 191"/>
                <a:gd name="T44" fmla="*/ 81 w 136"/>
                <a:gd name="T45" fmla="*/ 188 h 191"/>
                <a:gd name="T46" fmla="*/ 88 w 136"/>
                <a:gd name="T47" fmla="*/ 185 h 191"/>
                <a:gd name="T48" fmla="*/ 94 w 136"/>
                <a:gd name="T49" fmla="*/ 182 h 191"/>
                <a:gd name="T50" fmla="*/ 106 w 136"/>
                <a:gd name="T51" fmla="*/ 174 h 191"/>
                <a:gd name="T52" fmla="*/ 115 w 136"/>
                <a:gd name="T53" fmla="*/ 162 h 191"/>
                <a:gd name="T54" fmla="*/ 124 w 136"/>
                <a:gd name="T55" fmla="*/ 148 h 191"/>
                <a:gd name="T56" fmla="*/ 130 w 136"/>
                <a:gd name="T57" fmla="*/ 131 h 191"/>
                <a:gd name="T58" fmla="*/ 135 w 136"/>
                <a:gd name="T59" fmla="*/ 114 h 191"/>
                <a:gd name="T60" fmla="*/ 135 w 136"/>
                <a:gd name="T61" fmla="*/ 96 h 191"/>
                <a:gd name="T62" fmla="*/ 135 w 136"/>
                <a:gd name="T63" fmla="*/ 76 h 191"/>
                <a:gd name="T64" fmla="*/ 130 w 136"/>
                <a:gd name="T65" fmla="*/ 58 h 191"/>
                <a:gd name="T66" fmla="*/ 124 w 136"/>
                <a:gd name="T67" fmla="*/ 42 h 191"/>
                <a:gd name="T68" fmla="*/ 115 w 136"/>
                <a:gd name="T69" fmla="*/ 27 h 191"/>
                <a:gd name="T70" fmla="*/ 106 w 136"/>
                <a:gd name="T71" fmla="*/ 16 h 191"/>
                <a:gd name="T72" fmla="*/ 94 w 136"/>
                <a:gd name="T73" fmla="*/ 8 h 191"/>
                <a:gd name="T74" fmla="*/ 88 w 136"/>
                <a:gd name="T75" fmla="*/ 5 h 191"/>
                <a:gd name="T76" fmla="*/ 81 w 136"/>
                <a:gd name="T77" fmla="*/ 1 h 191"/>
                <a:gd name="T78" fmla="*/ 75 w 136"/>
                <a:gd name="T79" fmla="*/ 0 h 191"/>
                <a:gd name="T80" fmla="*/ 68 w 136"/>
                <a:gd name="T81" fmla="*/ 0 h 1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6"/>
                <a:gd name="T124" fmla="*/ 0 h 191"/>
                <a:gd name="T125" fmla="*/ 136 w 136"/>
                <a:gd name="T126" fmla="*/ 191 h 19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6" h="191">
                  <a:moveTo>
                    <a:pt x="68" y="0"/>
                  </a:moveTo>
                  <a:lnTo>
                    <a:pt x="60" y="0"/>
                  </a:lnTo>
                  <a:lnTo>
                    <a:pt x="54" y="1"/>
                  </a:lnTo>
                  <a:lnTo>
                    <a:pt x="47" y="5"/>
                  </a:lnTo>
                  <a:lnTo>
                    <a:pt x="41" y="8"/>
                  </a:lnTo>
                  <a:lnTo>
                    <a:pt x="29" y="16"/>
                  </a:lnTo>
                  <a:lnTo>
                    <a:pt x="20" y="27"/>
                  </a:lnTo>
                  <a:lnTo>
                    <a:pt x="11" y="42"/>
                  </a:lnTo>
                  <a:lnTo>
                    <a:pt x="5" y="58"/>
                  </a:lnTo>
                  <a:lnTo>
                    <a:pt x="2" y="76"/>
                  </a:lnTo>
                  <a:lnTo>
                    <a:pt x="0" y="96"/>
                  </a:lnTo>
                  <a:lnTo>
                    <a:pt x="2" y="114"/>
                  </a:lnTo>
                  <a:lnTo>
                    <a:pt x="5" y="131"/>
                  </a:lnTo>
                  <a:lnTo>
                    <a:pt x="11" y="148"/>
                  </a:lnTo>
                  <a:lnTo>
                    <a:pt x="20" y="162"/>
                  </a:lnTo>
                  <a:lnTo>
                    <a:pt x="29" y="174"/>
                  </a:lnTo>
                  <a:lnTo>
                    <a:pt x="41" y="182"/>
                  </a:lnTo>
                  <a:lnTo>
                    <a:pt x="47" y="185"/>
                  </a:lnTo>
                  <a:lnTo>
                    <a:pt x="54" y="188"/>
                  </a:lnTo>
                  <a:lnTo>
                    <a:pt x="60" y="188"/>
                  </a:lnTo>
                  <a:lnTo>
                    <a:pt x="68" y="190"/>
                  </a:lnTo>
                  <a:lnTo>
                    <a:pt x="75" y="188"/>
                  </a:lnTo>
                  <a:lnTo>
                    <a:pt x="81" y="188"/>
                  </a:lnTo>
                  <a:lnTo>
                    <a:pt x="88" y="185"/>
                  </a:lnTo>
                  <a:lnTo>
                    <a:pt x="94" y="182"/>
                  </a:lnTo>
                  <a:lnTo>
                    <a:pt x="106" y="174"/>
                  </a:lnTo>
                  <a:lnTo>
                    <a:pt x="115" y="162"/>
                  </a:lnTo>
                  <a:lnTo>
                    <a:pt x="124" y="148"/>
                  </a:lnTo>
                  <a:lnTo>
                    <a:pt x="130" y="131"/>
                  </a:lnTo>
                  <a:lnTo>
                    <a:pt x="135" y="114"/>
                  </a:lnTo>
                  <a:lnTo>
                    <a:pt x="135" y="96"/>
                  </a:lnTo>
                  <a:lnTo>
                    <a:pt x="135" y="76"/>
                  </a:lnTo>
                  <a:lnTo>
                    <a:pt x="130" y="58"/>
                  </a:lnTo>
                  <a:lnTo>
                    <a:pt x="124" y="42"/>
                  </a:lnTo>
                  <a:lnTo>
                    <a:pt x="115" y="27"/>
                  </a:lnTo>
                  <a:lnTo>
                    <a:pt x="106" y="16"/>
                  </a:lnTo>
                  <a:lnTo>
                    <a:pt x="94" y="8"/>
                  </a:lnTo>
                  <a:lnTo>
                    <a:pt x="88" y="5"/>
                  </a:lnTo>
                  <a:lnTo>
                    <a:pt x="81" y="1"/>
                  </a:lnTo>
                  <a:lnTo>
                    <a:pt x="75" y="0"/>
                  </a:lnTo>
                  <a:lnTo>
                    <a:pt x="68" y="0"/>
                  </a:lnTo>
                </a:path>
              </a:pathLst>
            </a:custGeom>
            <a:solidFill>
              <a:schemeClr val="bg2"/>
            </a:solidFill>
            <a:ln>
              <a:noFill/>
            </a:ln>
            <a:extLst>
              <a:ext uri="{91240B29-F687-4F45-9708-019B960494DF}">
                <a14:hiddenLine xmlns:a14="http://schemas.microsoft.com/office/drawing/2010/main" w="12700" cap="rnd">
                  <a:solidFill>
                    <a:srgbClr val="000000"/>
                  </a:solidFill>
                  <a:round/>
                  <a:headEnd type="none" w="sm" len="sm"/>
                  <a:tailEnd type="none" w="sm" len="sm"/>
                </a14:hiddenLine>
              </a:ext>
            </a:extLst>
          </p:spPr>
          <p:txBody>
            <a:bodyPr/>
            <a:lstStyle/>
            <a:p>
              <a:endParaRPr lang="fr-FR"/>
            </a:p>
          </p:txBody>
        </p:sp>
        <p:sp>
          <p:nvSpPr>
            <p:cNvPr id="33850" name="Freeform 216"/>
            <p:cNvSpPr>
              <a:spLocks/>
            </p:cNvSpPr>
            <p:nvPr/>
          </p:nvSpPr>
          <p:spPr bwMode="auto">
            <a:xfrm>
              <a:off x="612" y="1803"/>
              <a:ext cx="92" cy="177"/>
            </a:xfrm>
            <a:custGeom>
              <a:avLst/>
              <a:gdLst>
                <a:gd name="T0" fmla="*/ 2535610 w 69"/>
                <a:gd name="T1" fmla="*/ 0 h 139"/>
                <a:gd name="T2" fmla="*/ 2000213 w 69"/>
                <a:gd name="T3" fmla="*/ 1 h 139"/>
                <a:gd name="T4" fmla="*/ 1546787 w 69"/>
                <a:gd name="T5" fmla="*/ 82974 h 139"/>
                <a:gd name="T6" fmla="*/ 1047259 w 69"/>
                <a:gd name="T7" fmla="*/ 136906 h 139"/>
                <a:gd name="T8" fmla="*/ 652551 w 69"/>
                <a:gd name="T9" fmla="*/ 257366 h 139"/>
                <a:gd name="T10" fmla="*/ 474660 w 69"/>
                <a:gd name="T11" fmla="*/ 381560 h 139"/>
                <a:gd name="T12" fmla="*/ 206471 w 69"/>
                <a:gd name="T13" fmla="*/ 511106 h 139"/>
                <a:gd name="T14" fmla="*/ 0 w 69"/>
                <a:gd name="T15" fmla="*/ 676682 h 139"/>
                <a:gd name="T16" fmla="*/ 0 w 69"/>
                <a:gd name="T17" fmla="*/ 861674 h 139"/>
                <a:gd name="T18" fmla="*/ 0 w 69"/>
                <a:gd name="T19" fmla="*/ 1032367 h 139"/>
                <a:gd name="T20" fmla="*/ 206471 w 69"/>
                <a:gd name="T21" fmla="*/ 1184368 h 139"/>
                <a:gd name="T22" fmla="*/ 474660 w 69"/>
                <a:gd name="T23" fmla="*/ 1320625 h 139"/>
                <a:gd name="T24" fmla="*/ 652551 w 69"/>
                <a:gd name="T25" fmla="*/ 1454082 h 139"/>
                <a:gd name="T26" fmla="*/ 1047259 w 69"/>
                <a:gd name="T27" fmla="*/ 1573205 h 139"/>
                <a:gd name="T28" fmla="*/ 1546787 w 69"/>
                <a:gd name="T29" fmla="*/ 1642340 h 139"/>
                <a:gd name="T30" fmla="*/ 2000213 w 69"/>
                <a:gd name="T31" fmla="*/ 1681659 h 139"/>
                <a:gd name="T32" fmla="*/ 2535610 w 69"/>
                <a:gd name="T33" fmla="*/ 1711210 h 139"/>
                <a:gd name="T34" fmla="*/ 2986424 w 69"/>
                <a:gd name="T35" fmla="*/ 1681659 h 139"/>
                <a:gd name="T36" fmla="*/ 3515341 w 69"/>
                <a:gd name="T37" fmla="*/ 1642340 h 139"/>
                <a:gd name="T38" fmla="*/ 3981898 w 69"/>
                <a:gd name="T39" fmla="*/ 1573205 h 139"/>
                <a:gd name="T40" fmla="*/ 4306018 w 69"/>
                <a:gd name="T41" fmla="*/ 1454082 h 139"/>
                <a:gd name="T42" fmla="*/ 4687119 w 69"/>
                <a:gd name="T43" fmla="*/ 1320625 h 139"/>
                <a:gd name="T44" fmla="*/ 4902543 w 69"/>
                <a:gd name="T45" fmla="*/ 1184368 h 139"/>
                <a:gd name="T46" fmla="*/ 5086084 w 69"/>
                <a:gd name="T47" fmla="*/ 1032367 h 139"/>
                <a:gd name="T48" fmla="*/ 5086084 w 69"/>
                <a:gd name="T49" fmla="*/ 861674 h 139"/>
                <a:gd name="T50" fmla="*/ 5086084 w 69"/>
                <a:gd name="T51" fmla="*/ 676682 h 139"/>
                <a:gd name="T52" fmla="*/ 4902543 w 69"/>
                <a:gd name="T53" fmla="*/ 511106 h 139"/>
                <a:gd name="T54" fmla="*/ 4687119 w 69"/>
                <a:gd name="T55" fmla="*/ 381560 h 139"/>
                <a:gd name="T56" fmla="*/ 4306018 w 69"/>
                <a:gd name="T57" fmla="*/ 257366 h 139"/>
                <a:gd name="T58" fmla="*/ 3981898 w 69"/>
                <a:gd name="T59" fmla="*/ 136906 h 139"/>
                <a:gd name="T60" fmla="*/ 3515341 w 69"/>
                <a:gd name="T61" fmla="*/ 82974 h 139"/>
                <a:gd name="T62" fmla="*/ 2986424 w 69"/>
                <a:gd name="T63" fmla="*/ 1 h 139"/>
                <a:gd name="T64" fmla="*/ 2535610 w 69"/>
                <a:gd name="T65" fmla="*/ 0 h 13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9"/>
                <a:gd name="T100" fmla="*/ 0 h 139"/>
                <a:gd name="T101" fmla="*/ 69 w 69"/>
                <a:gd name="T102" fmla="*/ 139 h 13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9" h="139">
                  <a:moveTo>
                    <a:pt x="34" y="0"/>
                  </a:moveTo>
                  <a:lnTo>
                    <a:pt x="27" y="1"/>
                  </a:lnTo>
                  <a:lnTo>
                    <a:pt x="21" y="6"/>
                  </a:lnTo>
                  <a:lnTo>
                    <a:pt x="14" y="11"/>
                  </a:lnTo>
                  <a:lnTo>
                    <a:pt x="9" y="21"/>
                  </a:lnTo>
                  <a:lnTo>
                    <a:pt x="6" y="31"/>
                  </a:lnTo>
                  <a:lnTo>
                    <a:pt x="3" y="42"/>
                  </a:lnTo>
                  <a:lnTo>
                    <a:pt x="0" y="55"/>
                  </a:lnTo>
                  <a:lnTo>
                    <a:pt x="0" y="70"/>
                  </a:lnTo>
                  <a:lnTo>
                    <a:pt x="0" y="83"/>
                  </a:lnTo>
                  <a:lnTo>
                    <a:pt x="3" y="96"/>
                  </a:lnTo>
                  <a:lnTo>
                    <a:pt x="6" y="107"/>
                  </a:lnTo>
                  <a:lnTo>
                    <a:pt x="9" y="118"/>
                  </a:lnTo>
                  <a:lnTo>
                    <a:pt x="14" y="127"/>
                  </a:lnTo>
                  <a:lnTo>
                    <a:pt x="21" y="133"/>
                  </a:lnTo>
                  <a:lnTo>
                    <a:pt x="27" y="136"/>
                  </a:lnTo>
                  <a:lnTo>
                    <a:pt x="34" y="138"/>
                  </a:lnTo>
                  <a:lnTo>
                    <a:pt x="40" y="136"/>
                  </a:lnTo>
                  <a:lnTo>
                    <a:pt x="47" y="133"/>
                  </a:lnTo>
                  <a:lnTo>
                    <a:pt x="53" y="127"/>
                  </a:lnTo>
                  <a:lnTo>
                    <a:pt x="58" y="118"/>
                  </a:lnTo>
                  <a:lnTo>
                    <a:pt x="63" y="107"/>
                  </a:lnTo>
                  <a:lnTo>
                    <a:pt x="66" y="96"/>
                  </a:lnTo>
                  <a:lnTo>
                    <a:pt x="68" y="83"/>
                  </a:lnTo>
                  <a:lnTo>
                    <a:pt x="68" y="70"/>
                  </a:lnTo>
                  <a:lnTo>
                    <a:pt x="68" y="55"/>
                  </a:lnTo>
                  <a:lnTo>
                    <a:pt x="66" y="42"/>
                  </a:lnTo>
                  <a:lnTo>
                    <a:pt x="63" y="31"/>
                  </a:lnTo>
                  <a:lnTo>
                    <a:pt x="58" y="21"/>
                  </a:lnTo>
                  <a:lnTo>
                    <a:pt x="53" y="11"/>
                  </a:lnTo>
                  <a:lnTo>
                    <a:pt x="47" y="6"/>
                  </a:lnTo>
                  <a:lnTo>
                    <a:pt x="40" y="1"/>
                  </a:lnTo>
                  <a:lnTo>
                    <a:pt x="34" y="0"/>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fr-FR"/>
            </a:p>
          </p:txBody>
        </p:sp>
        <p:sp>
          <p:nvSpPr>
            <p:cNvPr id="33851" name="Freeform 217"/>
            <p:cNvSpPr>
              <a:spLocks/>
            </p:cNvSpPr>
            <p:nvPr/>
          </p:nvSpPr>
          <p:spPr bwMode="auto">
            <a:xfrm>
              <a:off x="570" y="1795"/>
              <a:ext cx="136" cy="191"/>
            </a:xfrm>
            <a:custGeom>
              <a:avLst/>
              <a:gdLst>
                <a:gd name="T0" fmla="*/ 68 w 136"/>
                <a:gd name="T1" fmla="*/ 0 h 191"/>
                <a:gd name="T2" fmla="*/ 60 w 136"/>
                <a:gd name="T3" fmla="*/ 0 h 191"/>
                <a:gd name="T4" fmla="*/ 54 w 136"/>
                <a:gd name="T5" fmla="*/ 1 h 191"/>
                <a:gd name="T6" fmla="*/ 47 w 136"/>
                <a:gd name="T7" fmla="*/ 5 h 191"/>
                <a:gd name="T8" fmla="*/ 41 w 136"/>
                <a:gd name="T9" fmla="*/ 8 h 191"/>
                <a:gd name="T10" fmla="*/ 29 w 136"/>
                <a:gd name="T11" fmla="*/ 16 h 191"/>
                <a:gd name="T12" fmla="*/ 20 w 136"/>
                <a:gd name="T13" fmla="*/ 27 h 191"/>
                <a:gd name="T14" fmla="*/ 11 w 136"/>
                <a:gd name="T15" fmla="*/ 42 h 191"/>
                <a:gd name="T16" fmla="*/ 5 w 136"/>
                <a:gd name="T17" fmla="*/ 58 h 191"/>
                <a:gd name="T18" fmla="*/ 2 w 136"/>
                <a:gd name="T19" fmla="*/ 76 h 191"/>
                <a:gd name="T20" fmla="*/ 0 w 136"/>
                <a:gd name="T21" fmla="*/ 96 h 191"/>
                <a:gd name="T22" fmla="*/ 2 w 136"/>
                <a:gd name="T23" fmla="*/ 114 h 191"/>
                <a:gd name="T24" fmla="*/ 5 w 136"/>
                <a:gd name="T25" fmla="*/ 131 h 191"/>
                <a:gd name="T26" fmla="*/ 11 w 136"/>
                <a:gd name="T27" fmla="*/ 148 h 191"/>
                <a:gd name="T28" fmla="*/ 20 w 136"/>
                <a:gd name="T29" fmla="*/ 162 h 191"/>
                <a:gd name="T30" fmla="*/ 29 w 136"/>
                <a:gd name="T31" fmla="*/ 174 h 191"/>
                <a:gd name="T32" fmla="*/ 41 w 136"/>
                <a:gd name="T33" fmla="*/ 182 h 191"/>
                <a:gd name="T34" fmla="*/ 47 w 136"/>
                <a:gd name="T35" fmla="*/ 185 h 191"/>
                <a:gd name="T36" fmla="*/ 54 w 136"/>
                <a:gd name="T37" fmla="*/ 188 h 191"/>
                <a:gd name="T38" fmla="*/ 60 w 136"/>
                <a:gd name="T39" fmla="*/ 188 h 191"/>
                <a:gd name="T40" fmla="*/ 68 w 136"/>
                <a:gd name="T41" fmla="*/ 190 h 191"/>
                <a:gd name="T42" fmla="*/ 75 w 136"/>
                <a:gd name="T43" fmla="*/ 188 h 191"/>
                <a:gd name="T44" fmla="*/ 81 w 136"/>
                <a:gd name="T45" fmla="*/ 188 h 191"/>
                <a:gd name="T46" fmla="*/ 88 w 136"/>
                <a:gd name="T47" fmla="*/ 185 h 191"/>
                <a:gd name="T48" fmla="*/ 94 w 136"/>
                <a:gd name="T49" fmla="*/ 182 h 191"/>
                <a:gd name="T50" fmla="*/ 106 w 136"/>
                <a:gd name="T51" fmla="*/ 174 h 191"/>
                <a:gd name="T52" fmla="*/ 115 w 136"/>
                <a:gd name="T53" fmla="*/ 162 h 191"/>
                <a:gd name="T54" fmla="*/ 124 w 136"/>
                <a:gd name="T55" fmla="*/ 148 h 191"/>
                <a:gd name="T56" fmla="*/ 130 w 136"/>
                <a:gd name="T57" fmla="*/ 131 h 191"/>
                <a:gd name="T58" fmla="*/ 135 w 136"/>
                <a:gd name="T59" fmla="*/ 114 h 191"/>
                <a:gd name="T60" fmla="*/ 135 w 136"/>
                <a:gd name="T61" fmla="*/ 96 h 191"/>
                <a:gd name="T62" fmla="*/ 135 w 136"/>
                <a:gd name="T63" fmla="*/ 76 h 191"/>
                <a:gd name="T64" fmla="*/ 130 w 136"/>
                <a:gd name="T65" fmla="*/ 58 h 191"/>
                <a:gd name="T66" fmla="*/ 124 w 136"/>
                <a:gd name="T67" fmla="*/ 42 h 191"/>
                <a:gd name="T68" fmla="*/ 115 w 136"/>
                <a:gd name="T69" fmla="*/ 27 h 191"/>
                <a:gd name="T70" fmla="*/ 106 w 136"/>
                <a:gd name="T71" fmla="*/ 16 h 191"/>
                <a:gd name="T72" fmla="*/ 94 w 136"/>
                <a:gd name="T73" fmla="*/ 8 h 191"/>
                <a:gd name="T74" fmla="*/ 88 w 136"/>
                <a:gd name="T75" fmla="*/ 5 h 191"/>
                <a:gd name="T76" fmla="*/ 81 w 136"/>
                <a:gd name="T77" fmla="*/ 1 h 191"/>
                <a:gd name="T78" fmla="*/ 75 w 136"/>
                <a:gd name="T79" fmla="*/ 0 h 191"/>
                <a:gd name="T80" fmla="*/ 68 w 136"/>
                <a:gd name="T81" fmla="*/ 0 h 1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6"/>
                <a:gd name="T124" fmla="*/ 0 h 191"/>
                <a:gd name="T125" fmla="*/ 136 w 136"/>
                <a:gd name="T126" fmla="*/ 191 h 19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6" h="191">
                  <a:moveTo>
                    <a:pt x="68" y="0"/>
                  </a:moveTo>
                  <a:lnTo>
                    <a:pt x="60" y="0"/>
                  </a:lnTo>
                  <a:lnTo>
                    <a:pt x="54" y="1"/>
                  </a:lnTo>
                  <a:lnTo>
                    <a:pt x="47" y="5"/>
                  </a:lnTo>
                  <a:lnTo>
                    <a:pt x="41" y="8"/>
                  </a:lnTo>
                  <a:lnTo>
                    <a:pt x="29" y="16"/>
                  </a:lnTo>
                  <a:lnTo>
                    <a:pt x="20" y="27"/>
                  </a:lnTo>
                  <a:lnTo>
                    <a:pt x="11" y="42"/>
                  </a:lnTo>
                  <a:lnTo>
                    <a:pt x="5" y="58"/>
                  </a:lnTo>
                  <a:lnTo>
                    <a:pt x="2" y="76"/>
                  </a:lnTo>
                  <a:lnTo>
                    <a:pt x="0" y="96"/>
                  </a:lnTo>
                  <a:lnTo>
                    <a:pt x="2" y="114"/>
                  </a:lnTo>
                  <a:lnTo>
                    <a:pt x="5" y="131"/>
                  </a:lnTo>
                  <a:lnTo>
                    <a:pt x="11" y="148"/>
                  </a:lnTo>
                  <a:lnTo>
                    <a:pt x="20" y="162"/>
                  </a:lnTo>
                  <a:lnTo>
                    <a:pt x="29" y="174"/>
                  </a:lnTo>
                  <a:lnTo>
                    <a:pt x="41" y="182"/>
                  </a:lnTo>
                  <a:lnTo>
                    <a:pt x="47" y="185"/>
                  </a:lnTo>
                  <a:lnTo>
                    <a:pt x="54" y="188"/>
                  </a:lnTo>
                  <a:lnTo>
                    <a:pt x="60" y="188"/>
                  </a:lnTo>
                  <a:lnTo>
                    <a:pt x="68" y="190"/>
                  </a:lnTo>
                  <a:lnTo>
                    <a:pt x="75" y="188"/>
                  </a:lnTo>
                  <a:lnTo>
                    <a:pt x="81" y="188"/>
                  </a:lnTo>
                  <a:lnTo>
                    <a:pt x="88" y="185"/>
                  </a:lnTo>
                  <a:lnTo>
                    <a:pt x="94" y="182"/>
                  </a:lnTo>
                  <a:lnTo>
                    <a:pt x="106" y="174"/>
                  </a:lnTo>
                  <a:lnTo>
                    <a:pt x="115" y="162"/>
                  </a:lnTo>
                  <a:lnTo>
                    <a:pt x="124" y="148"/>
                  </a:lnTo>
                  <a:lnTo>
                    <a:pt x="130" y="131"/>
                  </a:lnTo>
                  <a:lnTo>
                    <a:pt x="135" y="114"/>
                  </a:lnTo>
                  <a:lnTo>
                    <a:pt x="135" y="96"/>
                  </a:lnTo>
                  <a:lnTo>
                    <a:pt x="135" y="76"/>
                  </a:lnTo>
                  <a:lnTo>
                    <a:pt x="130" y="58"/>
                  </a:lnTo>
                  <a:lnTo>
                    <a:pt x="124" y="42"/>
                  </a:lnTo>
                  <a:lnTo>
                    <a:pt x="115" y="27"/>
                  </a:lnTo>
                  <a:lnTo>
                    <a:pt x="106" y="16"/>
                  </a:lnTo>
                  <a:lnTo>
                    <a:pt x="94" y="8"/>
                  </a:lnTo>
                  <a:lnTo>
                    <a:pt x="88" y="5"/>
                  </a:lnTo>
                  <a:lnTo>
                    <a:pt x="81" y="1"/>
                  </a:lnTo>
                  <a:lnTo>
                    <a:pt x="75" y="0"/>
                  </a:lnTo>
                  <a:lnTo>
                    <a:pt x="68"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fr-FR"/>
            </a:p>
          </p:txBody>
        </p:sp>
      </p:grpSp>
      <p:grpSp>
        <p:nvGrpSpPr>
          <p:cNvPr id="16" name="Group 218"/>
          <p:cNvGrpSpPr>
            <a:grpSpLocks/>
          </p:cNvGrpSpPr>
          <p:nvPr/>
        </p:nvGrpSpPr>
        <p:grpSpPr bwMode="auto">
          <a:xfrm>
            <a:off x="5483225" y="4056063"/>
            <a:ext cx="219075" cy="306387"/>
            <a:chOff x="568" y="1795"/>
            <a:chExt cx="138" cy="193"/>
          </a:xfrm>
        </p:grpSpPr>
        <p:sp>
          <p:nvSpPr>
            <p:cNvPr id="33846" name="Freeform 219"/>
            <p:cNvSpPr>
              <a:spLocks/>
            </p:cNvSpPr>
            <p:nvPr/>
          </p:nvSpPr>
          <p:spPr bwMode="auto">
            <a:xfrm>
              <a:off x="568" y="1797"/>
              <a:ext cx="136" cy="191"/>
            </a:xfrm>
            <a:custGeom>
              <a:avLst/>
              <a:gdLst>
                <a:gd name="T0" fmla="*/ 68 w 136"/>
                <a:gd name="T1" fmla="*/ 0 h 191"/>
                <a:gd name="T2" fmla="*/ 60 w 136"/>
                <a:gd name="T3" fmla="*/ 0 h 191"/>
                <a:gd name="T4" fmla="*/ 54 w 136"/>
                <a:gd name="T5" fmla="*/ 1 h 191"/>
                <a:gd name="T6" fmla="*/ 47 w 136"/>
                <a:gd name="T7" fmla="*/ 5 h 191"/>
                <a:gd name="T8" fmla="*/ 41 w 136"/>
                <a:gd name="T9" fmla="*/ 8 h 191"/>
                <a:gd name="T10" fmla="*/ 29 w 136"/>
                <a:gd name="T11" fmla="*/ 16 h 191"/>
                <a:gd name="T12" fmla="*/ 20 w 136"/>
                <a:gd name="T13" fmla="*/ 27 h 191"/>
                <a:gd name="T14" fmla="*/ 11 w 136"/>
                <a:gd name="T15" fmla="*/ 42 h 191"/>
                <a:gd name="T16" fmla="*/ 5 w 136"/>
                <a:gd name="T17" fmla="*/ 58 h 191"/>
                <a:gd name="T18" fmla="*/ 2 w 136"/>
                <a:gd name="T19" fmla="*/ 76 h 191"/>
                <a:gd name="T20" fmla="*/ 0 w 136"/>
                <a:gd name="T21" fmla="*/ 96 h 191"/>
                <a:gd name="T22" fmla="*/ 2 w 136"/>
                <a:gd name="T23" fmla="*/ 114 h 191"/>
                <a:gd name="T24" fmla="*/ 5 w 136"/>
                <a:gd name="T25" fmla="*/ 131 h 191"/>
                <a:gd name="T26" fmla="*/ 11 w 136"/>
                <a:gd name="T27" fmla="*/ 148 h 191"/>
                <a:gd name="T28" fmla="*/ 20 w 136"/>
                <a:gd name="T29" fmla="*/ 162 h 191"/>
                <a:gd name="T30" fmla="*/ 29 w 136"/>
                <a:gd name="T31" fmla="*/ 174 h 191"/>
                <a:gd name="T32" fmla="*/ 41 w 136"/>
                <a:gd name="T33" fmla="*/ 182 h 191"/>
                <a:gd name="T34" fmla="*/ 47 w 136"/>
                <a:gd name="T35" fmla="*/ 185 h 191"/>
                <a:gd name="T36" fmla="*/ 54 w 136"/>
                <a:gd name="T37" fmla="*/ 188 h 191"/>
                <a:gd name="T38" fmla="*/ 60 w 136"/>
                <a:gd name="T39" fmla="*/ 188 h 191"/>
                <a:gd name="T40" fmla="*/ 68 w 136"/>
                <a:gd name="T41" fmla="*/ 190 h 191"/>
                <a:gd name="T42" fmla="*/ 75 w 136"/>
                <a:gd name="T43" fmla="*/ 188 h 191"/>
                <a:gd name="T44" fmla="*/ 81 w 136"/>
                <a:gd name="T45" fmla="*/ 188 h 191"/>
                <a:gd name="T46" fmla="*/ 88 w 136"/>
                <a:gd name="T47" fmla="*/ 185 h 191"/>
                <a:gd name="T48" fmla="*/ 94 w 136"/>
                <a:gd name="T49" fmla="*/ 182 h 191"/>
                <a:gd name="T50" fmla="*/ 106 w 136"/>
                <a:gd name="T51" fmla="*/ 174 h 191"/>
                <a:gd name="T52" fmla="*/ 115 w 136"/>
                <a:gd name="T53" fmla="*/ 162 h 191"/>
                <a:gd name="T54" fmla="*/ 124 w 136"/>
                <a:gd name="T55" fmla="*/ 148 h 191"/>
                <a:gd name="T56" fmla="*/ 130 w 136"/>
                <a:gd name="T57" fmla="*/ 131 h 191"/>
                <a:gd name="T58" fmla="*/ 135 w 136"/>
                <a:gd name="T59" fmla="*/ 114 h 191"/>
                <a:gd name="T60" fmla="*/ 135 w 136"/>
                <a:gd name="T61" fmla="*/ 96 h 191"/>
                <a:gd name="T62" fmla="*/ 135 w 136"/>
                <a:gd name="T63" fmla="*/ 76 h 191"/>
                <a:gd name="T64" fmla="*/ 130 w 136"/>
                <a:gd name="T65" fmla="*/ 58 h 191"/>
                <a:gd name="T66" fmla="*/ 124 w 136"/>
                <a:gd name="T67" fmla="*/ 42 h 191"/>
                <a:gd name="T68" fmla="*/ 115 w 136"/>
                <a:gd name="T69" fmla="*/ 27 h 191"/>
                <a:gd name="T70" fmla="*/ 106 w 136"/>
                <a:gd name="T71" fmla="*/ 16 h 191"/>
                <a:gd name="T72" fmla="*/ 94 w 136"/>
                <a:gd name="T73" fmla="*/ 8 h 191"/>
                <a:gd name="T74" fmla="*/ 88 w 136"/>
                <a:gd name="T75" fmla="*/ 5 h 191"/>
                <a:gd name="T76" fmla="*/ 81 w 136"/>
                <a:gd name="T77" fmla="*/ 1 h 191"/>
                <a:gd name="T78" fmla="*/ 75 w 136"/>
                <a:gd name="T79" fmla="*/ 0 h 191"/>
                <a:gd name="T80" fmla="*/ 68 w 136"/>
                <a:gd name="T81" fmla="*/ 0 h 1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6"/>
                <a:gd name="T124" fmla="*/ 0 h 191"/>
                <a:gd name="T125" fmla="*/ 136 w 136"/>
                <a:gd name="T126" fmla="*/ 191 h 19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6" h="191">
                  <a:moveTo>
                    <a:pt x="68" y="0"/>
                  </a:moveTo>
                  <a:lnTo>
                    <a:pt x="60" y="0"/>
                  </a:lnTo>
                  <a:lnTo>
                    <a:pt x="54" y="1"/>
                  </a:lnTo>
                  <a:lnTo>
                    <a:pt x="47" y="5"/>
                  </a:lnTo>
                  <a:lnTo>
                    <a:pt x="41" y="8"/>
                  </a:lnTo>
                  <a:lnTo>
                    <a:pt x="29" y="16"/>
                  </a:lnTo>
                  <a:lnTo>
                    <a:pt x="20" y="27"/>
                  </a:lnTo>
                  <a:lnTo>
                    <a:pt x="11" y="42"/>
                  </a:lnTo>
                  <a:lnTo>
                    <a:pt x="5" y="58"/>
                  </a:lnTo>
                  <a:lnTo>
                    <a:pt x="2" y="76"/>
                  </a:lnTo>
                  <a:lnTo>
                    <a:pt x="0" y="96"/>
                  </a:lnTo>
                  <a:lnTo>
                    <a:pt x="2" y="114"/>
                  </a:lnTo>
                  <a:lnTo>
                    <a:pt x="5" y="131"/>
                  </a:lnTo>
                  <a:lnTo>
                    <a:pt x="11" y="148"/>
                  </a:lnTo>
                  <a:lnTo>
                    <a:pt x="20" y="162"/>
                  </a:lnTo>
                  <a:lnTo>
                    <a:pt x="29" y="174"/>
                  </a:lnTo>
                  <a:lnTo>
                    <a:pt x="41" y="182"/>
                  </a:lnTo>
                  <a:lnTo>
                    <a:pt x="47" y="185"/>
                  </a:lnTo>
                  <a:lnTo>
                    <a:pt x="54" y="188"/>
                  </a:lnTo>
                  <a:lnTo>
                    <a:pt x="60" y="188"/>
                  </a:lnTo>
                  <a:lnTo>
                    <a:pt x="68" y="190"/>
                  </a:lnTo>
                  <a:lnTo>
                    <a:pt x="75" y="188"/>
                  </a:lnTo>
                  <a:lnTo>
                    <a:pt x="81" y="188"/>
                  </a:lnTo>
                  <a:lnTo>
                    <a:pt x="88" y="185"/>
                  </a:lnTo>
                  <a:lnTo>
                    <a:pt x="94" y="182"/>
                  </a:lnTo>
                  <a:lnTo>
                    <a:pt x="106" y="174"/>
                  </a:lnTo>
                  <a:lnTo>
                    <a:pt x="115" y="162"/>
                  </a:lnTo>
                  <a:lnTo>
                    <a:pt x="124" y="148"/>
                  </a:lnTo>
                  <a:lnTo>
                    <a:pt x="130" y="131"/>
                  </a:lnTo>
                  <a:lnTo>
                    <a:pt x="135" y="114"/>
                  </a:lnTo>
                  <a:lnTo>
                    <a:pt x="135" y="96"/>
                  </a:lnTo>
                  <a:lnTo>
                    <a:pt x="135" y="76"/>
                  </a:lnTo>
                  <a:lnTo>
                    <a:pt x="130" y="58"/>
                  </a:lnTo>
                  <a:lnTo>
                    <a:pt x="124" y="42"/>
                  </a:lnTo>
                  <a:lnTo>
                    <a:pt x="115" y="27"/>
                  </a:lnTo>
                  <a:lnTo>
                    <a:pt x="106" y="16"/>
                  </a:lnTo>
                  <a:lnTo>
                    <a:pt x="94" y="8"/>
                  </a:lnTo>
                  <a:lnTo>
                    <a:pt x="88" y="5"/>
                  </a:lnTo>
                  <a:lnTo>
                    <a:pt x="81" y="1"/>
                  </a:lnTo>
                  <a:lnTo>
                    <a:pt x="75" y="0"/>
                  </a:lnTo>
                  <a:lnTo>
                    <a:pt x="68" y="0"/>
                  </a:lnTo>
                </a:path>
              </a:pathLst>
            </a:custGeom>
            <a:solidFill>
              <a:schemeClr val="bg2"/>
            </a:solidFill>
            <a:ln>
              <a:noFill/>
            </a:ln>
            <a:extLst>
              <a:ext uri="{91240B29-F687-4F45-9708-019B960494DF}">
                <a14:hiddenLine xmlns:a14="http://schemas.microsoft.com/office/drawing/2010/main" w="12700" cap="rnd">
                  <a:solidFill>
                    <a:srgbClr val="000000"/>
                  </a:solidFill>
                  <a:round/>
                  <a:headEnd type="none" w="sm" len="sm"/>
                  <a:tailEnd type="none" w="sm" len="sm"/>
                </a14:hiddenLine>
              </a:ext>
            </a:extLst>
          </p:spPr>
          <p:txBody>
            <a:bodyPr/>
            <a:lstStyle/>
            <a:p>
              <a:endParaRPr lang="fr-FR"/>
            </a:p>
          </p:txBody>
        </p:sp>
        <p:sp>
          <p:nvSpPr>
            <p:cNvPr id="33847" name="Freeform 220"/>
            <p:cNvSpPr>
              <a:spLocks/>
            </p:cNvSpPr>
            <p:nvPr/>
          </p:nvSpPr>
          <p:spPr bwMode="auto">
            <a:xfrm>
              <a:off x="612" y="1803"/>
              <a:ext cx="92" cy="177"/>
            </a:xfrm>
            <a:custGeom>
              <a:avLst/>
              <a:gdLst>
                <a:gd name="T0" fmla="*/ 2535610 w 69"/>
                <a:gd name="T1" fmla="*/ 0 h 139"/>
                <a:gd name="T2" fmla="*/ 2000213 w 69"/>
                <a:gd name="T3" fmla="*/ 1 h 139"/>
                <a:gd name="T4" fmla="*/ 1546787 w 69"/>
                <a:gd name="T5" fmla="*/ 82974 h 139"/>
                <a:gd name="T6" fmla="*/ 1047259 w 69"/>
                <a:gd name="T7" fmla="*/ 136906 h 139"/>
                <a:gd name="T8" fmla="*/ 652551 w 69"/>
                <a:gd name="T9" fmla="*/ 257366 h 139"/>
                <a:gd name="T10" fmla="*/ 474660 w 69"/>
                <a:gd name="T11" fmla="*/ 381560 h 139"/>
                <a:gd name="T12" fmla="*/ 206471 w 69"/>
                <a:gd name="T13" fmla="*/ 511106 h 139"/>
                <a:gd name="T14" fmla="*/ 0 w 69"/>
                <a:gd name="T15" fmla="*/ 676682 h 139"/>
                <a:gd name="T16" fmla="*/ 0 w 69"/>
                <a:gd name="T17" fmla="*/ 861674 h 139"/>
                <a:gd name="T18" fmla="*/ 0 w 69"/>
                <a:gd name="T19" fmla="*/ 1032367 h 139"/>
                <a:gd name="T20" fmla="*/ 206471 w 69"/>
                <a:gd name="T21" fmla="*/ 1184368 h 139"/>
                <a:gd name="T22" fmla="*/ 474660 w 69"/>
                <a:gd name="T23" fmla="*/ 1320625 h 139"/>
                <a:gd name="T24" fmla="*/ 652551 w 69"/>
                <a:gd name="T25" fmla="*/ 1454082 h 139"/>
                <a:gd name="T26" fmla="*/ 1047259 w 69"/>
                <a:gd name="T27" fmla="*/ 1573205 h 139"/>
                <a:gd name="T28" fmla="*/ 1546787 w 69"/>
                <a:gd name="T29" fmla="*/ 1642340 h 139"/>
                <a:gd name="T30" fmla="*/ 2000213 w 69"/>
                <a:gd name="T31" fmla="*/ 1681659 h 139"/>
                <a:gd name="T32" fmla="*/ 2535610 w 69"/>
                <a:gd name="T33" fmla="*/ 1711210 h 139"/>
                <a:gd name="T34" fmla="*/ 2986424 w 69"/>
                <a:gd name="T35" fmla="*/ 1681659 h 139"/>
                <a:gd name="T36" fmla="*/ 3515341 w 69"/>
                <a:gd name="T37" fmla="*/ 1642340 h 139"/>
                <a:gd name="T38" fmla="*/ 3981898 w 69"/>
                <a:gd name="T39" fmla="*/ 1573205 h 139"/>
                <a:gd name="T40" fmla="*/ 4306018 w 69"/>
                <a:gd name="T41" fmla="*/ 1454082 h 139"/>
                <a:gd name="T42" fmla="*/ 4687119 w 69"/>
                <a:gd name="T43" fmla="*/ 1320625 h 139"/>
                <a:gd name="T44" fmla="*/ 4902543 w 69"/>
                <a:gd name="T45" fmla="*/ 1184368 h 139"/>
                <a:gd name="T46" fmla="*/ 5086084 w 69"/>
                <a:gd name="T47" fmla="*/ 1032367 h 139"/>
                <a:gd name="T48" fmla="*/ 5086084 w 69"/>
                <a:gd name="T49" fmla="*/ 861674 h 139"/>
                <a:gd name="T50" fmla="*/ 5086084 w 69"/>
                <a:gd name="T51" fmla="*/ 676682 h 139"/>
                <a:gd name="T52" fmla="*/ 4902543 w 69"/>
                <a:gd name="T53" fmla="*/ 511106 h 139"/>
                <a:gd name="T54" fmla="*/ 4687119 w 69"/>
                <a:gd name="T55" fmla="*/ 381560 h 139"/>
                <a:gd name="T56" fmla="*/ 4306018 w 69"/>
                <a:gd name="T57" fmla="*/ 257366 h 139"/>
                <a:gd name="T58" fmla="*/ 3981898 w 69"/>
                <a:gd name="T59" fmla="*/ 136906 h 139"/>
                <a:gd name="T60" fmla="*/ 3515341 w 69"/>
                <a:gd name="T61" fmla="*/ 82974 h 139"/>
                <a:gd name="T62" fmla="*/ 2986424 w 69"/>
                <a:gd name="T63" fmla="*/ 1 h 139"/>
                <a:gd name="T64" fmla="*/ 2535610 w 69"/>
                <a:gd name="T65" fmla="*/ 0 h 13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9"/>
                <a:gd name="T100" fmla="*/ 0 h 139"/>
                <a:gd name="T101" fmla="*/ 69 w 69"/>
                <a:gd name="T102" fmla="*/ 139 h 13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9" h="139">
                  <a:moveTo>
                    <a:pt x="34" y="0"/>
                  </a:moveTo>
                  <a:lnTo>
                    <a:pt x="27" y="1"/>
                  </a:lnTo>
                  <a:lnTo>
                    <a:pt x="21" y="6"/>
                  </a:lnTo>
                  <a:lnTo>
                    <a:pt x="14" y="11"/>
                  </a:lnTo>
                  <a:lnTo>
                    <a:pt x="9" y="21"/>
                  </a:lnTo>
                  <a:lnTo>
                    <a:pt x="6" y="31"/>
                  </a:lnTo>
                  <a:lnTo>
                    <a:pt x="3" y="42"/>
                  </a:lnTo>
                  <a:lnTo>
                    <a:pt x="0" y="55"/>
                  </a:lnTo>
                  <a:lnTo>
                    <a:pt x="0" y="70"/>
                  </a:lnTo>
                  <a:lnTo>
                    <a:pt x="0" y="83"/>
                  </a:lnTo>
                  <a:lnTo>
                    <a:pt x="3" y="96"/>
                  </a:lnTo>
                  <a:lnTo>
                    <a:pt x="6" y="107"/>
                  </a:lnTo>
                  <a:lnTo>
                    <a:pt x="9" y="118"/>
                  </a:lnTo>
                  <a:lnTo>
                    <a:pt x="14" y="127"/>
                  </a:lnTo>
                  <a:lnTo>
                    <a:pt x="21" y="133"/>
                  </a:lnTo>
                  <a:lnTo>
                    <a:pt x="27" y="136"/>
                  </a:lnTo>
                  <a:lnTo>
                    <a:pt x="34" y="138"/>
                  </a:lnTo>
                  <a:lnTo>
                    <a:pt x="40" y="136"/>
                  </a:lnTo>
                  <a:lnTo>
                    <a:pt x="47" y="133"/>
                  </a:lnTo>
                  <a:lnTo>
                    <a:pt x="53" y="127"/>
                  </a:lnTo>
                  <a:lnTo>
                    <a:pt x="58" y="118"/>
                  </a:lnTo>
                  <a:lnTo>
                    <a:pt x="63" y="107"/>
                  </a:lnTo>
                  <a:lnTo>
                    <a:pt x="66" y="96"/>
                  </a:lnTo>
                  <a:lnTo>
                    <a:pt x="68" y="83"/>
                  </a:lnTo>
                  <a:lnTo>
                    <a:pt x="68" y="70"/>
                  </a:lnTo>
                  <a:lnTo>
                    <a:pt x="68" y="55"/>
                  </a:lnTo>
                  <a:lnTo>
                    <a:pt x="66" y="42"/>
                  </a:lnTo>
                  <a:lnTo>
                    <a:pt x="63" y="31"/>
                  </a:lnTo>
                  <a:lnTo>
                    <a:pt x="58" y="21"/>
                  </a:lnTo>
                  <a:lnTo>
                    <a:pt x="53" y="11"/>
                  </a:lnTo>
                  <a:lnTo>
                    <a:pt x="47" y="6"/>
                  </a:lnTo>
                  <a:lnTo>
                    <a:pt x="40" y="1"/>
                  </a:lnTo>
                  <a:lnTo>
                    <a:pt x="34" y="0"/>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fr-FR"/>
            </a:p>
          </p:txBody>
        </p:sp>
        <p:sp>
          <p:nvSpPr>
            <p:cNvPr id="33848" name="Freeform 221"/>
            <p:cNvSpPr>
              <a:spLocks/>
            </p:cNvSpPr>
            <p:nvPr/>
          </p:nvSpPr>
          <p:spPr bwMode="auto">
            <a:xfrm>
              <a:off x="570" y="1795"/>
              <a:ext cx="136" cy="191"/>
            </a:xfrm>
            <a:custGeom>
              <a:avLst/>
              <a:gdLst>
                <a:gd name="T0" fmla="*/ 68 w 136"/>
                <a:gd name="T1" fmla="*/ 0 h 191"/>
                <a:gd name="T2" fmla="*/ 60 w 136"/>
                <a:gd name="T3" fmla="*/ 0 h 191"/>
                <a:gd name="T4" fmla="*/ 54 w 136"/>
                <a:gd name="T5" fmla="*/ 1 h 191"/>
                <a:gd name="T6" fmla="*/ 47 w 136"/>
                <a:gd name="T7" fmla="*/ 5 h 191"/>
                <a:gd name="T8" fmla="*/ 41 w 136"/>
                <a:gd name="T9" fmla="*/ 8 h 191"/>
                <a:gd name="T10" fmla="*/ 29 w 136"/>
                <a:gd name="T11" fmla="*/ 16 h 191"/>
                <a:gd name="T12" fmla="*/ 20 w 136"/>
                <a:gd name="T13" fmla="*/ 27 h 191"/>
                <a:gd name="T14" fmla="*/ 11 w 136"/>
                <a:gd name="T15" fmla="*/ 42 h 191"/>
                <a:gd name="T16" fmla="*/ 5 w 136"/>
                <a:gd name="T17" fmla="*/ 58 h 191"/>
                <a:gd name="T18" fmla="*/ 2 w 136"/>
                <a:gd name="T19" fmla="*/ 76 h 191"/>
                <a:gd name="T20" fmla="*/ 0 w 136"/>
                <a:gd name="T21" fmla="*/ 96 h 191"/>
                <a:gd name="T22" fmla="*/ 2 w 136"/>
                <a:gd name="T23" fmla="*/ 114 h 191"/>
                <a:gd name="T24" fmla="*/ 5 w 136"/>
                <a:gd name="T25" fmla="*/ 131 h 191"/>
                <a:gd name="T26" fmla="*/ 11 w 136"/>
                <a:gd name="T27" fmla="*/ 148 h 191"/>
                <a:gd name="T28" fmla="*/ 20 w 136"/>
                <a:gd name="T29" fmla="*/ 162 h 191"/>
                <a:gd name="T30" fmla="*/ 29 w 136"/>
                <a:gd name="T31" fmla="*/ 174 h 191"/>
                <a:gd name="T32" fmla="*/ 41 w 136"/>
                <a:gd name="T33" fmla="*/ 182 h 191"/>
                <a:gd name="T34" fmla="*/ 47 w 136"/>
                <a:gd name="T35" fmla="*/ 185 h 191"/>
                <a:gd name="T36" fmla="*/ 54 w 136"/>
                <a:gd name="T37" fmla="*/ 188 h 191"/>
                <a:gd name="T38" fmla="*/ 60 w 136"/>
                <a:gd name="T39" fmla="*/ 188 h 191"/>
                <a:gd name="T40" fmla="*/ 68 w 136"/>
                <a:gd name="T41" fmla="*/ 190 h 191"/>
                <a:gd name="T42" fmla="*/ 75 w 136"/>
                <a:gd name="T43" fmla="*/ 188 h 191"/>
                <a:gd name="T44" fmla="*/ 81 w 136"/>
                <a:gd name="T45" fmla="*/ 188 h 191"/>
                <a:gd name="T46" fmla="*/ 88 w 136"/>
                <a:gd name="T47" fmla="*/ 185 h 191"/>
                <a:gd name="T48" fmla="*/ 94 w 136"/>
                <a:gd name="T49" fmla="*/ 182 h 191"/>
                <a:gd name="T50" fmla="*/ 106 w 136"/>
                <a:gd name="T51" fmla="*/ 174 h 191"/>
                <a:gd name="T52" fmla="*/ 115 w 136"/>
                <a:gd name="T53" fmla="*/ 162 h 191"/>
                <a:gd name="T54" fmla="*/ 124 w 136"/>
                <a:gd name="T55" fmla="*/ 148 h 191"/>
                <a:gd name="T56" fmla="*/ 130 w 136"/>
                <a:gd name="T57" fmla="*/ 131 h 191"/>
                <a:gd name="T58" fmla="*/ 135 w 136"/>
                <a:gd name="T59" fmla="*/ 114 h 191"/>
                <a:gd name="T60" fmla="*/ 135 w 136"/>
                <a:gd name="T61" fmla="*/ 96 h 191"/>
                <a:gd name="T62" fmla="*/ 135 w 136"/>
                <a:gd name="T63" fmla="*/ 76 h 191"/>
                <a:gd name="T64" fmla="*/ 130 w 136"/>
                <a:gd name="T65" fmla="*/ 58 h 191"/>
                <a:gd name="T66" fmla="*/ 124 w 136"/>
                <a:gd name="T67" fmla="*/ 42 h 191"/>
                <a:gd name="T68" fmla="*/ 115 w 136"/>
                <a:gd name="T69" fmla="*/ 27 h 191"/>
                <a:gd name="T70" fmla="*/ 106 w 136"/>
                <a:gd name="T71" fmla="*/ 16 h 191"/>
                <a:gd name="T72" fmla="*/ 94 w 136"/>
                <a:gd name="T73" fmla="*/ 8 h 191"/>
                <a:gd name="T74" fmla="*/ 88 w 136"/>
                <a:gd name="T75" fmla="*/ 5 h 191"/>
                <a:gd name="T76" fmla="*/ 81 w 136"/>
                <a:gd name="T77" fmla="*/ 1 h 191"/>
                <a:gd name="T78" fmla="*/ 75 w 136"/>
                <a:gd name="T79" fmla="*/ 0 h 191"/>
                <a:gd name="T80" fmla="*/ 68 w 136"/>
                <a:gd name="T81" fmla="*/ 0 h 1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6"/>
                <a:gd name="T124" fmla="*/ 0 h 191"/>
                <a:gd name="T125" fmla="*/ 136 w 136"/>
                <a:gd name="T126" fmla="*/ 191 h 19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6" h="191">
                  <a:moveTo>
                    <a:pt x="68" y="0"/>
                  </a:moveTo>
                  <a:lnTo>
                    <a:pt x="60" y="0"/>
                  </a:lnTo>
                  <a:lnTo>
                    <a:pt x="54" y="1"/>
                  </a:lnTo>
                  <a:lnTo>
                    <a:pt x="47" y="5"/>
                  </a:lnTo>
                  <a:lnTo>
                    <a:pt x="41" y="8"/>
                  </a:lnTo>
                  <a:lnTo>
                    <a:pt x="29" y="16"/>
                  </a:lnTo>
                  <a:lnTo>
                    <a:pt x="20" y="27"/>
                  </a:lnTo>
                  <a:lnTo>
                    <a:pt x="11" y="42"/>
                  </a:lnTo>
                  <a:lnTo>
                    <a:pt x="5" y="58"/>
                  </a:lnTo>
                  <a:lnTo>
                    <a:pt x="2" y="76"/>
                  </a:lnTo>
                  <a:lnTo>
                    <a:pt x="0" y="96"/>
                  </a:lnTo>
                  <a:lnTo>
                    <a:pt x="2" y="114"/>
                  </a:lnTo>
                  <a:lnTo>
                    <a:pt x="5" y="131"/>
                  </a:lnTo>
                  <a:lnTo>
                    <a:pt x="11" y="148"/>
                  </a:lnTo>
                  <a:lnTo>
                    <a:pt x="20" y="162"/>
                  </a:lnTo>
                  <a:lnTo>
                    <a:pt x="29" y="174"/>
                  </a:lnTo>
                  <a:lnTo>
                    <a:pt x="41" y="182"/>
                  </a:lnTo>
                  <a:lnTo>
                    <a:pt x="47" y="185"/>
                  </a:lnTo>
                  <a:lnTo>
                    <a:pt x="54" y="188"/>
                  </a:lnTo>
                  <a:lnTo>
                    <a:pt x="60" y="188"/>
                  </a:lnTo>
                  <a:lnTo>
                    <a:pt x="68" y="190"/>
                  </a:lnTo>
                  <a:lnTo>
                    <a:pt x="75" y="188"/>
                  </a:lnTo>
                  <a:lnTo>
                    <a:pt x="81" y="188"/>
                  </a:lnTo>
                  <a:lnTo>
                    <a:pt x="88" y="185"/>
                  </a:lnTo>
                  <a:lnTo>
                    <a:pt x="94" y="182"/>
                  </a:lnTo>
                  <a:lnTo>
                    <a:pt x="106" y="174"/>
                  </a:lnTo>
                  <a:lnTo>
                    <a:pt x="115" y="162"/>
                  </a:lnTo>
                  <a:lnTo>
                    <a:pt x="124" y="148"/>
                  </a:lnTo>
                  <a:lnTo>
                    <a:pt x="130" y="131"/>
                  </a:lnTo>
                  <a:lnTo>
                    <a:pt x="135" y="114"/>
                  </a:lnTo>
                  <a:lnTo>
                    <a:pt x="135" y="96"/>
                  </a:lnTo>
                  <a:lnTo>
                    <a:pt x="135" y="76"/>
                  </a:lnTo>
                  <a:lnTo>
                    <a:pt x="130" y="58"/>
                  </a:lnTo>
                  <a:lnTo>
                    <a:pt x="124" y="42"/>
                  </a:lnTo>
                  <a:lnTo>
                    <a:pt x="115" y="27"/>
                  </a:lnTo>
                  <a:lnTo>
                    <a:pt x="106" y="16"/>
                  </a:lnTo>
                  <a:lnTo>
                    <a:pt x="94" y="8"/>
                  </a:lnTo>
                  <a:lnTo>
                    <a:pt x="88" y="5"/>
                  </a:lnTo>
                  <a:lnTo>
                    <a:pt x="81" y="1"/>
                  </a:lnTo>
                  <a:lnTo>
                    <a:pt x="75" y="0"/>
                  </a:lnTo>
                  <a:lnTo>
                    <a:pt x="68"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fr-FR"/>
            </a:p>
          </p:txBody>
        </p:sp>
      </p:grpSp>
      <p:grpSp>
        <p:nvGrpSpPr>
          <p:cNvPr id="17" name="Group 222"/>
          <p:cNvGrpSpPr>
            <a:grpSpLocks/>
          </p:cNvGrpSpPr>
          <p:nvPr/>
        </p:nvGrpSpPr>
        <p:grpSpPr bwMode="auto">
          <a:xfrm>
            <a:off x="4881563" y="3514725"/>
            <a:ext cx="219075" cy="306388"/>
            <a:chOff x="568" y="1795"/>
            <a:chExt cx="138" cy="193"/>
          </a:xfrm>
        </p:grpSpPr>
        <p:sp>
          <p:nvSpPr>
            <p:cNvPr id="33843" name="Freeform 223"/>
            <p:cNvSpPr>
              <a:spLocks/>
            </p:cNvSpPr>
            <p:nvPr/>
          </p:nvSpPr>
          <p:spPr bwMode="auto">
            <a:xfrm>
              <a:off x="568" y="1797"/>
              <a:ext cx="136" cy="191"/>
            </a:xfrm>
            <a:custGeom>
              <a:avLst/>
              <a:gdLst>
                <a:gd name="T0" fmla="*/ 68 w 136"/>
                <a:gd name="T1" fmla="*/ 0 h 191"/>
                <a:gd name="T2" fmla="*/ 60 w 136"/>
                <a:gd name="T3" fmla="*/ 0 h 191"/>
                <a:gd name="T4" fmla="*/ 54 w 136"/>
                <a:gd name="T5" fmla="*/ 1 h 191"/>
                <a:gd name="T6" fmla="*/ 47 w 136"/>
                <a:gd name="T7" fmla="*/ 5 h 191"/>
                <a:gd name="T8" fmla="*/ 41 w 136"/>
                <a:gd name="T9" fmla="*/ 8 h 191"/>
                <a:gd name="T10" fmla="*/ 29 w 136"/>
                <a:gd name="T11" fmla="*/ 16 h 191"/>
                <a:gd name="T12" fmla="*/ 20 w 136"/>
                <a:gd name="T13" fmla="*/ 27 h 191"/>
                <a:gd name="T14" fmla="*/ 11 w 136"/>
                <a:gd name="T15" fmla="*/ 42 h 191"/>
                <a:gd name="T16" fmla="*/ 5 w 136"/>
                <a:gd name="T17" fmla="*/ 58 h 191"/>
                <a:gd name="T18" fmla="*/ 2 w 136"/>
                <a:gd name="T19" fmla="*/ 76 h 191"/>
                <a:gd name="T20" fmla="*/ 0 w 136"/>
                <a:gd name="T21" fmla="*/ 96 h 191"/>
                <a:gd name="T22" fmla="*/ 2 w 136"/>
                <a:gd name="T23" fmla="*/ 114 h 191"/>
                <a:gd name="T24" fmla="*/ 5 w 136"/>
                <a:gd name="T25" fmla="*/ 131 h 191"/>
                <a:gd name="T26" fmla="*/ 11 w 136"/>
                <a:gd name="T27" fmla="*/ 148 h 191"/>
                <a:gd name="T28" fmla="*/ 20 w 136"/>
                <a:gd name="T29" fmla="*/ 162 h 191"/>
                <a:gd name="T30" fmla="*/ 29 w 136"/>
                <a:gd name="T31" fmla="*/ 174 h 191"/>
                <a:gd name="T32" fmla="*/ 41 w 136"/>
                <a:gd name="T33" fmla="*/ 182 h 191"/>
                <a:gd name="T34" fmla="*/ 47 w 136"/>
                <a:gd name="T35" fmla="*/ 185 h 191"/>
                <a:gd name="T36" fmla="*/ 54 w 136"/>
                <a:gd name="T37" fmla="*/ 188 h 191"/>
                <a:gd name="T38" fmla="*/ 60 w 136"/>
                <a:gd name="T39" fmla="*/ 188 h 191"/>
                <a:gd name="T40" fmla="*/ 68 w 136"/>
                <a:gd name="T41" fmla="*/ 190 h 191"/>
                <a:gd name="T42" fmla="*/ 75 w 136"/>
                <a:gd name="T43" fmla="*/ 188 h 191"/>
                <a:gd name="T44" fmla="*/ 81 w 136"/>
                <a:gd name="T45" fmla="*/ 188 h 191"/>
                <a:gd name="T46" fmla="*/ 88 w 136"/>
                <a:gd name="T47" fmla="*/ 185 h 191"/>
                <a:gd name="T48" fmla="*/ 94 w 136"/>
                <a:gd name="T49" fmla="*/ 182 h 191"/>
                <a:gd name="T50" fmla="*/ 106 w 136"/>
                <a:gd name="T51" fmla="*/ 174 h 191"/>
                <a:gd name="T52" fmla="*/ 115 w 136"/>
                <a:gd name="T53" fmla="*/ 162 h 191"/>
                <a:gd name="T54" fmla="*/ 124 w 136"/>
                <a:gd name="T55" fmla="*/ 148 h 191"/>
                <a:gd name="T56" fmla="*/ 130 w 136"/>
                <a:gd name="T57" fmla="*/ 131 h 191"/>
                <a:gd name="T58" fmla="*/ 135 w 136"/>
                <a:gd name="T59" fmla="*/ 114 h 191"/>
                <a:gd name="T60" fmla="*/ 135 w 136"/>
                <a:gd name="T61" fmla="*/ 96 h 191"/>
                <a:gd name="T62" fmla="*/ 135 w 136"/>
                <a:gd name="T63" fmla="*/ 76 h 191"/>
                <a:gd name="T64" fmla="*/ 130 w 136"/>
                <a:gd name="T65" fmla="*/ 58 h 191"/>
                <a:gd name="T66" fmla="*/ 124 w 136"/>
                <a:gd name="T67" fmla="*/ 42 h 191"/>
                <a:gd name="T68" fmla="*/ 115 w 136"/>
                <a:gd name="T69" fmla="*/ 27 h 191"/>
                <a:gd name="T70" fmla="*/ 106 w 136"/>
                <a:gd name="T71" fmla="*/ 16 h 191"/>
                <a:gd name="T72" fmla="*/ 94 w 136"/>
                <a:gd name="T73" fmla="*/ 8 h 191"/>
                <a:gd name="T74" fmla="*/ 88 w 136"/>
                <a:gd name="T75" fmla="*/ 5 h 191"/>
                <a:gd name="T76" fmla="*/ 81 w 136"/>
                <a:gd name="T77" fmla="*/ 1 h 191"/>
                <a:gd name="T78" fmla="*/ 75 w 136"/>
                <a:gd name="T79" fmla="*/ 0 h 191"/>
                <a:gd name="T80" fmla="*/ 68 w 136"/>
                <a:gd name="T81" fmla="*/ 0 h 1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6"/>
                <a:gd name="T124" fmla="*/ 0 h 191"/>
                <a:gd name="T125" fmla="*/ 136 w 136"/>
                <a:gd name="T126" fmla="*/ 191 h 19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6" h="191">
                  <a:moveTo>
                    <a:pt x="68" y="0"/>
                  </a:moveTo>
                  <a:lnTo>
                    <a:pt x="60" y="0"/>
                  </a:lnTo>
                  <a:lnTo>
                    <a:pt x="54" y="1"/>
                  </a:lnTo>
                  <a:lnTo>
                    <a:pt x="47" y="5"/>
                  </a:lnTo>
                  <a:lnTo>
                    <a:pt x="41" y="8"/>
                  </a:lnTo>
                  <a:lnTo>
                    <a:pt x="29" y="16"/>
                  </a:lnTo>
                  <a:lnTo>
                    <a:pt x="20" y="27"/>
                  </a:lnTo>
                  <a:lnTo>
                    <a:pt x="11" y="42"/>
                  </a:lnTo>
                  <a:lnTo>
                    <a:pt x="5" y="58"/>
                  </a:lnTo>
                  <a:lnTo>
                    <a:pt x="2" y="76"/>
                  </a:lnTo>
                  <a:lnTo>
                    <a:pt x="0" y="96"/>
                  </a:lnTo>
                  <a:lnTo>
                    <a:pt x="2" y="114"/>
                  </a:lnTo>
                  <a:lnTo>
                    <a:pt x="5" y="131"/>
                  </a:lnTo>
                  <a:lnTo>
                    <a:pt x="11" y="148"/>
                  </a:lnTo>
                  <a:lnTo>
                    <a:pt x="20" y="162"/>
                  </a:lnTo>
                  <a:lnTo>
                    <a:pt x="29" y="174"/>
                  </a:lnTo>
                  <a:lnTo>
                    <a:pt x="41" y="182"/>
                  </a:lnTo>
                  <a:lnTo>
                    <a:pt x="47" y="185"/>
                  </a:lnTo>
                  <a:lnTo>
                    <a:pt x="54" y="188"/>
                  </a:lnTo>
                  <a:lnTo>
                    <a:pt x="60" y="188"/>
                  </a:lnTo>
                  <a:lnTo>
                    <a:pt x="68" y="190"/>
                  </a:lnTo>
                  <a:lnTo>
                    <a:pt x="75" y="188"/>
                  </a:lnTo>
                  <a:lnTo>
                    <a:pt x="81" y="188"/>
                  </a:lnTo>
                  <a:lnTo>
                    <a:pt x="88" y="185"/>
                  </a:lnTo>
                  <a:lnTo>
                    <a:pt x="94" y="182"/>
                  </a:lnTo>
                  <a:lnTo>
                    <a:pt x="106" y="174"/>
                  </a:lnTo>
                  <a:lnTo>
                    <a:pt x="115" y="162"/>
                  </a:lnTo>
                  <a:lnTo>
                    <a:pt x="124" y="148"/>
                  </a:lnTo>
                  <a:lnTo>
                    <a:pt x="130" y="131"/>
                  </a:lnTo>
                  <a:lnTo>
                    <a:pt x="135" y="114"/>
                  </a:lnTo>
                  <a:lnTo>
                    <a:pt x="135" y="96"/>
                  </a:lnTo>
                  <a:lnTo>
                    <a:pt x="135" y="76"/>
                  </a:lnTo>
                  <a:lnTo>
                    <a:pt x="130" y="58"/>
                  </a:lnTo>
                  <a:lnTo>
                    <a:pt x="124" y="42"/>
                  </a:lnTo>
                  <a:lnTo>
                    <a:pt x="115" y="27"/>
                  </a:lnTo>
                  <a:lnTo>
                    <a:pt x="106" y="16"/>
                  </a:lnTo>
                  <a:lnTo>
                    <a:pt x="94" y="8"/>
                  </a:lnTo>
                  <a:lnTo>
                    <a:pt x="88" y="5"/>
                  </a:lnTo>
                  <a:lnTo>
                    <a:pt x="81" y="1"/>
                  </a:lnTo>
                  <a:lnTo>
                    <a:pt x="75" y="0"/>
                  </a:lnTo>
                  <a:lnTo>
                    <a:pt x="68" y="0"/>
                  </a:lnTo>
                </a:path>
              </a:pathLst>
            </a:custGeom>
            <a:solidFill>
              <a:schemeClr val="bg2"/>
            </a:solidFill>
            <a:ln>
              <a:noFill/>
            </a:ln>
            <a:extLst>
              <a:ext uri="{91240B29-F687-4F45-9708-019B960494DF}">
                <a14:hiddenLine xmlns:a14="http://schemas.microsoft.com/office/drawing/2010/main" w="12700" cap="rnd">
                  <a:solidFill>
                    <a:srgbClr val="000000"/>
                  </a:solidFill>
                  <a:round/>
                  <a:headEnd type="none" w="sm" len="sm"/>
                  <a:tailEnd type="none" w="sm" len="sm"/>
                </a14:hiddenLine>
              </a:ext>
            </a:extLst>
          </p:spPr>
          <p:txBody>
            <a:bodyPr/>
            <a:lstStyle/>
            <a:p>
              <a:endParaRPr lang="fr-FR"/>
            </a:p>
          </p:txBody>
        </p:sp>
        <p:sp>
          <p:nvSpPr>
            <p:cNvPr id="33844" name="Freeform 224"/>
            <p:cNvSpPr>
              <a:spLocks/>
            </p:cNvSpPr>
            <p:nvPr/>
          </p:nvSpPr>
          <p:spPr bwMode="auto">
            <a:xfrm>
              <a:off x="612" y="1803"/>
              <a:ext cx="92" cy="177"/>
            </a:xfrm>
            <a:custGeom>
              <a:avLst/>
              <a:gdLst>
                <a:gd name="T0" fmla="*/ 2535610 w 69"/>
                <a:gd name="T1" fmla="*/ 0 h 139"/>
                <a:gd name="T2" fmla="*/ 2000213 w 69"/>
                <a:gd name="T3" fmla="*/ 1 h 139"/>
                <a:gd name="T4" fmla="*/ 1546787 w 69"/>
                <a:gd name="T5" fmla="*/ 82974 h 139"/>
                <a:gd name="T6" fmla="*/ 1047259 w 69"/>
                <a:gd name="T7" fmla="*/ 136906 h 139"/>
                <a:gd name="T8" fmla="*/ 652551 w 69"/>
                <a:gd name="T9" fmla="*/ 257366 h 139"/>
                <a:gd name="T10" fmla="*/ 474660 w 69"/>
                <a:gd name="T11" fmla="*/ 381560 h 139"/>
                <a:gd name="T12" fmla="*/ 206471 w 69"/>
                <a:gd name="T13" fmla="*/ 511106 h 139"/>
                <a:gd name="T14" fmla="*/ 0 w 69"/>
                <a:gd name="T15" fmla="*/ 676682 h 139"/>
                <a:gd name="T16" fmla="*/ 0 w 69"/>
                <a:gd name="T17" fmla="*/ 861674 h 139"/>
                <a:gd name="T18" fmla="*/ 0 w 69"/>
                <a:gd name="T19" fmla="*/ 1032367 h 139"/>
                <a:gd name="T20" fmla="*/ 206471 w 69"/>
                <a:gd name="T21" fmla="*/ 1184368 h 139"/>
                <a:gd name="T22" fmla="*/ 474660 w 69"/>
                <a:gd name="T23" fmla="*/ 1320625 h 139"/>
                <a:gd name="T24" fmla="*/ 652551 w 69"/>
                <a:gd name="T25" fmla="*/ 1454082 h 139"/>
                <a:gd name="T26" fmla="*/ 1047259 w 69"/>
                <a:gd name="T27" fmla="*/ 1573205 h 139"/>
                <a:gd name="T28" fmla="*/ 1546787 w 69"/>
                <a:gd name="T29" fmla="*/ 1642340 h 139"/>
                <a:gd name="T30" fmla="*/ 2000213 w 69"/>
                <a:gd name="T31" fmla="*/ 1681659 h 139"/>
                <a:gd name="T32" fmla="*/ 2535610 w 69"/>
                <a:gd name="T33" fmla="*/ 1711210 h 139"/>
                <a:gd name="T34" fmla="*/ 2986424 w 69"/>
                <a:gd name="T35" fmla="*/ 1681659 h 139"/>
                <a:gd name="T36" fmla="*/ 3515341 w 69"/>
                <a:gd name="T37" fmla="*/ 1642340 h 139"/>
                <a:gd name="T38" fmla="*/ 3981898 w 69"/>
                <a:gd name="T39" fmla="*/ 1573205 h 139"/>
                <a:gd name="T40" fmla="*/ 4306018 w 69"/>
                <a:gd name="T41" fmla="*/ 1454082 h 139"/>
                <a:gd name="T42" fmla="*/ 4687119 w 69"/>
                <a:gd name="T43" fmla="*/ 1320625 h 139"/>
                <a:gd name="T44" fmla="*/ 4902543 w 69"/>
                <a:gd name="T45" fmla="*/ 1184368 h 139"/>
                <a:gd name="T46" fmla="*/ 5086084 w 69"/>
                <a:gd name="T47" fmla="*/ 1032367 h 139"/>
                <a:gd name="T48" fmla="*/ 5086084 w 69"/>
                <a:gd name="T49" fmla="*/ 861674 h 139"/>
                <a:gd name="T50" fmla="*/ 5086084 w 69"/>
                <a:gd name="T51" fmla="*/ 676682 h 139"/>
                <a:gd name="T52" fmla="*/ 4902543 w 69"/>
                <a:gd name="T53" fmla="*/ 511106 h 139"/>
                <a:gd name="T54" fmla="*/ 4687119 w 69"/>
                <a:gd name="T55" fmla="*/ 381560 h 139"/>
                <a:gd name="T56" fmla="*/ 4306018 w 69"/>
                <a:gd name="T57" fmla="*/ 257366 h 139"/>
                <a:gd name="T58" fmla="*/ 3981898 w 69"/>
                <a:gd name="T59" fmla="*/ 136906 h 139"/>
                <a:gd name="T60" fmla="*/ 3515341 w 69"/>
                <a:gd name="T61" fmla="*/ 82974 h 139"/>
                <a:gd name="T62" fmla="*/ 2986424 w 69"/>
                <a:gd name="T63" fmla="*/ 1 h 139"/>
                <a:gd name="T64" fmla="*/ 2535610 w 69"/>
                <a:gd name="T65" fmla="*/ 0 h 13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9"/>
                <a:gd name="T100" fmla="*/ 0 h 139"/>
                <a:gd name="T101" fmla="*/ 69 w 69"/>
                <a:gd name="T102" fmla="*/ 139 h 13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9" h="139">
                  <a:moveTo>
                    <a:pt x="34" y="0"/>
                  </a:moveTo>
                  <a:lnTo>
                    <a:pt x="27" y="1"/>
                  </a:lnTo>
                  <a:lnTo>
                    <a:pt x="21" y="6"/>
                  </a:lnTo>
                  <a:lnTo>
                    <a:pt x="14" y="11"/>
                  </a:lnTo>
                  <a:lnTo>
                    <a:pt x="9" y="21"/>
                  </a:lnTo>
                  <a:lnTo>
                    <a:pt x="6" y="31"/>
                  </a:lnTo>
                  <a:lnTo>
                    <a:pt x="3" y="42"/>
                  </a:lnTo>
                  <a:lnTo>
                    <a:pt x="0" y="55"/>
                  </a:lnTo>
                  <a:lnTo>
                    <a:pt x="0" y="70"/>
                  </a:lnTo>
                  <a:lnTo>
                    <a:pt x="0" y="83"/>
                  </a:lnTo>
                  <a:lnTo>
                    <a:pt x="3" y="96"/>
                  </a:lnTo>
                  <a:lnTo>
                    <a:pt x="6" y="107"/>
                  </a:lnTo>
                  <a:lnTo>
                    <a:pt x="9" y="118"/>
                  </a:lnTo>
                  <a:lnTo>
                    <a:pt x="14" y="127"/>
                  </a:lnTo>
                  <a:lnTo>
                    <a:pt x="21" y="133"/>
                  </a:lnTo>
                  <a:lnTo>
                    <a:pt x="27" y="136"/>
                  </a:lnTo>
                  <a:lnTo>
                    <a:pt x="34" y="138"/>
                  </a:lnTo>
                  <a:lnTo>
                    <a:pt x="40" y="136"/>
                  </a:lnTo>
                  <a:lnTo>
                    <a:pt x="47" y="133"/>
                  </a:lnTo>
                  <a:lnTo>
                    <a:pt x="53" y="127"/>
                  </a:lnTo>
                  <a:lnTo>
                    <a:pt x="58" y="118"/>
                  </a:lnTo>
                  <a:lnTo>
                    <a:pt x="63" y="107"/>
                  </a:lnTo>
                  <a:lnTo>
                    <a:pt x="66" y="96"/>
                  </a:lnTo>
                  <a:lnTo>
                    <a:pt x="68" y="83"/>
                  </a:lnTo>
                  <a:lnTo>
                    <a:pt x="68" y="70"/>
                  </a:lnTo>
                  <a:lnTo>
                    <a:pt x="68" y="55"/>
                  </a:lnTo>
                  <a:lnTo>
                    <a:pt x="66" y="42"/>
                  </a:lnTo>
                  <a:lnTo>
                    <a:pt x="63" y="31"/>
                  </a:lnTo>
                  <a:lnTo>
                    <a:pt x="58" y="21"/>
                  </a:lnTo>
                  <a:lnTo>
                    <a:pt x="53" y="11"/>
                  </a:lnTo>
                  <a:lnTo>
                    <a:pt x="47" y="6"/>
                  </a:lnTo>
                  <a:lnTo>
                    <a:pt x="40" y="1"/>
                  </a:lnTo>
                  <a:lnTo>
                    <a:pt x="34" y="0"/>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fr-FR"/>
            </a:p>
          </p:txBody>
        </p:sp>
        <p:sp>
          <p:nvSpPr>
            <p:cNvPr id="33845" name="Freeform 225"/>
            <p:cNvSpPr>
              <a:spLocks/>
            </p:cNvSpPr>
            <p:nvPr/>
          </p:nvSpPr>
          <p:spPr bwMode="auto">
            <a:xfrm>
              <a:off x="570" y="1795"/>
              <a:ext cx="136" cy="191"/>
            </a:xfrm>
            <a:custGeom>
              <a:avLst/>
              <a:gdLst>
                <a:gd name="T0" fmla="*/ 68 w 136"/>
                <a:gd name="T1" fmla="*/ 0 h 191"/>
                <a:gd name="T2" fmla="*/ 60 w 136"/>
                <a:gd name="T3" fmla="*/ 0 h 191"/>
                <a:gd name="T4" fmla="*/ 54 w 136"/>
                <a:gd name="T5" fmla="*/ 1 h 191"/>
                <a:gd name="T6" fmla="*/ 47 w 136"/>
                <a:gd name="T7" fmla="*/ 5 h 191"/>
                <a:gd name="T8" fmla="*/ 41 w 136"/>
                <a:gd name="T9" fmla="*/ 8 h 191"/>
                <a:gd name="T10" fmla="*/ 29 w 136"/>
                <a:gd name="T11" fmla="*/ 16 h 191"/>
                <a:gd name="T12" fmla="*/ 20 w 136"/>
                <a:gd name="T13" fmla="*/ 27 h 191"/>
                <a:gd name="T14" fmla="*/ 11 w 136"/>
                <a:gd name="T15" fmla="*/ 42 h 191"/>
                <a:gd name="T16" fmla="*/ 5 w 136"/>
                <a:gd name="T17" fmla="*/ 58 h 191"/>
                <a:gd name="T18" fmla="*/ 2 w 136"/>
                <a:gd name="T19" fmla="*/ 76 h 191"/>
                <a:gd name="T20" fmla="*/ 0 w 136"/>
                <a:gd name="T21" fmla="*/ 96 h 191"/>
                <a:gd name="T22" fmla="*/ 2 w 136"/>
                <a:gd name="T23" fmla="*/ 114 h 191"/>
                <a:gd name="T24" fmla="*/ 5 w 136"/>
                <a:gd name="T25" fmla="*/ 131 h 191"/>
                <a:gd name="T26" fmla="*/ 11 w 136"/>
                <a:gd name="T27" fmla="*/ 148 h 191"/>
                <a:gd name="T28" fmla="*/ 20 w 136"/>
                <a:gd name="T29" fmla="*/ 162 h 191"/>
                <a:gd name="T30" fmla="*/ 29 w 136"/>
                <a:gd name="T31" fmla="*/ 174 h 191"/>
                <a:gd name="T32" fmla="*/ 41 w 136"/>
                <a:gd name="T33" fmla="*/ 182 h 191"/>
                <a:gd name="T34" fmla="*/ 47 w 136"/>
                <a:gd name="T35" fmla="*/ 185 h 191"/>
                <a:gd name="T36" fmla="*/ 54 w 136"/>
                <a:gd name="T37" fmla="*/ 188 h 191"/>
                <a:gd name="T38" fmla="*/ 60 w 136"/>
                <a:gd name="T39" fmla="*/ 188 h 191"/>
                <a:gd name="T40" fmla="*/ 68 w 136"/>
                <a:gd name="T41" fmla="*/ 190 h 191"/>
                <a:gd name="T42" fmla="*/ 75 w 136"/>
                <a:gd name="T43" fmla="*/ 188 h 191"/>
                <a:gd name="T44" fmla="*/ 81 w 136"/>
                <a:gd name="T45" fmla="*/ 188 h 191"/>
                <a:gd name="T46" fmla="*/ 88 w 136"/>
                <a:gd name="T47" fmla="*/ 185 h 191"/>
                <a:gd name="T48" fmla="*/ 94 w 136"/>
                <a:gd name="T49" fmla="*/ 182 h 191"/>
                <a:gd name="T50" fmla="*/ 106 w 136"/>
                <a:gd name="T51" fmla="*/ 174 h 191"/>
                <a:gd name="T52" fmla="*/ 115 w 136"/>
                <a:gd name="T53" fmla="*/ 162 h 191"/>
                <a:gd name="T54" fmla="*/ 124 w 136"/>
                <a:gd name="T55" fmla="*/ 148 h 191"/>
                <a:gd name="T56" fmla="*/ 130 w 136"/>
                <a:gd name="T57" fmla="*/ 131 h 191"/>
                <a:gd name="T58" fmla="*/ 135 w 136"/>
                <a:gd name="T59" fmla="*/ 114 h 191"/>
                <a:gd name="T60" fmla="*/ 135 w 136"/>
                <a:gd name="T61" fmla="*/ 96 h 191"/>
                <a:gd name="T62" fmla="*/ 135 w 136"/>
                <a:gd name="T63" fmla="*/ 76 h 191"/>
                <a:gd name="T64" fmla="*/ 130 w 136"/>
                <a:gd name="T65" fmla="*/ 58 h 191"/>
                <a:gd name="T66" fmla="*/ 124 w 136"/>
                <a:gd name="T67" fmla="*/ 42 h 191"/>
                <a:gd name="T68" fmla="*/ 115 w 136"/>
                <a:gd name="T69" fmla="*/ 27 h 191"/>
                <a:gd name="T70" fmla="*/ 106 w 136"/>
                <a:gd name="T71" fmla="*/ 16 h 191"/>
                <a:gd name="T72" fmla="*/ 94 w 136"/>
                <a:gd name="T73" fmla="*/ 8 h 191"/>
                <a:gd name="T74" fmla="*/ 88 w 136"/>
                <a:gd name="T75" fmla="*/ 5 h 191"/>
                <a:gd name="T76" fmla="*/ 81 w 136"/>
                <a:gd name="T77" fmla="*/ 1 h 191"/>
                <a:gd name="T78" fmla="*/ 75 w 136"/>
                <a:gd name="T79" fmla="*/ 0 h 191"/>
                <a:gd name="T80" fmla="*/ 68 w 136"/>
                <a:gd name="T81" fmla="*/ 0 h 1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6"/>
                <a:gd name="T124" fmla="*/ 0 h 191"/>
                <a:gd name="T125" fmla="*/ 136 w 136"/>
                <a:gd name="T126" fmla="*/ 191 h 19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6" h="191">
                  <a:moveTo>
                    <a:pt x="68" y="0"/>
                  </a:moveTo>
                  <a:lnTo>
                    <a:pt x="60" y="0"/>
                  </a:lnTo>
                  <a:lnTo>
                    <a:pt x="54" y="1"/>
                  </a:lnTo>
                  <a:lnTo>
                    <a:pt x="47" y="5"/>
                  </a:lnTo>
                  <a:lnTo>
                    <a:pt x="41" y="8"/>
                  </a:lnTo>
                  <a:lnTo>
                    <a:pt x="29" y="16"/>
                  </a:lnTo>
                  <a:lnTo>
                    <a:pt x="20" y="27"/>
                  </a:lnTo>
                  <a:lnTo>
                    <a:pt x="11" y="42"/>
                  </a:lnTo>
                  <a:lnTo>
                    <a:pt x="5" y="58"/>
                  </a:lnTo>
                  <a:lnTo>
                    <a:pt x="2" y="76"/>
                  </a:lnTo>
                  <a:lnTo>
                    <a:pt x="0" y="96"/>
                  </a:lnTo>
                  <a:lnTo>
                    <a:pt x="2" y="114"/>
                  </a:lnTo>
                  <a:lnTo>
                    <a:pt x="5" y="131"/>
                  </a:lnTo>
                  <a:lnTo>
                    <a:pt x="11" y="148"/>
                  </a:lnTo>
                  <a:lnTo>
                    <a:pt x="20" y="162"/>
                  </a:lnTo>
                  <a:lnTo>
                    <a:pt x="29" y="174"/>
                  </a:lnTo>
                  <a:lnTo>
                    <a:pt x="41" y="182"/>
                  </a:lnTo>
                  <a:lnTo>
                    <a:pt x="47" y="185"/>
                  </a:lnTo>
                  <a:lnTo>
                    <a:pt x="54" y="188"/>
                  </a:lnTo>
                  <a:lnTo>
                    <a:pt x="60" y="188"/>
                  </a:lnTo>
                  <a:lnTo>
                    <a:pt x="68" y="190"/>
                  </a:lnTo>
                  <a:lnTo>
                    <a:pt x="75" y="188"/>
                  </a:lnTo>
                  <a:lnTo>
                    <a:pt x="81" y="188"/>
                  </a:lnTo>
                  <a:lnTo>
                    <a:pt x="88" y="185"/>
                  </a:lnTo>
                  <a:lnTo>
                    <a:pt x="94" y="182"/>
                  </a:lnTo>
                  <a:lnTo>
                    <a:pt x="106" y="174"/>
                  </a:lnTo>
                  <a:lnTo>
                    <a:pt x="115" y="162"/>
                  </a:lnTo>
                  <a:lnTo>
                    <a:pt x="124" y="148"/>
                  </a:lnTo>
                  <a:lnTo>
                    <a:pt x="130" y="131"/>
                  </a:lnTo>
                  <a:lnTo>
                    <a:pt x="135" y="114"/>
                  </a:lnTo>
                  <a:lnTo>
                    <a:pt x="135" y="96"/>
                  </a:lnTo>
                  <a:lnTo>
                    <a:pt x="135" y="76"/>
                  </a:lnTo>
                  <a:lnTo>
                    <a:pt x="130" y="58"/>
                  </a:lnTo>
                  <a:lnTo>
                    <a:pt x="124" y="42"/>
                  </a:lnTo>
                  <a:lnTo>
                    <a:pt x="115" y="27"/>
                  </a:lnTo>
                  <a:lnTo>
                    <a:pt x="106" y="16"/>
                  </a:lnTo>
                  <a:lnTo>
                    <a:pt x="94" y="8"/>
                  </a:lnTo>
                  <a:lnTo>
                    <a:pt x="88" y="5"/>
                  </a:lnTo>
                  <a:lnTo>
                    <a:pt x="81" y="1"/>
                  </a:lnTo>
                  <a:lnTo>
                    <a:pt x="75" y="0"/>
                  </a:lnTo>
                  <a:lnTo>
                    <a:pt x="68"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fr-FR"/>
            </a:p>
          </p:txBody>
        </p:sp>
      </p:grpSp>
      <p:grpSp>
        <p:nvGrpSpPr>
          <p:cNvPr id="18" name="Group 226"/>
          <p:cNvGrpSpPr>
            <a:grpSpLocks/>
          </p:cNvGrpSpPr>
          <p:nvPr/>
        </p:nvGrpSpPr>
        <p:grpSpPr bwMode="auto">
          <a:xfrm>
            <a:off x="5530850" y="2386013"/>
            <a:ext cx="219075" cy="306387"/>
            <a:chOff x="568" y="1795"/>
            <a:chExt cx="138" cy="193"/>
          </a:xfrm>
        </p:grpSpPr>
        <p:sp>
          <p:nvSpPr>
            <p:cNvPr id="33840" name="Freeform 227"/>
            <p:cNvSpPr>
              <a:spLocks/>
            </p:cNvSpPr>
            <p:nvPr/>
          </p:nvSpPr>
          <p:spPr bwMode="auto">
            <a:xfrm>
              <a:off x="568" y="1797"/>
              <a:ext cx="136" cy="191"/>
            </a:xfrm>
            <a:custGeom>
              <a:avLst/>
              <a:gdLst>
                <a:gd name="T0" fmla="*/ 68 w 136"/>
                <a:gd name="T1" fmla="*/ 0 h 191"/>
                <a:gd name="T2" fmla="*/ 60 w 136"/>
                <a:gd name="T3" fmla="*/ 0 h 191"/>
                <a:gd name="T4" fmla="*/ 54 w 136"/>
                <a:gd name="T5" fmla="*/ 1 h 191"/>
                <a:gd name="T6" fmla="*/ 47 w 136"/>
                <a:gd name="T7" fmla="*/ 5 h 191"/>
                <a:gd name="T8" fmla="*/ 41 w 136"/>
                <a:gd name="T9" fmla="*/ 8 h 191"/>
                <a:gd name="T10" fmla="*/ 29 w 136"/>
                <a:gd name="T11" fmla="*/ 16 h 191"/>
                <a:gd name="T12" fmla="*/ 20 w 136"/>
                <a:gd name="T13" fmla="*/ 27 h 191"/>
                <a:gd name="T14" fmla="*/ 11 w 136"/>
                <a:gd name="T15" fmla="*/ 42 h 191"/>
                <a:gd name="T16" fmla="*/ 5 w 136"/>
                <a:gd name="T17" fmla="*/ 58 h 191"/>
                <a:gd name="T18" fmla="*/ 2 w 136"/>
                <a:gd name="T19" fmla="*/ 76 h 191"/>
                <a:gd name="T20" fmla="*/ 0 w 136"/>
                <a:gd name="T21" fmla="*/ 96 h 191"/>
                <a:gd name="T22" fmla="*/ 2 w 136"/>
                <a:gd name="T23" fmla="*/ 114 h 191"/>
                <a:gd name="T24" fmla="*/ 5 w 136"/>
                <a:gd name="T25" fmla="*/ 131 h 191"/>
                <a:gd name="T26" fmla="*/ 11 w 136"/>
                <a:gd name="T27" fmla="*/ 148 h 191"/>
                <a:gd name="T28" fmla="*/ 20 w 136"/>
                <a:gd name="T29" fmla="*/ 162 h 191"/>
                <a:gd name="T30" fmla="*/ 29 w 136"/>
                <a:gd name="T31" fmla="*/ 174 h 191"/>
                <a:gd name="T32" fmla="*/ 41 w 136"/>
                <a:gd name="T33" fmla="*/ 182 h 191"/>
                <a:gd name="T34" fmla="*/ 47 w 136"/>
                <a:gd name="T35" fmla="*/ 185 h 191"/>
                <a:gd name="T36" fmla="*/ 54 w 136"/>
                <a:gd name="T37" fmla="*/ 188 h 191"/>
                <a:gd name="T38" fmla="*/ 60 w 136"/>
                <a:gd name="T39" fmla="*/ 188 h 191"/>
                <a:gd name="T40" fmla="*/ 68 w 136"/>
                <a:gd name="T41" fmla="*/ 190 h 191"/>
                <a:gd name="T42" fmla="*/ 75 w 136"/>
                <a:gd name="T43" fmla="*/ 188 h 191"/>
                <a:gd name="T44" fmla="*/ 81 w 136"/>
                <a:gd name="T45" fmla="*/ 188 h 191"/>
                <a:gd name="T46" fmla="*/ 88 w 136"/>
                <a:gd name="T47" fmla="*/ 185 h 191"/>
                <a:gd name="T48" fmla="*/ 94 w 136"/>
                <a:gd name="T49" fmla="*/ 182 h 191"/>
                <a:gd name="T50" fmla="*/ 106 w 136"/>
                <a:gd name="T51" fmla="*/ 174 h 191"/>
                <a:gd name="T52" fmla="*/ 115 w 136"/>
                <a:gd name="T53" fmla="*/ 162 h 191"/>
                <a:gd name="T54" fmla="*/ 124 w 136"/>
                <a:gd name="T55" fmla="*/ 148 h 191"/>
                <a:gd name="T56" fmla="*/ 130 w 136"/>
                <a:gd name="T57" fmla="*/ 131 h 191"/>
                <a:gd name="T58" fmla="*/ 135 w 136"/>
                <a:gd name="T59" fmla="*/ 114 h 191"/>
                <a:gd name="T60" fmla="*/ 135 w 136"/>
                <a:gd name="T61" fmla="*/ 96 h 191"/>
                <a:gd name="T62" fmla="*/ 135 w 136"/>
                <a:gd name="T63" fmla="*/ 76 h 191"/>
                <a:gd name="T64" fmla="*/ 130 w 136"/>
                <a:gd name="T65" fmla="*/ 58 h 191"/>
                <a:gd name="T66" fmla="*/ 124 w 136"/>
                <a:gd name="T67" fmla="*/ 42 h 191"/>
                <a:gd name="T68" fmla="*/ 115 w 136"/>
                <a:gd name="T69" fmla="*/ 27 h 191"/>
                <a:gd name="T70" fmla="*/ 106 w 136"/>
                <a:gd name="T71" fmla="*/ 16 h 191"/>
                <a:gd name="T72" fmla="*/ 94 w 136"/>
                <a:gd name="T73" fmla="*/ 8 h 191"/>
                <a:gd name="T74" fmla="*/ 88 w 136"/>
                <a:gd name="T75" fmla="*/ 5 h 191"/>
                <a:gd name="T76" fmla="*/ 81 w 136"/>
                <a:gd name="T77" fmla="*/ 1 h 191"/>
                <a:gd name="T78" fmla="*/ 75 w 136"/>
                <a:gd name="T79" fmla="*/ 0 h 191"/>
                <a:gd name="T80" fmla="*/ 68 w 136"/>
                <a:gd name="T81" fmla="*/ 0 h 1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6"/>
                <a:gd name="T124" fmla="*/ 0 h 191"/>
                <a:gd name="T125" fmla="*/ 136 w 136"/>
                <a:gd name="T126" fmla="*/ 191 h 19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6" h="191">
                  <a:moveTo>
                    <a:pt x="68" y="0"/>
                  </a:moveTo>
                  <a:lnTo>
                    <a:pt x="60" y="0"/>
                  </a:lnTo>
                  <a:lnTo>
                    <a:pt x="54" y="1"/>
                  </a:lnTo>
                  <a:lnTo>
                    <a:pt x="47" y="5"/>
                  </a:lnTo>
                  <a:lnTo>
                    <a:pt x="41" y="8"/>
                  </a:lnTo>
                  <a:lnTo>
                    <a:pt x="29" y="16"/>
                  </a:lnTo>
                  <a:lnTo>
                    <a:pt x="20" y="27"/>
                  </a:lnTo>
                  <a:lnTo>
                    <a:pt x="11" y="42"/>
                  </a:lnTo>
                  <a:lnTo>
                    <a:pt x="5" y="58"/>
                  </a:lnTo>
                  <a:lnTo>
                    <a:pt x="2" y="76"/>
                  </a:lnTo>
                  <a:lnTo>
                    <a:pt x="0" y="96"/>
                  </a:lnTo>
                  <a:lnTo>
                    <a:pt x="2" y="114"/>
                  </a:lnTo>
                  <a:lnTo>
                    <a:pt x="5" y="131"/>
                  </a:lnTo>
                  <a:lnTo>
                    <a:pt x="11" y="148"/>
                  </a:lnTo>
                  <a:lnTo>
                    <a:pt x="20" y="162"/>
                  </a:lnTo>
                  <a:lnTo>
                    <a:pt x="29" y="174"/>
                  </a:lnTo>
                  <a:lnTo>
                    <a:pt x="41" y="182"/>
                  </a:lnTo>
                  <a:lnTo>
                    <a:pt x="47" y="185"/>
                  </a:lnTo>
                  <a:lnTo>
                    <a:pt x="54" y="188"/>
                  </a:lnTo>
                  <a:lnTo>
                    <a:pt x="60" y="188"/>
                  </a:lnTo>
                  <a:lnTo>
                    <a:pt x="68" y="190"/>
                  </a:lnTo>
                  <a:lnTo>
                    <a:pt x="75" y="188"/>
                  </a:lnTo>
                  <a:lnTo>
                    <a:pt x="81" y="188"/>
                  </a:lnTo>
                  <a:lnTo>
                    <a:pt x="88" y="185"/>
                  </a:lnTo>
                  <a:lnTo>
                    <a:pt x="94" y="182"/>
                  </a:lnTo>
                  <a:lnTo>
                    <a:pt x="106" y="174"/>
                  </a:lnTo>
                  <a:lnTo>
                    <a:pt x="115" y="162"/>
                  </a:lnTo>
                  <a:lnTo>
                    <a:pt x="124" y="148"/>
                  </a:lnTo>
                  <a:lnTo>
                    <a:pt x="130" y="131"/>
                  </a:lnTo>
                  <a:lnTo>
                    <a:pt x="135" y="114"/>
                  </a:lnTo>
                  <a:lnTo>
                    <a:pt x="135" y="96"/>
                  </a:lnTo>
                  <a:lnTo>
                    <a:pt x="135" y="76"/>
                  </a:lnTo>
                  <a:lnTo>
                    <a:pt x="130" y="58"/>
                  </a:lnTo>
                  <a:lnTo>
                    <a:pt x="124" y="42"/>
                  </a:lnTo>
                  <a:lnTo>
                    <a:pt x="115" y="27"/>
                  </a:lnTo>
                  <a:lnTo>
                    <a:pt x="106" y="16"/>
                  </a:lnTo>
                  <a:lnTo>
                    <a:pt x="94" y="8"/>
                  </a:lnTo>
                  <a:lnTo>
                    <a:pt x="88" y="5"/>
                  </a:lnTo>
                  <a:lnTo>
                    <a:pt x="81" y="1"/>
                  </a:lnTo>
                  <a:lnTo>
                    <a:pt x="75" y="0"/>
                  </a:lnTo>
                  <a:lnTo>
                    <a:pt x="68" y="0"/>
                  </a:lnTo>
                </a:path>
              </a:pathLst>
            </a:custGeom>
            <a:solidFill>
              <a:schemeClr val="bg2"/>
            </a:solidFill>
            <a:ln>
              <a:noFill/>
            </a:ln>
            <a:extLst>
              <a:ext uri="{91240B29-F687-4F45-9708-019B960494DF}">
                <a14:hiddenLine xmlns:a14="http://schemas.microsoft.com/office/drawing/2010/main" w="12700" cap="rnd">
                  <a:solidFill>
                    <a:srgbClr val="000000"/>
                  </a:solidFill>
                  <a:round/>
                  <a:headEnd type="none" w="sm" len="sm"/>
                  <a:tailEnd type="none" w="sm" len="sm"/>
                </a14:hiddenLine>
              </a:ext>
            </a:extLst>
          </p:spPr>
          <p:txBody>
            <a:bodyPr/>
            <a:lstStyle/>
            <a:p>
              <a:endParaRPr lang="fr-FR"/>
            </a:p>
          </p:txBody>
        </p:sp>
        <p:sp>
          <p:nvSpPr>
            <p:cNvPr id="33841" name="Freeform 228"/>
            <p:cNvSpPr>
              <a:spLocks/>
            </p:cNvSpPr>
            <p:nvPr/>
          </p:nvSpPr>
          <p:spPr bwMode="auto">
            <a:xfrm>
              <a:off x="612" y="1803"/>
              <a:ext cx="92" cy="177"/>
            </a:xfrm>
            <a:custGeom>
              <a:avLst/>
              <a:gdLst>
                <a:gd name="T0" fmla="*/ 2535610 w 69"/>
                <a:gd name="T1" fmla="*/ 0 h 139"/>
                <a:gd name="T2" fmla="*/ 2000213 w 69"/>
                <a:gd name="T3" fmla="*/ 1 h 139"/>
                <a:gd name="T4" fmla="*/ 1546787 w 69"/>
                <a:gd name="T5" fmla="*/ 82974 h 139"/>
                <a:gd name="T6" fmla="*/ 1047259 w 69"/>
                <a:gd name="T7" fmla="*/ 136906 h 139"/>
                <a:gd name="T8" fmla="*/ 652551 w 69"/>
                <a:gd name="T9" fmla="*/ 257366 h 139"/>
                <a:gd name="T10" fmla="*/ 474660 w 69"/>
                <a:gd name="T11" fmla="*/ 381560 h 139"/>
                <a:gd name="T12" fmla="*/ 206471 w 69"/>
                <a:gd name="T13" fmla="*/ 511106 h 139"/>
                <a:gd name="T14" fmla="*/ 0 w 69"/>
                <a:gd name="T15" fmla="*/ 676682 h 139"/>
                <a:gd name="T16" fmla="*/ 0 w 69"/>
                <a:gd name="T17" fmla="*/ 861674 h 139"/>
                <a:gd name="T18" fmla="*/ 0 w 69"/>
                <a:gd name="T19" fmla="*/ 1032367 h 139"/>
                <a:gd name="T20" fmla="*/ 206471 w 69"/>
                <a:gd name="T21" fmla="*/ 1184368 h 139"/>
                <a:gd name="T22" fmla="*/ 474660 w 69"/>
                <a:gd name="T23" fmla="*/ 1320625 h 139"/>
                <a:gd name="T24" fmla="*/ 652551 w 69"/>
                <a:gd name="T25" fmla="*/ 1454082 h 139"/>
                <a:gd name="T26" fmla="*/ 1047259 w 69"/>
                <a:gd name="T27" fmla="*/ 1573205 h 139"/>
                <a:gd name="T28" fmla="*/ 1546787 w 69"/>
                <a:gd name="T29" fmla="*/ 1642340 h 139"/>
                <a:gd name="T30" fmla="*/ 2000213 w 69"/>
                <a:gd name="T31" fmla="*/ 1681659 h 139"/>
                <a:gd name="T32" fmla="*/ 2535610 w 69"/>
                <a:gd name="T33" fmla="*/ 1711210 h 139"/>
                <a:gd name="T34" fmla="*/ 2986424 w 69"/>
                <a:gd name="T35" fmla="*/ 1681659 h 139"/>
                <a:gd name="T36" fmla="*/ 3515341 w 69"/>
                <a:gd name="T37" fmla="*/ 1642340 h 139"/>
                <a:gd name="T38" fmla="*/ 3981898 w 69"/>
                <a:gd name="T39" fmla="*/ 1573205 h 139"/>
                <a:gd name="T40" fmla="*/ 4306018 w 69"/>
                <a:gd name="T41" fmla="*/ 1454082 h 139"/>
                <a:gd name="T42" fmla="*/ 4687119 w 69"/>
                <a:gd name="T43" fmla="*/ 1320625 h 139"/>
                <a:gd name="T44" fmla="*/ 4902543 w 69"/>
                <a:gd name="T45" fmla="*/ 1184368 h 139"/>
                <a:gd name="T46" fmla="*/ 5086084 w 69"/>
                <a:gd name="T47" fmla="*/ 1032367 h 139"/>
                <a:gd name="T48" fmla="*/ 5086084 w 69"/>
                <a:gd name="T49" fmla="*/ 861674 h 139"/>
                <a:gd name="T50" fmla="*/ 5086084 w 69"/>
                <a:gd name="T51" fmla="*/ 676682 h 139"/>
                <a:gd name="T52" fmla="*/ 4902543 w 69"/>
                <a:gd name="T53" fmla="*/ 511106 h 139"/>
                <a:gd name="T54" fmla="*/ 4687119 w 69"/>
                <a:gd name="T55" fmla="*/ 381560 h 139"/>
                <a:gd name="T56" fmla="*/ 4306018 w 69"/>
                <a:gd name="T57" fmla="*/ 257366 h 139"/>
                <a:gd name="T58" fmla="*/ 3981898 w 69"/>
                <a:gd name="T59" fmla="*/ 136906 h 139"/>
                <a:gd name="T60" fmla="*/ 3515341 w 69"/>
                <a:gd name="T61" fmla="*/ 82974 h 139"/>
                <a:gd name="T62" fmla="*/ 2986424 w 69"/>
                <a:gd name="T63" fmla="*/ 1 h 139"/>
                <a:gd name="T64" fmla="*/ 2535610 w 69"/>
                <a:gd name="T65" fmla="*/ 0 h 13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9"/>
                <a:gd name="T100" fmla="*/ 0 h 139"/>
                <a:gd name="T101" fmla="*/ 69 w 69"/>
                <a:gd name="T102" fmla="*/ 139 h 13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9" h="139">
                  <a:moveTo>
                    <a:pt x="34" y="0"/>
                  </a:moveTo>
                  <a:lnTo>
                    <a:pt x="27" y="1"/>
                  </a:lnTo>
                  <a:lnTo>
                    <a:pt x="21" y="6"/>
                  </a:lnTo>
                  <a:lnTo>
                    <a:pt x="14" y="11"/>
                  </a:lnTo>
                  <a:lnTo>
                    <a:pt x="9" y="21"/>
                  </a:lnTo>
                  <a:lnTo>
                    <a:pt x="6" y="31"/>
                  </a:lnTo>
                  <a:lnTo>
                    <a:pt x="3" y="42"/>
                  </a:lnTo>
                  <a:lnTo>
                    <a:pt x="0" y="55"/>
                  </a:lnTo>
                  <a:lnTo>
                    <a:pt x="0" y="70"/>
                  </a:lnTo>
                  <a:lnTo>
                    <a:pt x="0" y="83"/>
                  </a:lnTo>
                  <a:lnTo>
                    <a:pt x="3" y="96"/>
                  </a:lnTo>
                  <a:lnTo>
                    <a:pt x="6" y="107"/>
                  </a:lnTo>
                  <a:lnTo>
                    <a:pt x="9" y="118"/>
                  </a:lnTo>
                  <a:lnTo>
                    <a:pt x="14" y="127"/>
                  </a:lnTo>
                  <a:lnTo>
                    <a:pt x="21" y="133"/>
                  </a:lnTo>
                  <a:lnTo>
                    <a:pt x="27" y="136"/>
                  </a:lnTo>
                  <a:lnTo>
                    <a:pt x="34" y="138"/>
                  </a:lnTo>
                  <a:lnTo>
                    <a:pt x="40" y="136"/>
                  </a:lnTo>
                  <a:lnTo>
                    <a:pt x="47" y="133"/>
                  </a:lnTo>
                  <a:lnTo>
                    <a:pt x="53" y="127"/>
                  </a:lnTo>
                  <a:lnTo>
                    <a:pt x="58" y="118"/>
                  </a:lnTo>
                  <a:lnTo>
                    <a:pt x="63" y="107"/>
                  </a:lnTo>
                  <a:lnTo>
                    <a:pt x="66" y="96"/>
                  </a:lnTo>
                  <a:lnTo>
                    <a:pt x="68" y="83"/>
                  </a:lnTo>
                  <a:lnTo>
                    <a:pt x="68" y="70"/>
                  </a:lnTo>
                  <a:lnTo>
                    <a:pt x="68" y="55"/>
                  </a:lnTo>
                  <a:lnTo>
                    <a:pt x="66" y="42"/>
                  </a:lnTo>
                  <a:lnTo>
                    <a:pt x="63" y="31"/>
                  </a:lnTo>
                  <a:lnTo>
                    <a:pt x="58" y="21"/>
                  </a:lnTo>
                  <a:lnTo>
                    <a:pt x="53" y="11"/>
                  </a:lnTo>
                  <a:lnTo>
                    <a:pt x="47" y="6"/>
                  </a:lnTo>
                  <a:lnTo>
                    <a:pt x="40" y="1"/>
                  </a:lnTo>
                  <a:lnTo>
                    <a:pt x="34" y="0"/>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fr-FR"/>
            </a:p>
          </p:txBody>
        </p:sp>
        <p:sp>
          <p:nvSpPr>
            <p:cNvPr id="33842" name="Freeform 229"/>
            <p:cNvSpPr>
              <a:spLocks/>
            </p:cNvSpPr>
            <p:nvPr/>
          </p:nvSpPr>
          <p:spPr bwMode="auto">
            <a:xfrm>
              <a:off x="570" y="1795"/>
              <a:ext cx="136" cy="191"/>
            </a:xfrm>
            <a:custGeom>
              <a:avLst/>
              <a:gdLst>
                <a:gd name="T0" fmla="*/ 68 w 136"/>
                <a:gd name="T1" fmla="*/ 0 h 191"/>
                <a:gd name="T2" fmla="*/ 60 w 136"/>
                <a:gd name="T3" fmla="*/ 0 h 191"/>
                <a:gd name="T4" fmla="*/ 54 w 136"/>
                <a:gd name="T5" fmla="*/ 1 h 191"/>
                <a:gd name="T6" fmla="*/ 47 w 136"/>
                <a:gd name="T7" fmla="*/ 5 h 191"/>
                <a:gd name="T8" fmla="*/ 41 w 136"/>
                <a:gd name="T9" fmla="*/ 8 h 191"/>
                <a:gd name="T10" fmla="*/ 29 w 136"/>
                <a:gd name="T11" fmla="*/ 16 h 191"/>
                <a:gd name="T12" fmla="*/ 20 w 136"/>
                <a:gd name="T13" fmla="*/ 27 h 191"/>
                <a:gd name="T14" fmla="*/ 11 w 136"/>
                <a:gd name="T15" fmla="*/ 42 h 191"/>
                <a:gd name="T16" fmla="*/ 5 w 136"/>
                <a:gd name="T17" fmla="*/ 58 h 191"/>
                <a:gd name="T18" fmla="*/ 2 w 136"/>
                <a:gd name="T19" fmla="*/ 76 h 191"/>
                <a:gd name="T20" fmla="*/ 0 w 136"/>
                <a:gd name="T21" fmla="*/ 96 h 191"/>
                <a:gd name="T22" fmla="*/ 2 w 136"/>
                <a:gd name="T23" fmla="*/ 114 h 191"/>
                <a:gd name="T24" fmla="*/ 5 w 136"/>
                <a:gd name="T25" fmla="*/ 131 h 191"/>
                <a:gd name="T26" fmla="*/ 11 w 136"/>
                <a:gd name="T27" fmla="*/ 148 h 191"/>
                <a:gd name="T28" fmla="*/ 20 w 136"/>
                <a:gd name="T29" fmla="*/ 162 h 191"/>
                <a:gd name="T30" fmla="*/ 29 w 136"/>
                <a:gd name="T31" fmla="*/ 174 h 191"/>
                <a:gd name="T32" fmla="*/ 41 w 136"/>
                <a:gd name="T33" fmla="*/ 182 h 191"/>
                <a:gd name="T34" fmla="*/ 47 w 136"/>
                <a:gd name="T35" fmla="*/ 185 h 191"/>
                <a:gd name="T36" fmla="*/ 54 w 136"/>
                <a:gd name="T37" fmla="*/ 188 h 191"/>
                <a:gd name="T38" fmla="*/ 60 w 136"/>
                <a:gd name="T39" fmla="*/ 188 h 191"/>
                <a:gd name="T40" fmla="*/ 68 w 136"/>
                <a:gd name="T41" fmla="*/ 190 h 191"/>
                <a:gd name="T42" fmla="*/ 75 w 136"/>
                <a:gd name="T43" fmla="*/ 188 h 191"/>
                <a:gd name="T44" fmla="*/ 81 w 136"/>
                <a:gd name="T45" fmla="*/ 188 h 191"/>
                <a:gd name="T46" fmla="*/ 88 w 136"/>
                <a:gd name="T47" fmla="*/ 185 h 191"/>
                <a:gd name="T48" fmla="*/ 94 w 136"/>
                <a:gd name="T49" fmla="*/ 182 h 191"/>
                <a:gd name="T50" fmla="*/ 106 w 136"/>
                <a:gd name="T51" fmla="*/ 174 h 191"/>
                <a:gd name="T52" fmla="*/ 115 w 136"/>
                <a:gd name="T53" fmla="*/ 162 h 191"/>
                <a:gd name="T54" fmla="*/ 124 w 136"/>
                <a:gd name="T55" fmla="*/ 148 h 191"/>
                <a:gd name="T56" fmla="*/ 130 w 136"/>
                <a:gd name="T57" fmla="*/ 131 h 191"/>
                <a:gd name="T58" fmla="*/ 135 w 136"/>
                <a:gd name="T59" fmla="*/ 114 h 191"/>
                <a:gd name="T60" fmla="*/ 135 w 136"/>
                <a:gd name="T61" fmla="*/ 96 h 191"/>
                <a:gd name="T62" fmla="*/ 135 w 136"/>
                <a:gd name="T63" fmla="*/ 76 h 191"/>
                <a:gd name="T64" fmla="*/ 130 w 136"/>
                <a:gd name="T65" fmla="*/ 58 h 191"/>
                <a:gd name="T66" fmla="*/ 124 w 136"/>
                <a:gd name="T67" fmla="*/ 42 h 191"/>
                <a:gd name="T68" fmla="*/ 115 w 136"/>
                <a:gd name="T69" fmla="*/ 27 h 191"/>
                <a:gd name="T70" fmla="*/ 106 w 136"/>
                <a:gd name="T71" fmla="*/ 16 h 191"/>
                <a:gd name="T72" fmla="*/ 94 w 136"/>
                <a:gd name="T73" fmla="*/ 8 h 191"/>
                <a:gd name="T74" fmla="*/ 88 w 136"/>
                <a:gd name="T75" fmla="*/ 5 h 191"/>
                <a:gd name="T76" fmla="*/ 81 w 136"/>
                <a:gd name="T77" fmla="*/ 1 h 191"/>
                <a:gd name="T78" fmla="*/ 75 w 136"/>
                <a:gd name="T79" fmla="*/ 0 h 191"/>
                <a:gd name="T80" fmla="*/ 68 w 136"/>
                <a:gd name="T81" fmla="*/ 0 h 1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6"/>
                <a:gd name="T124" fmla="*/ 0 h 191"/>
                <a:gd name="T125" fmla="*/ 136 w 136"/>
                <a:gd name="T126" fmla="*/ 191 h 19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6" h="191">
                  <a:moveTo>
                    <a:pt x="68" y="0"/>
                  </a:moveTo>
                  <a:lnTo>
                    <a:pt x="60" y="0"/>
                  </a:lnTo>
                  <a:lnTo>
                    <a:pt x="54" y="1"/>
                  </a:lnTo>
                  <a:lnTo>
                    <a:pt x="47" y="5"/>
                  </a:lnTo>
                  <a:lnTo>
                    <a:pt x="41" y="8"/>
                  </a:lnTo>
                  <a:lnTo>
                    <a:pt x="29" y="16"/>
                  </a:lnTo>
                  <a:lnTo>
                    <a:pt x="20" y="27"/>
                  </a:lnTo>
                  <a:lnTo>
                    <a:pt x="11" y="42"/>
                  </a:lnTo>
                  <a:lnTo>
                    <a:pt x="5" y="58"/>
                  </a:lnTo>
                  <a:lnTo>
                    <a:pt x="2" y="76"/>
                  </a:lnTo>
                  <a:lnTo>
                    <a:pt x="0" y="96"/>
                  </a:lnTo>
                  <a:lnTo>
                    <a:pt x="2" y="114"/>
                  </a:lnTo>
                  <a:lnTo>
                    <a:pt x="5" y="131"/>
                  </a:lnTo>
                  <a:lnTo>
                    <a:pt x="11" y="148"/>
                  </a:lnTo>
                  <a:lnTo>
                    <a:pt x="20" y="162"/>
                  </a:lnTo>
                  <a:lnTo>
                    <a:pt x="29" y="174"/>
                  </a:lnTo>
                  <a:lnTo>
                    <a:pt x="41" y="182"/>
                  </a:lnTo>
                  <a:lnTo>
                    <a:pt x="47" y="185"/>
                  </a:lnTo>
                  <a:lnTo>
                    <a:pt x="54" y="188"/>
                  </a:lnTo>
                  <a:lnTo>
                    <a:pt x="60" y="188"/>
                  </a:lnTo>
                  <a:lnTo>
                    <a:pt x="68" y="190"/>
                  </a:lnTo>
                  <a:lnTo>
                    <a:pt x="75" y="188"/>
                  </a:lnTo>
                  <a:lnTo>
                    <a:pt x="81" y="188"/>
                  </a:lnTo>
                  <a:lnTo>
                    <a:pt x="88" y="185"/>
                  </a:lnTo>
                  <a:lnTo>
                    <a:pt x="94" y="182"/>
                  </a:lnTo>
                  <a:lnTo>
                    <a:pt x="106" y="174"/>
                  </a:lnTo>
                  <a:lnTo>
                    <a:pt x="115" y="162"/>
                  </a:lnTo>
                  <a:lnTo>
                    <a:pt x="124" y="148"/>
                  </a:lnTo>
                  <a:lnTo>
                    <a:pt x="130" y="131"/>
                  </a:lnTo>
                  <a:lnTo>
                    <a:pt x="135" y="114"/>
                  </a:lnTo>
                  <a:lnTo>
                    <a:pt x="135" y="96"/>
                  </a:lnTo>
                  <a:lnTo>
                    <a:pt x="135" y="76"/>
                  </a:lnTo>
                  <a:lnTo>
                    <a:pt x="130" y="58"/>
                  </a:lnTo>
                  <a:lnTo>
                    <a:pt x="124" y="42"/>
                  </a:lnTo>
                  <a:lnTo>
                    <a:pt x="115" y="27"/>
                  </a:lnTo>
                  <a:lnTo>
                    <a:pt x="106" y="16"/>
                  </a:lnTo>
                  <a:lnTo>
                    <a:pt x="94" y="8"/>
                  </a:lnTo>
                  <a:lnTo>
                    <a:pt x="88" y="5"/>
                  </a:lnTo>
                  <a:lnTo>
                    <a:pt x="81" y="1"/>
                  </a:lnTo>
                  <a:lnTo>
                    <a:pt x="75" y="0"/>
                  </a:lnTo>
                  <a:lnTo>
                    <a:pt x="68"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fr-FR"/>
            </a:p>
          </p:txBody>
        </p:sp>
      </p:grpSp>
      <p:grpSp>
        <p:nvGrpSpPr>
          <p:cNvPr id="19" name="Group 230"/>
          <p:cNvGrpSpPr>
            <a:grpSpLocks/>
          </p:cNvGrpSpPr>
          <p:nvPr/>
        </p:nvGrpSpPr>
        <p:grpSpPr bwMode="auto">
          <a:xfrm>
            <a:off x="5940425" y="3614738"/>
            <a:ext cx="219075" cy="306387"/>
            <a:chOff x="568" y="1795"/>
            <a:chExt cx="138" cy="193"/>
          </a:xfrm>
        </p:grpSpPr>
        <p:sp>
          <p:nvSpPr>
            <p:cNvPr id="33837" name="Freeform 231"/>
            <p:cNvSpPr>
              <a:spLocks/>
            </p:cNvSpPr>
            <p:nvPr/>
          </p:nvSpPr>
          <p:spPr bwMode="auto">
            <a:xfrm>
              <a:off x="568" y="1797"/>
              <a:ext cx="136" cy="191"/>
            </a:xfrm>
            <a:custGeom>
              <a:avLst/>
              <a:gdLst>
                <a:gd name="T0" fmla="*/ 68 w 136"/>
                <a:gd name="T1" fmla="*/ 0 h 191"/>
                <a:gd name="T2" fmla="*/ 60 w 136"/>
                <a:gd name="T3" fmla="*/ 0 h 191"/>
                <a:gd name="T4" fmla="*/ 54 w 136"/>
                <a:gd name="T5" fmla="*/ 1 h 191"/>
                <a:gd name="T6" fmla="*/ 47 w 136"/>
                <a:gd name="T7" fmla="*/ 5 h 191"/>
                <a:gd name="T8" fmla="*/ 41 w 136"/>
                <a:gd name="T9" fmla="*/ 8 h 191"/>
                <a:gd name="T10" fmla="*/ 29 w 136"/>
                <a:gd name="T11" fmla="*/ 16 h 191"/>
                <a:gd name="T12" fmla="*/ 20 w 136"/>
                <a:gd name="T13" fmla="*/ 27 h 191"/>
                <a:gd name="T14" fmla="*/ 11 w 136"/>
                <a:gd name="T15" fmla="*/ 42 h 191"/>
                <a:gd name="T16" fmla="*/ 5 w 136"/>
                <a:gd name="T17" fmla="*/ 58 h 191"/>
                <a:gd name="T18" fmla="*/ 2 w 136"/>
                <a:gd name="T19" fmla="*/ 76 h 191"/>
                <a:gd name="T20" fmla="*/ 0 w 136"/>
                <a:gd name="T21" fmla="*/ 96 h 191"/>
                <a:gd name="T22" fmla="*/ 2 w 136"/>
                <a:gd name="T23" fmla="*/ 114 h 191"/>
                <a:gd name="T24" fmla="*/ 5 w 136"/>
                <a:gd name="T25" fmla="*/ 131 h 191"/>
                <a:gd name="T26" fmla="*/ 11 w 136"/>
                <a:gd name="T27" fmla="*/ 148 h 191"/>
                <a:gd name="T28" fmla="*/ 20 w 136"/>
                <a:gd name="T29" fmla="*/ 162 h 191"/>
                <a:gd name="T30" fmla="*/ 29 w 136"/>
                <a:gd name="T31" fmla="*/ 174 h 191"/>
                <a:gd name="T32" fmla="*/ 41 w 136"/>
                <a:gd name="T33" fmla="*/ 182 h 191"/>
                <a:gd name="T34" fmla="*/ 47 w 136"/>
                <a:gd name="T35" fmla="*/ 185 h 191"/>
                <a:gd name="T36" fmla="*/ 54 w 136"/>
                <a:gd name="T37" fmla="*/ 188 h 191"/>
                <a:gd name="T38" fmla="*/ 60 w 136"/>
                <a:gd name="T39" fmla="*/ 188 h 191"/>
                <a:gd name="T40" fmla="*/ 68 w 136"/>
                <a:gd name="T41" fmla="*/ 190 h 191"/>
                <a:gd name="T42" fmla="*/ 75 w 136"/>
                <a:gd name="T43" fmla="*/ 188 h 191"/>
                <a:gd name="T44" fmla="*/ 81 w 136"/>
                <a:gd name="T45" fmla="*/ 188 h 191"/>
                <a:gd name="T46" fmla="*/ 88 w 136"/>
                <a:gd name="T47" fmla="*/ 185 h 191"/>
                <a:gd name="T48" fmla="*/ 94 w 136"/>
                <a:gd name="T49" fmla="*/ 182 h 191"/>
                <a:gd name="T50" fmla="*/ 106 w 136"/>
                <a:gd name="T51" fmla="*/ 174 h 191"/>
                <a:gd name="T52" fmla="*/ 115 w 136"/>
                <a:gd name="T53" fmla="*/ 162 h 191"/>
                <a:gd name="T54" fmla="*/ 124 w 136"/>
                <a:gd name="T55" fmla="*/ 148 h 191"/>
                <a:gd name="T56" fmla="*/ 130 w 136"/>
                <a:gd name="T57" fmla="*/ 131 h 191"/>
                <a:gd name="T58" fmla="*/ 135 w 136"/>
                <a:gd name="T59" fmla="*/ 114 h 191"/>
                <a:gd name="T60" fmla="*/ 135 w 136"/>
                <a:gd name="T61" fmla="*/ 96 h 191"/>
                <a:gd name="T62" fmla="*/ 135 w 136"/>
                <a:gd name="T63" fmla="*/ 76 h 191"/>
                <a:gd name="T64" fmla="*/ 130 w 136"/>
                <a:gd name="T65" fmla="*/ 58 h 191"/>
                <a:gd name="T66" fmla="*/ 124 w 136"/>
                <a:gd name="T67" fmla="*/ 42 h 191"/>
                <a:gd name="T68" fmla="*/ 115 w 136"/>
                <a:gd name="T69" fmla="*/ 27 h 191"/>
                <a:gd name="T70" fmla="*/ 106 w 136"/>
                <a:gd name="T71" fmla="*/ 16 h 191"/>
                <a:gd name="T72" fmla="*/ 94 w 136"/>
                <a:gd name="T73" fmla="*/ 8 h 191"/>
                <a:gd name="T74" fmla="*/ 88 w 136"/>
                <a:gd name="T75" fmla="*/ 5 h 191"/>
                <a:gd name="T76" fmla="*/ 81 w 136"/>
                <a:gd name="T77" fmla="*/ 1 h 191"/>
                <a:gd name="T78" fmla="*/ 75 w 136"/>
                <a:gd name="T79" fmla="*/ 0 h 191"/>
                <a:gd name="T80" fmla="*/ 68 w 136"/>
                <a:gd name="T81" fmla="*/ 0 h 1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6"/>
                <a:gd name="T124" fmla="*/ 0 h 191"/>
                <a:gd name="T125" fmla="*/ 136 w 136"/>
                <a:gd name="T126" fmla="*/ 191 h 19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6" h="191">
                  <a:moveTo>
                    <a:pt x="68" y="0"/>
                  </a:moveTo>
                  <a:lnTo>
                    <a:pt x="60" y="0"/>
                  </a:lnTo>
                  <a:lnTo>
                    <a:pt x="54" y="1"/>
                  </a:lnTo>
                  <a:lnTo>
                    <a:pt x="47" y="5"/>
                  </a:lnTo>
                  <a:lnTo>
                    <a:pt x="41" y="8"/>
                  </a:lnTo>
                  <a:lnTo>
                    <a:pt x="29" y="16"/>
                  </a:lnTo>
                  <a:lnTo>
                    <a:pt x="20" y="27"/>
                  </a:lnTo>
                  <a:lnTo>
                    <a:pt x="11" y="42"/>
                  </a:lnTo>
                  <a:lnTo>
                    <a:pt x="5" y="58"/>
                  </a:lnTo>
                  <a:lnTo>
                    <a:pt x="2" y="76"/>
                  </a:lnTo>
                  <a:lnTo>
                    <a:pt x="0" y="96"/>
                  </a:lnTo>
                  <a:lnTo>
                    <a:pt x="2" y="114"/>
                  </a:lnTo>
                  <a:lnTo>
                    <a:pt x="5" y="131"/>
                  </a:lnTo>
                  <a:lnTo>
                    <a:pt x="11" y="148"/>
                  </a:lnTo>
                  <a:lnTo>
                    <a:pt x="20" y="162"/>
                  </a:lnTo>
                  <a:lnTo>
                    <a:pt x="29" y="174"/>
                  </a:lnTo>
                  <a:lnTo>
                    <a:pt x="41" y="182"/>
                  </a:lnTo>
                  <a:lnTo>
                    <a:pt x="47" y="185"/>
                  </a:lnTo>
                  <a:lnTo>
                    <a:pt x="54" y="188"/>
                  </a:lnTo>
                  <a:lnTo>
                    <a:pt x="60" y="188"/>
                  </a:lnTo>
                  <a:lnTo>
                    <a:pt x="68" y="190"/>
                  </a:lnTo>
                  <a:lnTo>
                    <a:pt x="75" y="188"/>
                  </a:lnTo>
                  <a:lnTo>
                    <a:pt x="81" y="188"/>
                  </a:lnTo>
                  <a:lnTo>
                    <a:pt x="88" y="185"/>
                  </a:lnTo>
                  <a:lnTo>
                    <a:pt x="94" y="182"/>
                  </a:lnTo>
                  <a:lnTo>
                    <a:pt x="106" y="174"/>
                  </a:lnTo>
                  <a:lnTo>
                    <a:pt x="115" y="162"/>
                  </a:lnTo>
                  <a:lnTo>
                    <a:pt x="124" y="148"/>
                  </a:lnTo>
                  <a:lnTo>
                    <a:pt x="130" y="131"/>
                  </a:lnTo>
                  <a:lnTo>
                    <a:pt x="135" y="114"/>
                  </a:lnTo>
                  <a:lnTo>
                    <a:pt x="135" y="96"/>
                  </a:lnTo>
                  <a:lnTo>
                    <a:pt x="135" y="76"/>
                  </a:lnTo>
                  <a:lnTo>
                    <a:pt x="130" y="58"/>
                  </a:lnTo>
                  <a:lnTo>
                    <a:pt x="124" y="42"/>
                  </a:lnTo>
                  <a:lnTo>
                    <a:pt x="115" y="27"/>
                  </a:lnTo>
                  <a:lnTo>
                    <a:pt x="106" y="16"/>
                  </a:lnTo>
                  <a:lnTo>
                    <a:pt x="94" y="8"/>
                  </a:lnTo>
                  <a:lnTo>
                    <a:pt x="88" y="5"/>
                  </a:lnTo>
                  <a:lnTo>
                    <a:pt x="81" y="1"/>
                  </a:lnTo>
                  <a:lnTo>
                    <a:pt x="75" y="0"/>
                  </a:lnTo>
                  <a:lnTo>
                    <a:pt x="68" y="0"/>
                  </a:lnTo>
                </a:path>
              </a:pathLst>
            </a:custGeom>
            <a:solidFill>
              <a:schemeClr val="bg2"/>
            </a:solidFill>
            <a:ln>
              <a:noFill/>
            </a:ln>
            <a:extLst>
              <a:ext uri="{91240B29-F687-4F45-9708-019B960494DF}">
                <a14:hiddenLine xmlns:a14="http://schemas.microsoft.com/office/drawing/2010/main" w="12700" cap="rnd">
                  <a:solidFill>
                    <a:srgbClr val="000000"/>
                  </a:solidFill>
                  <a:round/>
                  <a:headEnd type="none" w="sm" len="sm"/>
                  <a:tailEnd type="none" w="sm" len="sm"/>
                </a14:hiddenLine>
              </a:ext>
            </a:extLst>
          </p:spPr>
          <p:txBody>
            <a:bodyPr/>
            <a:lstStyle/>
            <a:p>
              <a:endParaRPr lang="fr-FR"/>
            </a:p>
          </p:txBody>
        </p:sp>
        <p:sp>
          <p:nvSpPr>
            <p:cNvPr id="33838" name="Freeform 232"/>
            <p:cNvSpPr>
              <a:spLocks/>
            </p:cNvSpPr>
            <p:nvPr/>
          </p:nvSpPr>
          <p:spPr bwMode="auto">
            <a:xfrm>
              <a:off x="612" y="1803"/>
              <a:ext cx="92" cy="177"/>
            </a:xfrm>
            <a:custGeom>
              <a:avLst/>
              <a:gdLst>
                <a:gd name="T0" fmla="*/ 2535610 w 69"/>
                <a:gd name="T1" fmla="*/ 0 h 139"/>
                <a:gd name="T2" fmla="*/ 2000213 w 69"/>
                <a:gd name="T3" fmla="*/ 1 h 139"/>
                <a:gd name="T4" fmla="*/ 1546787 w 69"/>
                <a:gd name="T5" fmla="*/ 82974 h 139"/>
                <a:gd name="T6" fmla="*/ 1047259 w 69"/>
                <a:gd name="T7" fmla="*/ 136906 h 139"/>
                <a:gd name="T8" fmla="*/ 652551 w 69"/>
                <a:gd name="T9" fmla="*/ 257366 h 139"/>
                <a:gd name="T10" fmla="*/ 474660 w 69"/>
                <a:gd name="T11" fmla="*/ 381560 h 139"/>
                <a:gd name="T12" fmla="*/ 206471 w 69"/>
                <a:gd name="T13" fmla="*/ 511106 h 139"/>
                <a:gd name="T14" fmla="*/ 0 w 69"/>
                <a:gd name="T15" fmla="*/ 676682 h 139"/>
                <a:gd name="T16" fmla="*/ 0 w 69"/>
                <a:gd name="T17" fmla="*/ 861674 h 139"/>
                <a:gd name="T18" fmla="*/ 0 w 69"/>
                <a:gd name="T19" fmla="*/ 1032367 h 139"/>
                <a:gd name="T20" fmla="*/ 206471 w 69"/>
                <a:gd name="T21" fmla="*/ 1184368 h 139"/>
                <a:gd name="T22" fmla="*/ 474660 w 69"/>
                <a:gd name="T23" fmla="*/ 1320625 h 139"/>
                <a:gd name="T24" fmla="*/ 652551 w 69"/>
                <a:gd name="T25" fmla="*/ 1454082 h 139"/>
                <a:gd name="T26" fmla="*/ 1047259 w 69"/>
                <a:gd name="T27" fmla="*/ 1573205 h 139"/>
                <a:gd name="T28" fmla="*/ 1546787 w 69"/>
                <a:gd name="T29" fmla="*/ 1642340 h 139"/>
                <a:gd name="T30" fmla="*/ 2000213 w 69"/>
                <a:gd name="T31" fmla="*/ 1681659 h 139"/>
                <a:gd name="T32" fmla="*/ 2535610 w 69"/>
                <a:gd name="T33" fmla="*/ 1711210 h 139"/>
                <a:gd name="T34" fmla="*/ 2986424 w 69"/>
                <a:gd name="T35" fmla="*/ 1681659 h 139"/>
                <a:gd name="T36" fmla="*/ 3515341 w 69"/>
                <a:gd name="T37" fmla="*/ 1642340 h 139"/>
                <a:gd name="T38" fmla="*/ 3981898 w 69"/>
                <a:gd name="T39" fmla="*/ 1573205 h 139"/>
                <a:gd name="T40" fmla="*/ 4306018 w 69"/>
                <a:gd name="T41" fmla="*/ 1454082 h 139"/>
                <a:gd name="T42" fmla="*/ 4687119 w 69"/>
                <a:gd name="T43" fmla="*/ 1320625 h 139"/>
                <a:gd name="T44" fmla="*/ 4902543 w 69"/>
                <a:gd name="T45" fmla="*/ 1184368 h 139"/>
                <a:gd name="T46" fmla="*/ 5086084 w 69"/>
                <a:gd name="T47" fmla="*/ 1032367 h 139"/>
                <a:gd name="T48" fmla="*/ 5086084 w 69"/>
                <a:gd name="T49" fmla="*/ 861674 h 139"/>
                <a:gd name="T50" fmla="*/ 5086084 w 69"/>
                <a:gd name="T51" fmla="*/ 676682 h 139"/>
                <a:gd name="T52" fmla="*/ 4902543 w 69"/>
                <a:gd name="T53" fmla="*/ 511106 h 139"/>
                <a:gd name="T54" fmla="*/ 4687119 w 69"/>
                <a:gd name="T55" fmla="*/ 381560 h 139"/>
                <a:gd name="T56" fmla="*/ 4306018 w 69"/>
                <a:gd name="T57" fmla="*/ 257366 h 139"/>
                <a:gd name="T58" fmla="*/ 3981898 w 69"/>
                <a:gd name="T59" fmla="*/ 136906 h 139"/>
                <a:gd name="T60" fmla="*/ 3515341 w 69"/>
                <a:gd name="T61" fmla="*/ 82974 h 139"/>
                <a:gd name="T62" fmla="*/ 2986424 w 69"/>
                <a:gd name="T63" fmla="*/ 1 h 139"/>
                <a:gd name="T64" fmla="*/ 2535610 w 69"/>
                <a:gd name="T65" fmla="*/ 0 h 13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9"/>
                <a:gd name="T100" fmla="*/ 0 h 139"/>
                <a:gd name="T101" fmla="*/ 69 w 69"/>
                <a:gd name="T102" fmla="*/ 139 h 13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9" h="139">
                  <a:moveTo>
                    <a:pt x="34" y="0"/>
                  </a:moveTo>
                  <a:lnTo>
                    <a:pt x="27" y="1"/>
                  </a:lnTo>
                  <a:lnTo>
                    <a:pt x="21" y="6"/>
                  </a:lnTo>
                  <a:lnTo>
                    <a:pt x="14" y="11"/>
                  </a:lnTo>
                  <a:lnTo>
                    <a:pt x="9" y="21"/>
                  </a:lnTo>
                  <a:lnTo>
                    <a:pt x="6" y="31"/>
                  </a:lnTo>
                  <a:lnTo>
                    <a:pt x="3" y="42"/>
                  </a:lnTo>
                  <a:lnTo>
                    <a:pt x="0" y="55"/>
                  </a:lnTo>
                  <a:lnTo>
                    <a:pt x="0" y="70"/>
                  </a:lnTo>
                  <a:lnTo>
                    <a:pt x="0" y="83"/>
                  </a:lnTo>
                  <a:lnTo>
                    <a:pt x="3" y="96"/>
                  </a:lnTo>
                  <a:lnTo>
                    <a:pt x="6" y="107"/>
                  </a:lnTo>
                  <a:lnTo>
                    <a:pt x="9" y="118"/>
                  </a:lnTo>
                  <a:lnTo>
                    <a:pt x="14" y="127"/>
                  </a:lnTo>
                  <a:lnTo>
                    <a:pt x="21" y="133"/>
                  </a:lnTo>
                  <a:lnTo>
                    <a:pt x="27" y="136"/>
                  </a:lnTo>
                  <a:lnTo>
                    <a:pt x="34" y="138"/>
                  </a:lnTo>
                  <a:lnTo>
                    <a:pt x="40" y="136"/>
                  </a:lnTo>
                  <a:lnTo>
                    <a:pt x="47" y="133"/>
                  </a:lnTo>
                  <a:lnTo>
                    <a:pt x="53" y="127"/>
                  </a:lnTo>
                  <a:lnTo>
                    <a:pt x="58" y="118"/>
                  </a:lnTo>
                  <a:lnTo>
                    <a:pt x="63" y="107"/>
                  </a:lnTo>
                  <a:lnTo>
                    <a:pt x="66" y="96"/>
                  </a:lnTo>
                  <a:lnTo>
                    <a:pt x="68" y="83"/>
                  </a:lnTo>
                  <a:lnTo>
                    <a:pt x="68" y="70"/>
                  </a:lnTo>
                  <a:lnTo>
                    <a:pt x="68" y="55"/>
                  </a:lnTo>
                  <a:lnTo>
                    <a:pt x="66" y="42"/>
                  </a:lnTo>
                  <a:lnTo>
                    <a:pt x="63" y="31"/>
                  </a:lnTo>
                  <a:lnTo>
                    <a:pt x="58" y="21"/>
                  </a:lnTo>
                  <a:lnTo>
                    <a:pt x="53" y="11"/>
                  </a:lnTo>
                  <a:lnTo>
                    <a:pt x="47" y="6"/>
                  </a:lnTo>
                  <a:lnTo>
                    <a:pt x="40" y="1"/>
                  </a:lnTo>
                  <a:lnTo>
                    <a:pt x="34" y="0"/>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fr-FR"/>
            </a:p>
          </p:txBody>
        </p:sp>
        <p:sp>
          <p:nvSpPr>
            <p:cNvPr id="33839" name="Freeform 233"/>
            <p:cNvSpPr>
              <a:spLocks/>
            </p:cNvSpPr>
            <p:nvPr/>
          </p:nvSpPr>
          <p:spPr bwMode="auto">
            <a:xfrm>
              <a:off x="570" y="1795"/>
              <a:ext cx="136" cy="191"/>
            </a:xfrm>
            <a:custGeom>
              <a:avLst/>
              <a:gdLst>
                <a:gd name="T0" fmla="*/ 68 w 136"/>
                <a:gd name="T1" fmla="*/ 0 h 191"/>
                <a:gd name="T2" fmla="*/ 60 w 136"/>
                <a:gd name="T3" fmla="*/ 0 h 191"/>
                <a:gd name="T4" fmla="*/ 54 w 136"/>
                <a:gd name="T5" fmla="*/ 1 h 191"/>
                <a:gd name="T6" fmla="*/ 47 w 136"/>
                <a:gd name="T7" fmla="*/ 5 h 191"/>
                <a:gd name="T8" fmla="*/ 41 w 136"/>
                <a:gd name="T9" fmla="*/ 8 h 191"/>
                <a:gd name="T10" fmla="*/ 29 w 136"/>
                <a:gd name="T11" fmla="*/ 16 h 191"/>
                <a:gd name="T12" fmla="*/ 20 w 136"/>
                <a:gd name="T13" fmla="*/ 27 h 191"/>
                <a:gd name="T14" fmla="*/ 11 w 136"/>
                <a:gd name="T15" fmla="*/ 42 h 191"/>
                <a:gd name="T16" fmla="*/ 5 w 136"/>
                <a:gd name="T17" fmla="*/ 58 h 191"/>
                <a:gd name="T18" fmla="*/ 2 w 136"/>
                <a:gd name="T19" fmla="*/ 76 h 191"/>
                <a:gd name="T20" fmla="*/ 0 w 136"/>
                <a:gd name="T21" fmla="*/ 96 h 191"/>
                <a:gd name="T22" fmla="*/ 2 w 136"/>
                <a:gd name="T23" fmla="*/ 114 h 191"/>
                <a:gd name="T24" fmla="*/ 5 w 136"/>
                <a:gd name="T25" fmla="*/ 131 h 191"/>
                <a:gd name="T26" fmla="*/ 11 w 136"/>
                <a:gd name="T27" fmla="*/ 148 h 191"/>
                <a:gd name="T28" fmla="*/ 20 w 136"/>
                <a:gd name="T29" fmla="*/ 162 h 191"/>
                <a:gd name="T30" fmla="*/ 29 w 136"/>
                <a:gd name="T31" fmla="*/ 174 h 191"/>
                <a:gd name="T32" fmla="*/ 41 w 136"/>
                <a:gd name="T33" fmla="*/ 182 h 191"/>
                <a:gd name="T34" fmla="*/ 47 w 136"/>
                <a:gd name="T35" fmla="*/ 185 h 191"/>
                <a:gd name="T36" fmla="*/ 54 w 136"/>
                <a:gd name="T37" fmla="*/ 188 h 191"/>
                <a:gd name="T38" fmla="*/ 60 w 136"/>
                <a:gd name="T39" fmla="*/ 188 h 191"/>
                <a:gd name="T40" fmla="*/ 68 w 136"/>
                <a:gd name="T41" fmla="*/ 190 h 191"/>
                <a:gd name="T42" fmla="*/ 75 w 136"/>
                <a:gd name="T43" fmla="*/ 188 h 191"/>
                <a:gd name="T44" fmla="*/ 81 w 136"/>
                <a:gd name="T45" fmla="*/ 188 h 191"/>
                <a:gd name="T46" fmla="*/ 88 w 136"/>
                <a:gd name="T47" fmla="*/ 185 h 191"/>
                <a:gd name="T48" fmla="*/ 94 w 136"/>
                <a:gd name="T49" fmla="*/ 182 h 191"/>
                <a:gd name="T50" fmla="*/ 106 w 136"/>
                <a:gd name="T51" fmla="*/ 174 h 191"/>
                <a:gd name="T52" fmla="*/ 115 w 136"/>
                <a:gd name="T53" fmla="*/ 162 h 191"/>
                <a:gd name="T54" fmla="*/ 124 w 136"/>
                <a:gd name="T55" fmla="*/ 148 h 191"/>
                <a:gd name="T56" fmla="*/ 130 w 136"/>
                <a:gd name="T57" fmla="*/ 131 h 191"/>
                <a:gd name="T58" fmla="*/ 135 w 136"/>
                <a:gd name="T59" fmla="*/ 114 h 191"/>
                <a:gd name="T60" fmla="*/ 135 w 136"/>
                <a:gd name="T61" fmla="*/ 96 h 191"/>
                <a:gd name="T62" fmla="*/ 135 w 136"/>
                <a:gd name="T63" fmla="*/ 76 h 191"/>
                <a:gd name="T64" fmla="*/ 130 w 136"/>
                <a:gd name="T65" fmla="*/ 58 h 191"/>
                <a:gd name="T66" fmla="*/ 124 w 136"/>
                <a:gd name="T67" fmla="*/ 42 h 191"/>
                <a:gd name="T68" fmla="*/ 115 w 136"/>
                <a:gd name="T69" fmla="*/ 27 h 191"/>
                <a:gd name="T70" fmla="*/ 106 w 136"/>
                <a:gd name="T71" fmla="*/ 16 h 191"/>
                <a:gd name="T72" fmla="*/ 94 w 136"/>
                <a:gd name="T73" fmla="*/ 8 h 191"/>
                <a:gd name="T74" fmla="*/ 88 w 136"/>
                <a:gd name="T75" fmla="*/ 5 h 191"/>
                <a:gd name="T76" fmla="*/ 81 w 136"/>
                <a:gd name="T77" fmla="*/ 1 h 191"/>
                <a:gd name="T78" fmla="*/ 75 w 136"/>
                <a:gd name="T79" fmla="*/ 0 h 191"/>
                <a:gd name="T80" fmla="*/ 68 w 136"/>
                <a:gd name="T81" fmla="*/ 0 h 1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6"/>
                <a:gd name="T124" fmla="*/ 0 h 191"/>
                <a:gd name="T125" fmla="*/ 136 w 136"/>
                <a:gd name="T126" fmla="*/ 191 h 19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6" h="191">
                  <a:moveTo>
                    <a:pt x="68" y="0"/>
                  </a:moveTo>
                  <a:lnTo>
                    <a:pt x="60" y="0"/>
                  </a:lnTo>
                  <a:lnTo>
                    <a:pt x="54" y="1"/>
                  </a:lnTo>
                  <a:lnTo>
                    <a:pt x="47" y="5"/>
                  </a:lnTo>
                  <a:lnTo>
                    <a:pt x="41" y="8"/>
                  </a:lnTo>
                  <a:lnTo>
                    <a:pt x="29" y="16"/>
                  </a:lnTo>
                  <a:lnTo>
                    <a:pt x="20" y="27"/>
                  </a:lnTo>
                  <a:lnTo>
                    <a:pt x="11" y="42"/>
                  </a:lnTo>
                  <a:lnTo>
                    <a:pt x="5" y="58"/>
                  </a:lnTo>
                  <a:lnTo>
                    <a:pt x="2" y="76"/>
                  </a:lnTo>
                  <a:lnTo>
                    <a:pt x="0" y="96"/>
                  </a:lnTo>
                  <a:lnTo>
                    <a:pt x="2" y="114"/>
                  </a:lnTo>
                  <a:lnTo>
                    <a:pt x="5" y="131"/>
                  </a:lnTo>
                  <a:lnTo>
                    <a:pt x="11" y="148"/>
                  </a:lnTo>
                  <a:lnTo>
                    <a:pt x="20" y="162"/>
                  </a:lnTo>
                  <a:lnTo>
                    <a:pt x="29" y="174"/>
                  </a:lnTo>
                  <a:lnTo>
                    <a:pt x="41" y="182"/>
                  </a:lnTo>
                  <a:lnTo>
                    <a:pt x="47" y="185"/>
                  </a:lnTo>
                  <a:lnTo>
                    <a:pt x="54" y="188"/>
                  </a:lnTo>
                  <a:lnTo>
                    <a:pt x="60" y="188"/>
                  </a:lnTo>
                  <a:lnTo>
                    <a:pt x="68" y="190"/>
                  </a:lnTo>
                  <a:lnTo>
                    <a:pt x="75" y="188"/>
                  </a:lnTo>
                  <a:lnTo>
                    <a:pt x="81" y="188"/>
                  </a:lnTo>
                  <a:lnTo>
                    <a:pt x="88" y="185"/>
                  </a:lnTo>
                  <a:lnTo>
                    <a:pt x="94" y="182"/>
                  </a:lnTo>
                  <a:lnTo>
                    <a:pt x="106" y="174"/>
                  </a:lnTo>
                  <a:lnTo>
                    <a:pt x="115" y="162"/>
                  </a:lnTo>
                  <a:lnTo>
                    <a:pt x="124" y="148"/>
                  </a:lnTo>
                  <a:lnTo>
                    <a:pt x="130" y="131"/>
                  </a:lnTo>
                  <a:lnTo>
                    <a:pt x="135" y="114"/>
                  </a:lnTo>
                  <a:lnTo>
                    <a:pt x="135" y="96"/>
                  </a:lnTo>
                  <a:lnTo>
                    <a:pt x="135" y="76"/>
                  </a:lnTo>
                  <a:lnTo>
                    <a:pt x="130" y="58"/>
                  </a:lnTo>
                  <a:lnTo>
                    <a:pt x="124" y="42"/>
                  </a:lnTo>
                  <a:lnTo>
                    <a:pt x="115" y="27"/>
                  </a:lnTo>
                  <a:lnTo>
                    <a:pt x="106" y="16"/>
                  </a:lnTo>
                  <a:lnTo>
                    <a:pt x="94" y="8"/>
                  </a:lnTo>
                  <a:lnTo>
                    <a:pt x="88" y="5"/>
                  </a:lnTo>
                  <a:lnTo>
                    <a:pt x="81" y="1"/>
                  </a:lnTo>
                  <a:lnTo>
                    <a:pt x="75" y="0"/>
                  </a:lnTo>
                  <a:lnTo>
                    <a:pt x="68"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fr-FR"/>
            </a:p>
          </p:txBody>
        </p:sp>
      </p:grpSp>
      <p:grpSp>
        <p:nvGrpSpPr>
          <p:cNvPr id="20" name="Group 234"/>
          <p:cNvGrpSpPr>
            <a:grpSpLocks/>
          </p:cNvGrpSpPr>
          <p:nvPr/>
        </p:nvGrpSpPr>
        <p:grpSpPr bwMode="auto">
          <a:xfrm>
            <a:off x="4181475" y="3576638"/>
            <a:ext cx="219075" cy="306387"/>
            <a:chOff x="568" y="1795"/>
            <a:chExt cx="138" cy="193"/>
          </a:xfrm>
        </p:grpSpPr>
        <p:sp>
          <p:nvSpPr>
            <p:cNvPr id="33834" name="Freeform 235"/>
            <p:cNvSpPr>
              <a:spLocks/>
            </p:cNvSpPr>
            <p:nvPr/>
          </p:nvSpPr>
          <p:spPr bwMode="auto">
            <a:xfrm>
              <a:off x="568" y="1797"/>
              <a:ext cx="136" cy="191"/>
            </a:xfrm>
            <a:custGeom>
              <a:avLst/>
              <a:gdLst>
                <a:gd name="T0" fmla="*/ 68 w 136"/>
                <a:gd name="T1" fmla="*/ 0 h 191"/>
                <a:gd name="T2" fmla="*/ 60 w 136"/>
                <a:gd name="T3" fmla="*/ 0 h 191"/>
                <a:gd name="T4" fmla="*/ 54 w 136"/>
                <a:gd name="T5" fmla="*/ 1 h 191"/>
                <a:gd name="T6" fmla="*/ 47 w 136"/>
                <a:gd name="T7" fmla="*/ 5 h 191"/>
                <a:gd name="T8" fmla="*/ 41 w 136"/>
                <a:gd name="T9" fmla="*/ 8 h 191"/>
                <a:gd name="T10" fmla="*/ 29 w 136"/>
                <a:gd name="T11" fmla="*/ 16 h 191"/>
                <a:gd name="T12" fmla="*/ 20 w 136"/>
                <a:gd name="T13" fmla="*/ 27 h 191"/>
                <a:gd name="T14" fmla="*/ 11 w 136"/>
                <a:gd name="T15" fmla="*/ 42 h 191"/>
                <a:gd name="T16" fmla="*/ 5 w 136"/>
                <a:gd name="T17" fmla="*/ 58 h 191"/>
                <a:gd name="T18" fmla="*/ 2 w 136"/>
                <a:gd name="T19" fmla="*/ 76 h 191"/>
                <a:gd name="T20" fmla="*/ 0 w 136"/>
                <a:gd name="T21" fmla="*/ 96 h 191"/>
                <a:gd name="T22" fmla="*/ 2 w 136"/>
                <a:gd name="T23" fmla="*/ 114 h 191"/>
                <a:gd name="T24" fmla="*/ 5 w 136"/>
                <a:gd name="T25" fmla="*/ 131 h 191"/>
                <a:gd name="T26" fmla="*/ 11 w 136"/>
                <a:gd name="T27" fmla="*/ 148 h 191"/>
                <a:gd name="T28" fmla="*/ 20 w 136"/>
                <a:gd name="T29" fmla="*/ 162 h 191"/>
                <a:gd name="T30" fmla="*/ 29 w 136"/>
                <a:gd name="T31" fmla="*/ 174 h 191"/>
                <a:gd name="T32" fmla="*/ 41 w 136"/>
                <a:gd name="T33" fmla="*/ 182 h 191"/>
                <a:gd name="T34" fmla="*/ 47 w 136"/>
                <a:gd name="T35" fmla="*/ 185 h 191"/>
                <a:gd name="T36" fmla="*/ 54 w 136"/>
                <a:gd name="T37" fmla="*/ 188 h 191"/>
                <a:gd name="T38" fmla="*/ 60 w 136"/>
                <a:gd name="T39" fmla="*/ 188 h 191"/>
                <a:gd name="T40" fmla="*/ 68 w 136"/>
                <a:gd name="T41" fmla="*/ 190 h 191"/>
                <a:gd name="T42" fmla="*/ 75 w 136"/>
                <a:gd name="T43" fmla="*/ 188 h 191"/>
                <a:gd name="T44" fmla="*/ 81 w 136"/>
                <a:gd name="T45" fmla="*/ 188 h 191"/>
                <a:gd name="T46" fmla="*/ 88 w 136"/>
                <a:gd name="T47" fmla="*/ 185 h 191"/>
                <a:gd name="T48" fmla="*/ 94 w 136"/>
                <a:gd name="T49" fmla="*/ 182 h 191"/>
                <a:gd name="T50" fmla="*/ 106 w 136"/>
                <a:gd name="T51" fmla="*/ 174 h 191"/>
                <a:gd name="T52" fmla="*/ 115 w 136"/>
                <a:gd name="T53" fmla="*/ 162 h 191"/>
                <a:gd name="T54" fmla="*/ 124 w 136"/>
                <a:gd name="T55" fmla="*/ 148 h 191"/>
                <a:gd name="T56" fmla="*/ 130 w 136"/>
                <a:gd name="T57" fmla="*/ 131 h 191"/>
                <a:gd name="T58" fmla="*/ 135 w 136"/>
                <a:gd name="T59" fmla="*/ 114 h 191"/>
                <a:gd name="T60" fmla="*/ 135 w 136"/>
                <a:gd name="T61" fmla="*/ 96 h 191"/>
                <a:gd name="T62" fmla="*/ 135 w 136"/>
                <a:gd name="T63" fmla="*/ 76 h 191"/>
                <a:gd name="T64" fmla="*/ 130 w 136"/>
                <a:gd name="T65" fmla="*/ 58 h 191"/>
                <a:gd name="T66" fmla="*/ 124 w 136"/>
                <a:gd name="T67" fmla="*/ 42 h 191"/>
                <a:gd name="T68" fmla="*/ 115 w 136"/>
                <a:gd name="T69" fmla="*/ 27 h 191"/>
                <a:gd name="T70" fmla="*/ 106 w 136"/>
                <a:gd name="T71" fmla="*/ 16 h 191"/>
                <a:gd name="T72" fmla="*/ 94 w 136"/>
                <a:gd name="T73" fmla="*/ 8 h 191"/>
                <a:gd name="T74" fmla="*/ 88 w 136"/>
                <a:gd name="T75" fmla="*/ 5 h 191"/>
                <a:gd name="T76" fmla="*/ 81 w 136"/>
                <a:gd name="T77" fmla="*/ 1 h 191"/>
                <a:gd name="T78" fmla="*/ 75 w 136"/>
                <a:gd name="T79" fmla="*/ 0 h 191"/>
                <a:gd name="T80" fmla="*/ 68 w 136"/>
                <a:gd name="T81" fmla="*/ 0 h 1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6"/>
                <a:gd name="T124" fmla="*/ 0 h 191"/>
                <a:gd name="T125" fmla="*/ 136 w 136"/>
                <a:gd name="T126" fmla="*/ 191 h 19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6" h="191">
                  <a:moveTo>
                    <a:pt x="68" y="0"/>
                  </a:moveTo>
                  <a:lnTo>
                    <a:pt x="60" y="0"/>
                  </a:lnTo>
                  <a:lnTo>
                    <a:pt x="54" y="1"/>
                  </a:lnTo>
                  <a:lnTo>
                    <a:pt x="47" y="5"/>
                  </a:lnTo>
                  <a:lnTo>
                    <a:pt x="41" y="8"/>
                  </a:lnTo>
                  <a:lnTo>
                    <a:pt x="29" y="16"/>
                  </a:lnTo>
                  <a:lnTo>
                    <a:pt x="20" y="27"/>
                  </a:lnTo>
                  <a:lnTo>
                    <a:pt x="11" y="42"/>
                  </a:lnTo>
                  <a:lnTo>
                    <a:pt x="5" y="58"/>
                  </a:lnTo>
                  <a:lnTo>
                    <a:pt x="2" y="76"/>
                  </a:lnTo>
                  <a:lnTo>
                    <a:pt x="0" y="96"/>
                  </a:lnTo>
                  <a:lnTo>
                    <a:pt x="2" y="114"/>
                  </a:lnTo>
                  <a:lnTo>
                    <a:pt x="5" y="131"/>
                  </a:lnTo>
                  <a:lnTo>
                    <a:pt x="11" y="148"/>
                  </a:lnTo>
                  <a:lnTo>
                    <a:pt x="20" y="162"/>
                  </a:lnTo>
                  <a:lnTo>
                    <a:pt x="29" y="174"/>
                  </a:lnTo>
                  <a:lnTo>
                    <a:pt x="41" y="182"/>
                  </a:lnTo>
                  <a:lnTo>
                    <a:pt x="47" y="185"/>
                  </a:lnTo>
                  <a:lnTo>
                    <a:pt x="54" y="188"/>
                  </a:lnTo>
                  <a:lnTo>
                    <a:pt x="60" y="188"/>
                  </a:lnTo>
                  <a:lnTo>
                    <a:pt x="68" y="190"/>
                  </a:lnTo>
                  <a:lnTo>
                    <a:pt x="75" y="188"/>
                  </a:lnTo>
                  <a:lnTo>
                    <a:pt x="81" y="188"/>
                  </a:lnTo>
                  <a:lnTo>
                    <a:pt x="88" y="185"/>
                  </a:lnTo>
                  <a:lnTo>
                    <a:pt x="94" y="182"/>
                  </a:lnTo>
                  <a:lnTo>
                    <a:pt x="106" y="174"/>
                  </a:lnTo>
                  <a:lnTo>
                    <a:pt x="115" y="162"/>
                  </a:lnTo>
                  <a:lnTo>
                    <a:pt x="124" y="148"/>
                  </a:lnTo>
                  <a:lnTo>
                    <a:pt x="130" y="131"/>
                  </a:lnTo>
                  <a:lnTo>
                    <a:pt x="135" y="114"/>
                  </a:lnTo>
                  <a:lnTo>
                    <a:pt x="135" y="96"/>
                  </a:lnTo>
                  <a:lnTo>
                    <a:pt x="135" y="76"/>
                  </a:lnTo>
                  <a:lnTo>
                    <a:pt x="130" y="58"/>
                  </a:lnTo>
                  <a:lnTo>
                    <a:pt x="124" y="42"/>
                  </a:lnTo>
                  <a:lnTo>
                    <a:pt x="115" y="27"/>
                  </a:lnTo>
                  <a:lnTo>
                    <a:pt x="106" y="16"/>
                  </a:lnTo>
                  <a:lnTo>
                    <a:pt x="94" y="8"/>
                  </a:lnTo>
                  <a:lnTo>
                    <a:pt x="88" y="5"/>
                  </a:lnTo>
                  <a:lnTo>
                    <a:pt x="81" y="1"/>
                  </a:lnTo>
                  <a:lnTo>
                    <a:pt x="75" y="0"/>
                  </a:lnTo>
                  <a:lnTo>
                    <a:pt x="68" y="0"/>
                  </a:lnTo>
                </a:path>
              </a:pathLst>
            </a:custGeom>
            <a:solidFill>
              <a:schemeClr val="bg2"/>
            </a:solidFill>
            <a:ln>
              <a:noFill/>
            </a:ln>
            <a:extLst>
              <a:ext uri="{91240B29-F687-4F45-9708-019B960494DF}">
                <a14:hiddenLine xmlns:a14="http://schemas.microsoft.com/office/drawing/2010/main" w="12700" cap="rnd">
                  <a:solidFill>
                    <a:srgbClr val="000000"/>
                  </a:solidFill>
                  <a:round/>
                  <a:headEnd type="none" w="sm" len="sm"/>
                  <a:tailEnd type="none" w="sm" len="sm"/>
                </a14:hiddenLine>
              </a:ext>
            </a:extLst>
          </p:spPr>
          <p:txBody>
            <a:bodyPr/>
            <a:lstStyle/>
            <a:p>
              <a:endParaRPr lang="fr-FR"/>
            </a:p>
          </p:txBody>
        </p:sp>
        <p:sp>
          <p:nvSpPr>
            <p:cNvPr id="33835" name="Freeform 236"/>
            <p:cNvSpPr>
              <a:spLocks/>
            </p:cNvSpPr>
            <p:nvPr/>
          </p:nvSpPr>
          <p:spPr bwMode="auto">
            <a:xfrm>
              <a:off x="612" y="1803"/>
              <a:ext cx="92" cy="177"/>
            </a:xfrm>
            <a:custGeom>
              <a:avLst/>
              <a:gdLst>
                <a:gd name="T0" fmla="*/ 2535610 w 69"/>
                <a:gd name="T1" fmla="*/ 0 h 139"/>
                <a:gd name="T2" fmla="*/ 2000213 w 69"/>
                <a:gd name="T3" fmla="*/ 1 h 139"/>
                <a:gd name="T4" fmla="*/ 1546787 w 69"/>
                <a:gd name="T5" fmla="*/ 82974 h 139"/>
                <a:gd name="T6" fmla="*/ 1047259 w 69"/>
                <a:gd name="T7" fmla="*/ 136906 h 139"/>
                <a:gd name="T8" fmla="*/ 652551 w 69"/>
                <a:gd name="T9" fmla="*/ 257366 h 139"/>
                <a:gd name="T10" fmla="*/ 474660 w 69"/>
                <a:gd name="T11" fmla="*/ 381560 h 139"/>
                <a:gd name="T12" fmla="*/ 206471 w 69"/>
                <a:gd name="T13" fmla="*/ 511106 h 139"/>
                <a:gd name="T14" fmla="*/ 0 w 69"/>
                <a:gd name="T15" fmla="*/ 676682 h 139"/>
                <a:gd name="T16" fmla="*/ 0 w 69"/>
                <a:gd name="T17" fmla="*/ 861674 h 139"/>
                <a:gd name="T18" fmla="*/ 0 w 69"/>
                <a:gd name="T19" fmla="*/ 1032367 h 139"/>
                <a:gd name="T20" fmla="*/ 206471 w 69"/>
                <a:gd name="T21" fmla="*/ 1184368 h 139"/>
                <a:gd name="T22" fmla="*/ 474660 w 69"/>
                <a:gd name="T23" fmla="*/ 1320625 h 139"/>
                <a:gd name="T24" fmla="*/ 652551 w 69"/>
                <a:gd name="T25" fmla="*/ 1454082 h 139"/>
                <a:gd name="T26" fmla="*/ 1047259 w 69"/>
                <a:gd name="T27" fmla="*/ 1573205 h 139"/>
                <a:gd name="T28" fmla="*/ 1546787 w 69"/>
                <a:gd name="T29" fmla="*/ 1642340 h 139"/>
                <a:gd name="T30" fmla="*/ 2000213 w 69"/>
                <a:gd name="T31" fmla="*/ 1681659 h 139"/>
                <a:gd name="T32" fmla="*/ 2535610 w 69"/>
                <a:gd name="T33" fmla="*/ 1711210 h 139"/>
                <a:gd name="T34" fmla="*/ 2986424 w 69"/>
                <a:gd name="T35" fmla="*/ 1681659 h 139"/>
                <a:gd name="T36" fmla="*/ 3515341 w 69"/>
                <a:gd name="T37" fmla="*/ 1642340 h 139"/>
                <a:gd name="T38" fmla="*/ 3981898 w 69"/>
                <a:gd name="T39" fmla="*/ 1573205 h 139"/>
                <a:gd name="T40" fmla="*/ 4306018 w 69"/>
                <a:gd name="T41" fmla="*/ 1454082 h 139"/>
                <a:gd name="T42" fmla="*/ 4687119 w 69"/>
                <a:gd name="T43" fmla="*/ 1320625 h 139"/>
                <a:gd name="T44" fmla="*/ 4902543 w 69"/>
                <a:gd name="T45" fmla="*/ 1184368 h 139"/>
                <a:gd name="T46" fmla="*/ 5086084 w 69"/>
                <a:gd name="T47" fmla="*/ 1032367 h 139"/>
                <a:gd name="T48" fmla="*/ 5086084 w 69"/>
                <a:gd name="T49" fmla="*/ 861674 h 139"/>
                <a:gd name="T50" fmla="*/ 5086084 w 69"/>
                <a:gd name="T51" fmla="*/ 676682 h 139"/>
                <a:gd name="T52" fmla="*/ 4902543 w 69"/>
                <a:gd name="T53" fmla="*/ 511106 h 139"/>
                <a:gd name="T54" fmla="*/ 4687119 w 69"/>
                <a:gd name="T55" fmla="*/ 381560 h 139"/>
                <a:gd name="T56" fmla="*/ 4306018 w 69"/>
                <a:gd name="T57" fmla="*/ 257366 h 139"/>
                <a:gd name="T58" fmla="*/ 3981898 w 69"/>
                <a:gd name="T59" fmla="*/ 136906 h 139"/>
                <a:gd name="T60" fmla="*/ 3515341 w 69"/>
                <a:gd name="T61" fmla="*/ 82974 h 139"/>
                <a:gd name="T62" fmla="*/ 2986424 w 69"/>
                <a:gd name="T63" fmla="*/ 1 h 139"/>
                <a:gd name="T64" fmla="*/ 2535610 w 69"/>
                <a:gd name="T65" fmla="*/ 0 h 13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9"/>
                <a:gd name="T100" fmla="*/ 0 h 139"/>
                <a:gd name="T101" fmla="*/ 69 w 69"/>
                <a:gd name="T102" fmla="*/ 139 h 13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9" h="139">
                  <a:moveTo>
                    <a:pt x="34" y="0"/>
                  </a:moveTo>
                  <a:lnTo>
                    <a:pt x="27" y="1"/>
                  </a:lnTo>
                  <a:lnTo>
                    <a:pt x="21" y="6"/>
                  </a:lnTo>
                  <a:lnTo>
                    <a:pt x="14" y="11"/>
                  </a:lnTo>
                  <a:lnTo>
                    <a:pt x="9" y="21"/>
                  </a:lnTo>
                  <a:lnTo>
                    <a:pt x="6" y="31"/>
                  </a:lnTo>
                  <a:lnTo>
                    <a:pt x="3" y="42"/>
                  </a:lnTo>
                  <a:lnTo>
                    <a:pt x="0" y="55"/>
                  </a:lnTo>
                  <a:lnTo>
                    <a:pt x="0" y="70"/>
                  </a:lnTo>
                  <a:lnTo>
                    <a:pt x="0" y="83"/>
                  </a:lnTo>
                  <a:lnTo>
                    <a:pt x="3" y="96"/>
                  </a:lnTo>
                  <a:lnTo>
                    <a:pt x="6" y="107"/>
                  </a:lnTo>
                  <a:lnTo>
                    <a:pt x="9" y="118"/>
                  </a:lnTo>
                  <a:lnTo>
                    <a:pt x="14" y="127"/>
                  </a:lnTo>
                  <a:lnTo>
                    <a:pt x="21" y="133"/>
                  </a:lnTo>
                  <a:lnTo>
                    <a:pt x="27" y="136"/>
                  </a:lnTo>
                  <a:lnTo>
                    <a:pt x="34" y="138"/>
                  </a:lnTo>
                  <a:lnTo>
                    <a:pt x="40" y="136"/>
                  </a:lnTo>
                  <a:lnTo>
                    <a:pt x="47" y="133"/>
                  </a:lnTo>
                  <a:lnTo>
                    <a:pt x="53" y="127"/>
                  </a:lnTo>
                  <a:lnTo>
                    <a:pt x="58" y="118"/>
                  </a:lnTo>
                  <a:lnTo>
                    <a:pt x="63" y="107"/>
                  </a:lnTo>
                  <a:lnTo>
                    <a:pt x="66" y="96"/>
                  </a:lnTo>
                  <a:lnTo>
                    <a:pt x="68" y="83"/>
                  </a:lnTo>
                  <a:lnTo>
                    <a:pt x="68" y="70"/>
                  </a:lnTo>
                  <a:lnTo>
                    <a:pt x="68" y="55"/>
                  </a:lnTo>
                  <a:lnTo>
                    <a:pt x="66" y="42"/>
                  </a:lnTo>
                  <a:lnTo>
                    <a:pt x="63" y="31"/>
                  </a:lnTo>
                  <a:lnTo>
                    <a:pt x="58" y="21"/>
                  </a:lnTo>
                  <a:lnTo>
                    <a:pt x="53" y="11"/>
                  </a:lnTo>
                  <a:lnTo>
                    <a:pt x="47" y="6"/>
                  </a:lnTo>
                  <a:lnTo>
                    <a:pt x="40" y="1"/>
                  </a:lnTo>
                  <a:lnTo>
                    <a:pt x="34" y="0"/>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fr-FR"/>
            </a:p>
          </p:txBody>
        </p:sp>
        <p:sp>
          <p:nvSpPr>
            <p:cNvPr id="33836" name="Freeform 237"/>
            <p:cNvSpPr>
              <a:spLocks/>
            </p:cNvSpPr>
            <p:nvPr/>
          </p:nvSpPr>
          <p:spPr bwMode="auto">
            <a:xfrm>
              <a:off x="570" y="1795"/>
              <a:ext cx="136" cy="191"/>
            </a:xfrm>
            <a:custGeom>
              <a:avLst/>
              <a:gdLst>
                <a:gd name="T0" fmla="*/ 68 w 136"/>
                <a:gd name="T1" fmla="*/ 0 h 191"/>
                <a:gd name="T2" fmla="*/ 60 w 136"/>
                <a:gd name="T3" fmla="*/ 0 h 191"/>
                <a:gd name="T4" fmla="*/ 54 w 136"/>
                <a:gd name="T5" fmla="*/ 1 h 191"/>
                <a:gd name="T6" fmla="*/ 47 w 136"/>
                <a:gd name="T7" fmla="*/ 5 h 191"/>
                <a:gd name="T8" fmla="*/ 41 w 136"/>
                <a:gd name="T9" fmla="*/ 8 h 191"/>
                <a:gd name="T10" fmla="*/ 29 w 136"/>
                <a:gd name="T11" fmla="*/ 16 h 191"/>
                <a:gd name="T12" fmla="*/ 20 w 136"/>
                <a:gd name="T13" fmla="*/ 27 h 191"/>
                <a:gd name="T14" fmla="*/ 11 w 136"/>
                <a:gd name="T15" fmla="*/ 42 h 191"/>
                <a:gd name="T16" fmla="*/ 5 w 136"/>
                <a:gd name="T17" fmla="*/ 58 h 191"/>
                <a:gd name="T18" fmla="*/ 2 w 136"/>
                <a:gd name="T19" fmla="*/ 76 h 191"/>
                <a:gd name="T20" fmla="*/ 0 w 136"/>
                <a:gd name="T21" fmla="*/ 96 h 191"/>
                <a:gd name="T22" fmla="*/ 2 w 136"/>
                <a:gd name="T23" fmla="*/ 114 h 191"/>
                <a:gd name="T24" fmla="*/ 5 w 136"/>
                <a:gd name="T25" fmla="*/ 131 h 191"/>
                <a:gd name="T26" fmla="*/ 11 w 136"/>
                <a:gd name="T27" fmla="*/ 148 h 191"/>
                <a:gd name="T28" fmla="*/ 20 w 136"/>
                <a:gd name="T29" fmla="*/ 162 h 191"/>
                <a:gd name="T30" fmla="*/ 29 w 136"/>
                <a:gd name="T31" fmla="*/ 174 h 191"/>
                <a:gd name="T32" fmla="*/ 41 w 136"/>
                <a:gd name="T33" fmla="*/ 182 h 191"/>
                <a:gd name="T34" fmla="*/ 47 w 136"/>
                <a:gd name="T35" fmla="*/ 185 h 191"/>
                <a:gd name="T36" fmla="*/ 54 w 136"/>
                <a:gd name="T37" fmla="*/ 188 h 191"/>
                <a:gd name="T38" fmla="*/ 60 w 136"/>
                <a:gd name="T39" fmla="*/ 188 h 191"/>
                <a:gd name="T40" fmla="*/ 68 w 136"/>
                <a:gd name="T41" fmla="*/ 190 h 191"/>
                <a:gd name="T42" fmla="*/ 75 w 136"/>
                <a:gd name="T43" fmla="*/ 188 h 191"/>
                <a:gd name="T44" fmla="*/ 81 w 136"/>
                <a:gd name="T45" fmla="*/ 188 h 191"/>
                <a:gd name="T46" fmla="*/ 88 w 136"/>
                <a:gd name="T47" fmla="*/ 185 h 191"/>
                <a:gd name="T48" fmla="*/ 94 w 136"/>
                <a:gd name="T49" fmla="*/ 182 h 191"/>
                <a:gd name="T50" fmla="*/ 106 w 136"/>
                <a:gd name="T51" fmla="*/ 174 h 191"/>
                <a:gd name="T52" fmla="*/ 115 w 136"/>
                <a:gd name="T53" fmla="*/ 162 h 191"/>
                <a:gd name="T54" fmla="*/ 124 w 136"/>
                <a:gd name="T55" fmla="*/ 148 h 191"/>
                <a:gd name="T56" fmla="*/ 130 w 136"/>
                <a:gd name="T57" fmla="*/ 131 h 191"/>
                <a:gd name="T58" fmla="*/ 135 w 136"/>
                <a:gd name="T59" fmla="*/ 114 h 191"/>
                <a:gd name="T60" fmla="*/ 135 w 136"/>
                <a:gd name="T61" fmla="*/ 96 h 191"/>
                <a:gd name="T62" fmla="*/ 135 w 136"/>
                <a:gd name="T63" fmla="*/ 76 h 191"/>
                <a:gd name="T64" fmla="*/ 130 w 136"/>
                <a:gd name="T65" fmla="*/ 58 h 191"/>
                <a:gd name="T66" fmla="*/ 124 w 136"/>
                <a:gd name="T67" fmla="*/ 42 h 191"/>
                <a:gd name="T68" fmla="*/ 115 w 136"/>
                <a:gd name="T69" fmla="*/ 27 h 191"/>
                <a:gd name="T70" fmla="*/ 106 w 136"/>
                <a:gd name="T71" fmla="*/ 16 h 191"/>
                <a:gd name="T72" fmla="*/ 94 w 136"/>
                <a:gd name="T73" fmla="*/ 8 h 191"/>
                <a:gd name="T74" fmla="*/ 88 w 136"/>
                <a:gd name="T75" fmla="*/ 5 h 191"/>
                <a:gd name="T76" fmla="*/ 81 w 136"/>
                <a:gd name="T77" fmla="*/ 1 h 191"/>
                <a:gd name="T78" fmla="*/ 75 w 136"/>
                <a:gd name="T79" fmla="*/ 0 h 191"/>
                <a:gd name="T80" fmla="*/ 68 w 136"/>
                <a:gd name="T81" fmla="*/ 0 h 1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6"/>
                <a:gd name="T124" fmla="*/ 0 h 191"/>
                <a:gd name="T125" fmla="*/ 136 w 136"/>
                <a:gd name="T126" fmla="*/ 191 h 19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6" h="191">
                  <a:moveTo>
                    <a:pt x="68" y="0"/>
                  </a:moveTo>
                  <a:lnTo>
                    <a:pt x="60" y="0"/>
                  </a:lnTo>
                  <a:lnTo>
                    <a:pt x="54" y="1"/>
                  </a:lnTo>
                  <a:lnTo>
                    <a:pt x="47" y="5"/>
                  </a:lnTo>
                  <a:lnTo>
                    <a:pt x="41" y="8"/>
                  </a:lnTo>
                  <a:lnTo>
                    <a:pt x="29" y="16"/>
                  </a:lnTo>
                  <a:lnTo>
                    <a:pt x="20" y="27"/>
                  </a:lnTo>
                  <a:lnTo>
                    <a:pt x="11" y="42"/>
                  </a:lnTo>
                  <a:lnTo>
                    <a:pt x="5" y="58"/>
                  </a:lnTo>
                  <a:lnTo>
                    <a:pt x="2" y="76"/>
                  </a:lnTo>
                  <a:lnTo>
                    <a:pt x="0" y="96"/>
                  </a:lnTo>
                  <a:lnTo>
                    <a:pt x="2" y="114"/>
                  </a:lnTo>
                  <a:lnTo>
                    <a:pt x="5" y="131"/>
                  </a:lnTo>
                  <a:lnTo>
                    <a:pt x="11" y="148"/>
                  </a:lnTo>
                  <a:lnTo>
                    <a:pt x="20" y="162"/>
                  </a:lnTo>
                  <a:lnTo>
                    <a:pt x="29" y="174"/>
                  </a:lnTo>
                  <a:lnTo>
                    <a:pt x="41" y="182"/>
                  </a:lnTo>
                  <a:lnTo>
                    <a:pt x="47" y="185"/>
                  </a:lnTo>
                  <a:lnTo>
                    <a:pt x="54" y="188"/>
                  </a:lnTo>
                  <a:lnTo>
                    <a:pt x="60" y="188"/>
                  </a:lnTo>
                  <a:lnTo>
                    <a:pt x="68" y="190"/>
                  </a:lnTo>
                  <a:lnTo>
                    <a:pt x="75" y="188"/>
                  </a:lnTo>
                  <a:lnTo>
                    <a:pt x="81" y="188"/>
                  </a:lnTo>
                  <a:lnTo>
                    <a:pt x="88" y="185"/>
                  </a:lnTo>
                  <a:lnTo>
                    <a:pt x="94" y="182"/>
                  </a:lnTo>
                  <a:lnTo>
                    <a:pt x="106" y="174"/>
                  </a:lnTo>
                  <a:lnTo>
                    <a:pt x="115" y="162"/>
                  </a:lnTo>
                  <a:lnTo>
                    <a:pt x="124" y="148"/>
                  </a:lnTo>
                  <a:lnTo>
                    <a:pt x="130" y="131"/>
                  </a:lnTo>
                  <a:lnTo>
                    <a:pt x="135" y="114"/>
                  </a:lnTo>
                  <a:lnTo>
                    <a:pt x="135" y="96"/>
                  </a:lnTo>
                  <a:lnTo>
                    <a:pt x="135" y="76"/>
                  </a:lnTo>
                  <a:lnTo>
                    <a:pt x="130" y="58"/>
                  </a:lnTo>
                  <a:lnTo>
                    <a:pt x="124" y="42"/>
                  </a:lnTo>
                  <a:lnTo>
                    <a:pt x="115" y="27"/>
                  </a:lnTo>
                  <a:lnTo>
                    <a:pt x="106" y="16"/>
                  </a:lnTo>
                  <a:lnTo>
                    <a:pt x="94" y="8"/>
                  </a:lnTo>
                  <a:lnTo>
                    <a:pt x="88" y="5"/>
                  </a:lnTo>
                  <a:lnTo>
                    <a:pt x="81" y="1"/>
                  </a:lnTo>
                  <a:lnTo>
                    <a:pt x="75" y="0"/>
                  </a:lnTo>
                  <a:lnTo>
                    <a:pt x="68"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fr-FR"/>
            </a:p>
          </p:txBody>
        </p:sp>
      </p:grpSp>
      <p:grpSp>
        <p:nvGrpSpPr>
          <p:cNvPr id="21" name="Group 253"/>
          <p:cNvGrpSpPr>
            <a:grpSpLocks/>
          </p:cNvGrpSpPr>
          <p:nvPr/>
        </p:nvGrpSpPr>
        <p:grpSpPr bwMode="auto">
          <a:xfrm>
            <a:off x="1341438" y="4773613"/>
            <a:ext cx="6080125" cy="0"/>
            <a:chOff x="1340890" y="4773608"/>
            <a:chExt cx="6080125" cy="0"/>
          </a:xfrm>
        </p:grpSpPr>
        <p:sp>
          <p:nvSpPr>
            <p:cNvPr id="33829" name="Line 242"/>
            <p:cNvSpPr>
              <a:spLocks noChangeShapeType="1"/>
            </p:cNvSpPr>
            <p:nvPr/>
          </p:nvSpPr>
          <p:spPr bwMode="auto">
            <a:xfrm>
              <a:off x="893" y="2628"/>
              <a:ext cx="766" cy="0"/>
            </a:xfrm>
            <a:prstGeom prst="line">
              <a:avLst/>
            </a:prstGeom>
            <a:noFill/>
            <a:ln w="57150">
              <a:solidFill>
                <a:srgbClr val="FF0000"/>
              </a:solidFill>
              <a:round/>
              <a:headEnd/>
              <a:tailEnd type="none" w="lg" len="lg"/>
            </a:ln>
            <a:extLst>
              <a:ext uri="{909E8E84-426E-40DD-AFC4-6F175D3DCCD1}">
                <a14:hiddenFill xmlns:a14="http://schemas.microsoft.com/office/drawing/2010/main">
                  <a:noFill/>
                </a14:hiddenFill>
              </a:ext>
            </a:extLst>
          </p:spPr>
          <p:txBody>
            <a:bodyPr/>
            <a:lstStyle/>
            <a:p>
              <a:endParaRPr lang="fr-FR"/>
            </a:p>
          </p:txBody>
        </p:sp>
        <p:sp>
          <p:nvSpPr>
            <p:cNvPr id="33830" name="Line 243"/>
            <p:cNvSpPr>
              <a:spLocks noChangeShapeType="1"/>
            </p:cNvSpPr>
            <p:nvPr/>
          </p:nvSpPr>
          <p:spPr bwMode="auto">
            <a:xfrm>
              <a:off x="2229" y="2628"/>
              <a:ext cx="270" cy="0"/>
            </a:xfrm>
            <a:prstGeom prst="line">
              <a:avLst/>
            </a:prstGeom>
            <a:noFill/>
            <a:ln w="57150">
              <a:solidFill>
                <a:srgbClr val="FF0000"/>
              </a:solidFill>
              <a:round/>
              <a:headEnd/>
              <a:tailEnd type="none" w="lg" len="lg"/>
            </a:ln>
            <a:extLst>
              <a:ext uri="{909E8E84-426E-40DD-AFC4-6F175D3DCCD1}">
                <a14:hiddenFill xmlns:a14="http://schemas.microsoft.com/office/drawing/2010/main">
                  <a:noFill/>
                </a14:hiddenFill>
              </a:ext>
            </a:extLst>
          </p:spPr>
          <p:txBody>
            <a:bodyPr/>
            <a:lstStyle/>
            <a:p>
              <a:endParaRPr lang="fr-FR"/>
            </a:p>
          </p:txBody>
        </p:sp>
        <p:sp>
          <p:nvSpPr>
            <p:cNvPr id="33831" name="Line 244"/>
            <p:cNvSpPr>
              <a:spLocks noChangeShapeType="1"/>
            </p:cNvSpPr>
            <p:nvPr/>
          </p:nvSpPr>
          <p:spPr bwMode="auto">
            <a:xfrm>
              <a:off x="2981" y="2628"/>
              <a:ext cx="363" cy="0"/>
            </a:xfrm>
            <a:prstGeom prst="line">
              <a:avLst/>
            </a:prstGeom>
            <a:noFill/>
            <a:ln w="57150">
              <a:solidFill>
                <a:srgbClr val="FF0000"/>
              </a:solidFill>
              <a:round/>
              <a:headEnd/>
              <a:tailEnd type="none" w="lg" len="lg"/>
            </a:ln>
            <a:extLst>
              <a:ext uri="{909E8E84-426E-40DD-AFC4-6F175D3DCCD1}">
                <a14:hiddenFill xmlns:a14="http://schemas.microsoft.com/office/drawing/2010/main">
                  <a:noFill/>
                </a14:hiddenFill>
              </a:ext>
            </a:extLst>
          </p:spPr>
          <p:txBody>
            <a:bodyPr/>
            <a:lstStyle/>
            <a:p>
              <a:endParaRPr lang="fr-FR"/>
            </a:p>
          </p:txBody>
        </p:sp>
        <p:sp>
          <p:nvSpPr>
            <p:cNvPr id="33832" name="Line 245"/>
            <p:cNvSpPr>
              <a:spLocks noChangeShapeType="1"/>
            </p:cNvSpPr>
            <p:nvPr/>
          </p:nvSpPr>
          <p:spPr bwMode="auto">
            <a:xfrm>
              <a:off x="3717" y="2628"/>
              <a:ext cx="494" cy="0"/>
            </a:xfrm>
            <a:prstGeom prst="line">
              <a:avLst/>
            </a:prstGeom>
            <a:noFill/>
            <a:ln w="57150">
              <a:solidFill>
                <a:srgbClr val="FF0000"/>
              </a:solidFill>
              <a:round/>
              <a:headEnd/>
              <a:tailEnd type="none" w="lg" len="lg"/>
            </a:ln>
            <a:extLst>
              <a:ext uri="{909E8E84-426E-40DD-AFC4-6F175D3DCCD1}">
                <a14:hiddenFill xmlns:a14="http://schemas.microsoft.com/office/drawing/2010/main">
                  <a:noFill/>
                </a14:hiddenFill>
              </a:ext>
            </a:extLst>
          </p:spPr>
          <p:txBody>
            <a:bodyPr/>
            <a:lstStyle/>
            <a:p>
              <a:endParaRPr lang="fr-FR"/>
            </a:p>
          </p:txBody>
        </p:sp>
        <p:sp>
          <p:nvSpPr>
            <p:cNvPr id="33833" name="Line 247"/>
            <p:cNvSpPr>
              <a:spLocks noChangeShapeType="1"/>
            </p:cNvSpPr>
            <p:nvPr/>
          </p:nvSpPr>
          <p:spPr bwMode="auto">
            <a:xfrm>
              <a:off x="4469" y="2628"/>
              <a:ext cx="254" cy="0"/>
            </a:xfrm>
            <a:prstGeom prst="line">
              <a:avLst/>
            </a:prstGeom>
            <a:noFill/>
            <a:ln w="57150">
              <a:solidFill>
                <a:srgbClr val="FF0000"/>
              </a:solidFill>
              <a:round/>
              <a:headEnd/>
              <a:tailEnd type="triangle" w="lg" len="lg"/>
            </a:ln>
            <a:extLst>
              <a:ext uri="{909E8E84-426E-40DD-AFC4-6F175D3DCCD1}">
                <a14:hiddenFill xmlns:a14="http://schemas.microsoft.com/office/drawing/2010/main">
                  <a:noFill/>
                </a14:hiddenFill>
              </a:ext>
            </a:extLst>
          </p:spPr>
          <p:txBody>
            <a:bodyPr/>
            <a:lstStyle/>
            <a:p>
              <a:endParaRPr lang="fr-FR"/>
            </a:p>
          </p:txBody>
        </p:sp>
      </p:grpSp>
      <p:sp>
        <p:nvSpPr>
          <p:cNvPr id="658597" name="Line 165"/>
          <p:cNvSpPr>
            <a:spLocks noChangeShapeType="1"/>
          </p:cNvSpPr>
          <p:nvPr/>
        </p:nvSpPr>
        <p:spPr bwMode="auto">
          <a:xfrm>
            <a:off x="1384300" y="4767263"/>
            <a:ext cx="1114425" cy="0"/>
          </a:xfrm>
          <a:prstGeom prst="line">
            <a:avLst/>
          </a:prstGeom>
          <a:noFill/>
          <a:ln w="57150">
            <a:solidFill>
              <a:srgbClr val="FF0000"/>
            </a:solidFill>
            <a:round/>
            <a:headEnd/>
            <a:tailEnd type="triangle" w="lg" len="lg"/>
          </a:ln>
          <a:extLst>
            <a:ext uri="{909E8E84-426E-40DD-AFC4-6F175D3DCCD1}">
              <a14:hiddenFill xmlns:a14="http://schemas.microsoft.com/office/drawing/2010/main">
                <a:noFill/>
              </a14:hiddenFill>
            </a:ext>
          </a:extLst>
        </p:spPr>
        <p:txBody>
          <a:bodyPr/>
          <a:lstStyle/>
          <a:p>
            <a:endParaRPr lang="fr-FR"/>
          </a:p>
        </p:txBody>
      </p:sp>
      <p:sp>
        <p:nvSpPr>
          <p:cNvPr id="658681" name="Rectangle 249"/>
          <p:cNvSpPr>
            <a:spLocks noChangeArrowheads="1"/>
          </p:cNvSpPr>
          <p:nvPr/>
        </p:nvSpPr>
        <p:spPr bwMode="auto">
          <a:xfrm>
            <a:off x="331788" y="1470025"/>
            <a:ext cx="17145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6675" tIns="33338" rIns="66675" bIns="33338">
            <a:spAutoFit/>
          </a:bodyPr>
          <a:lstStyle>
            <a:lvl1pPr defTabSz="784225">
              <a:defRPr>
                <a:solidFill>
                  <a:schemeClr val="tx1"/>
                </a:solidFill>
                <a:latin typeface="Arial" pitchFamily="34" charset="0"/>
                <a:ea typeface="ＭＳ Ｐゴシック" pitchFamily="34" charset="-128"/>
              </a:defRPr>
            </a:lvl1pPr>
            <a:lvl2pPr marL="742950" indent="-285750" defTabSz="784225">
              <a:defRPr>
                <a:solidFill>
                  <a:schemeClr val="tx1"/>
                </a:solidFill>
                <a:latin typeface="Arial" pitchFamily="34" charset="0"/>
                <a:ea typeface="ＭＳ Ｐゴシック" pitchFamily="34" charset="-128"/>
              </a:defRPr>
            </a:lvl2pPr>
            <a:lvl3pPr marL="1143000" indent="-228600" defTabSz="784225">
              <a:defRPr>
                <a:solidFill>
                  <a:schemeClr val="tx1"/>
                </a:solidFill>
                <a:latin typeface="Arial" pitchFamily="34" charset="0"/>
                <a:ea typeface="ＭＳ Ｐゴシック" pitchFamily="34" charset="-128"/>
              </a:defRPr>
            </a:lvl3pPr>
            <a:lvl4pPr marL="1600200" indent="-228600" defTabSz="784225">
              <a:defRPr>
                <a:solidFill>
                  <a:schemeClr val="tx1"/>
                </a:solidFill>
                <a:latin typeface="Arial" pitchFamily="34" charset="0"/>
                <a:ea typeface="ＭＳ Ｐゴシック" pitchFamily="34" charset="-128"/>
              </a:defRPr>
            </a:lvl4pPr>
            <a:lvl5pPr marL="2057400" indent="-228600" defTabSz="784225">
              <a:defRPr>
                <a:solidFill>
                  <a:schemeClr val="tx1"/>
                </a:solidFill>
                <a:latin typeface="Arial" pitchFamily="34" charset="0"/>
                <a:ea typeface="ＭＳ Ｐゴシック" pitchFamily="34" charset="-128"/>
              </a:defRPr>
            </a:lvl5pPr>
            <a:lvl6pPr marL="2514600" indent="-228600" defTabSz="784225" fontAlgn="base">
              <a:spcBef>
                <a:spcPct val="0"/>
              </a:spcBef>
              <a:spcAft>
                <a:spcPct val="0"/>
              </a:spcAft>
              <a:defRPr>
                <a:solidFill>
                  <a:schemeClr val="tx1"/>
                </a:solidFill>
                <a:latin typeface="Arial" pitchFamily="34" charset="0"/>
                <a:ea typeface="ＭＳ Ｐゴシック" pitchFamily="34" charset="-128"/>
              </a:defRPr>
            </a:lvl6pPr>
            <a:lvl7pPr marL="2971800" indent="-228600" defTabSz="784225" fontAlgn="base">
              <a:spcBef>
                <a:spcPct val="0"/>
              </a:spcBef>
              <a:spcAft>
                <a:spcPct val="0"/>
              </a:spcAft>
              <a:defRPr>
                <a:solidFill>
                  <a:schemeClr val="tx1"/>
                </a:solidFill>
                <a:latin typeface="Arial" pitchFamily="34" charset="0"/>
                <a:ea typeface="ＭＳ Ｐゴシック" pitchFamily="34" charset="-128"/>
              </a:defRPr>
            </a:lvl7pPr>
            <a:lvl8pPr marL="3429000" indent="-228600" defTabSz="784225" fontAlgn="base">
              <a:spcBef>
                <a:spcPct val="0"/>
              </a:spcBef>
              <a:spcAft>
                <a:spcPct val="0"/>
              </a:spcAft>
              <a:defRPr>
                <a:solidFill>
                  <a:schemeClr val="tx1"/>
                </a:solidFill>
                <a:latin typeface="Arial" pitchFamily="34" charset="0"/>
                <a:ea typeface="ＭＳ Ｐゴシック" pitchFamily="34" charset="-128"/>
              </a:defRPr>
            </a:lvl8pPr>
            <a:lvl9pPr marL="3886200" indent="-228600" defTabSz="784225" fontAlgn="base">
              <a:spcBef>
                <a:spcPct val="0"/>
              </a:spcBef>
              <a:spcAft>
                <a:spcPct val="0"/>
              </a:spcAft>
              <a:defRPr>
                <a:solidFill>
                  <a:schemeClr val="tx1"/>
                </a:solidFill>
                <a:latin typeface="Arial" pitchFamily="34" charset="0"/>
                <a:ea typeface="ＭＳ Ｐゴシック" pitchFamily="34" charset="-128"/>
              </a:defRPr>
            </a:lvl9pPr>
          </a:lstStyle>
          <a:p>
            <a:r>
              <a:rPr lang="en-US" altLang="fr-FR" sz="2000" b="1">
                <a:solidFill>
                  <a:srgbClr val="000077"/>
                </a:solidFill>
              </a:rPr>
              <a:t>Organisation</a:t>
            </a:r>
          </a:p>
        </p:txBody>
      </p:sp>
      <p:sp>
        <p:nvSpPr>
          <p:cNvPr id="658682" name="Rectangle 250"/>
          <p:cNvSpPr>
            <a:spLocks noChangeArrowheads="1"/>
          </p:cNvSpPr>
          <p:nvPr/>
        </p:nvSpPr>
        <p:spPr bwMode="auto">
          <a:xfrm>
            <a:off x="2047875" y="1136650"/>
            <a:ext cx="1785938"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6675" tIns="33338" rIns="66675" bIns="33338">
            <a:spAutoFit/>
          </a:bodyPr>
          <a:lstStyle>
            <a:lvl1pPr defTabSz="784225">
              <a:defRPr>
                <a:solidFill>
                  <a:schemeClr val="tx1"/>
                </a:solidFill>
                <a:latin typeface="Arial" pitchFamily="34" charset="0"/>
                <a:ea typeface="ＭＳ Ｐゴシック" pitchFamily="34" charset="-128"/>
              </a:defRPr>
            </a:lvl1pPr>
            <a:lvl2pPr marL="742950" indent="-285750" defTabSz="784225">
              <a:defRPr>
                <a:solidFill>
                  <a:schemeClr val="tx1"/>
                </a:solidFill>
                <a:latin typeface="Arial" pitchFamily="34" charset="0"/>
                <a:ea typeface="ＭＳ Ｐゴシック" pitchFamily="34" charset="-128"/>
              </a:defRPr>
            </a:lvl2pPr>
            <a:lvl3pPr marL="1143000" indent="-228600" defTabSz="784225">
              <a:defRPr>
                <a:solidFill>
                  <a:schemeClr val="tx1"/>
                </a:solidFill>
                <a:latin typeface="Arial" pitchFamily="34" charset="0"/>
                <a:ea typeface="ＭＳ Ｐゴシック" pitchFamily="34" charset="-128"/>
              </a:defRPr>
            </a:lvl3pPr>
            <a:lvl4pPr marL="1600200" indent="-228600" defTabSz="784225">
              <a:defRPr>
                <a:solidFill>
                  <a:schemeClr val="tx1"/>
                </a:solidFill>
                <a:latin typeface="Arial" pitchFamily="34" charset="0"/>
                <a:ea typeface="ＭＳ Ｐゴシック" pitchFamily="34" charset="-128"/>
              </a:defRPr>
            </a:lvl4pPr>
            <a:lvl5pPr marL="2057400" indent="-228600" defTabSz="784225">
              <a:defRPr>
                <a:solidFill>
                  <a:schemeClr val="tx1"/>
                </a:solidFill>
                <a:latin typeface="Arial" pitchFamily="34" charset="0"/>
                <a:ea typeface="ＭＳ Ｐゴシック" pitchFamily="34" charset="-128"/>
              </a:defRPr>
            </a:lvl5pPr>
            <a:lvl6pPr marL="2514600" indent="-228600" defTabSz="784225" fontAlgn="base">
              <a:spcBef>
                <a:spcPct val="0"/>
              </a:spcBef>
              <a:spcAft>
                <a:spcPct val="0"/>
              </a:spcAft>
              <a:defRPr>
                <a:solidFill>
                  <a:schemeClr val="tx1"/>
                </a:solidFill>
                <a:latin typeface="Arial" pitchFamily="34" charset="0"/>
                <a:ea typeface="ＭＳ Ｐゴシック" pitchFamily="34" charset="-128"/>
              </a:defRPr>
            </a:lvl6pPr>
            <a:lvl7pPr marL="2971800" indent="-228600" defTabSz="784225" fontAlgn="base">
              <a:spcBef>
                <a:spcPct val="0"/>
              </a:spcBef>
              <a:spcAft>
                <a:spcPct val="0"/>
              </a:spcAft>
              <a:defRPr>
                <a:solidFill>
                  <a:schemeClr val="tx1"/>
                </a:solidFill>
                <a:latin typeface="Arial" pitchFamily="34" charset="0"/>
                <a:ea typeface="ＭＳ Ｐゴシック" pitchFamily="34" charset="-128"/>
              </a:defRPr>
            </a:lvl7pPr>
            <a:lvl8pPr marL="3429000" indent="-228600" defTabSz="784225" fontAlgn="base">
              <a:spcBef>
                <a:spcPct val="0"/>
              </a:spcBef>
              <a:spcAft>
                <a:spcPct val="0"/>
              </a:spcAft>
              <a:defRPr>
                <a:solidFill>
                  <a:schemeClr val="tx1"/>
                </a:solidFill>
                <a:latin typeface="Arial" pitchFamily="34" charset="0"/>
                <a:ea typeface="ＭＳ Ｐゴシック" pitchFamily="34" charset="-128"/>
              </a:defRPr>
            </a:lvl8pPr>
            <a:lvl9pPr marL="3886200" indent="-228600" defTabSz="784225" fontAlgn="base">
              <a:spcBef>
                <a:spcPct val="0"/>
              </a:spcBef>
              <a:spcAft>
                <a:spcPct val="0"/>
              </a:spcAft>
              <a:defRPr>
                <a:solidFill>
                  <a:schemeClr val="tx1"/>
                </a:solidFill>
                <a:latin typeface="Arial" pitchFamily="34" charset="0"/>
                <a:ea typeface="ＭＳ Ｐゴシック" pitchFamily="34" charset="-128"/>
              </a:defRPr>
            </a:lvl9pPr>
          </a:lstStyle>
          <a:p>
            <a:pPr algn="ctr"/>
            <a:r>
              <a:rPr lang="en-US" altLang="fr-FR" sz="2000" b="1">
                <a:solidFill>
                  <a:srgbClr val="000077"/>
                </a:solidFill>
              </a:rPr>
              <a:t>Conditions</a:t>
            </a:r>
            <a:br>
              <a:rPr lang="en-US" altLang="fr-FR" sz="2000" b="1">
                <a:solidFill>
                  <a:srgbClr val="000077"/>
                </a:solidFill>
              </a:rPr>
            </a:br>
            <a:r>
              <a:rPr lang="en-US" altLang="fr-FR" sz="2000" b="1">
                <a:solidFill>
                  <a:srgbClr val="000077"/>
                </a:solidFill>
              </a:rPr>
              <a:t>de réalisation</a:t>
            </a:r>
          </a:p>
        </p:txBody>
      </p:sp>
      <p:sp>
        <p:nvSpPr>
          <p:cNvPr id="658683" name="Rectangle 251"/>
          <p:cNvSpPr>
            <a:spLocks noChangeArrowheads="1"/>
          </p:cNvSpPr>
          <p:nvPr/>
        </p:nvSpPr>
        <p:spPr bwMode="auto">
          <a:xfrm>
            <a:off x="4886325" y="1352550"/>
            <a:ext cx="1568450"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7788" tIns="39688" rIns="77788" bIns="39688">
            <a:spAutoFit/>
          </a:bodyPr>
          <a:lstStyle>
            <a:lvl1pPr defTabSz="784225">
              <a:defRPr>
                <a:solidFill>
                  <a:schemeClr val="tx1"/>
                </a:solidFill>
                <a:latin typeface="Arial" pitchFamily="34" charset="0"/>
                <a:ea typeface="ＭＳ Ｐゴシック" pitchFamily="34" charset="-128"/>
              </a:defRPr>
            </a:lvl1pPr>
            <a:lvl2pPr marL="742950" indent="-285750" defTabSz="784225">
              <a:defRPr>
                <a:solidFill>
                  <a:schemeClr val="tx1"/>
                </a:solidFill>
                <a:latin typeface="Arial" pitchFamily="34" charset="0"/>
                <a:ea typeface="ＭＳ Ｐゴシック" pitchFamily="34" charset="-128"/>
              </a:defRPr>
            </a:lvl2pPr>
            <a:lvl3pPr marL="1143000" indent="-228600" defTabSz="784225">
              <a:defRPr>
                <a:solidFill>
                  <a:schemeClr val="tx1"/>
                </a:solidFill>
                <a:latin typeface="Arial" pitchFamily="34" charset="0"/>
                <a:ea typeface="ＭＳ Ｐゴシック" pitchFamily="34" charset="-128"/>
              </a:defRPr>
            </a:lvl3pPr>
            <a:lvl4pPr marL="1600200" indent="-228600" defTabSz="784225">
              <a:defRPr>
                <a:solidFill>
                  <a:schemeClr val="tx1"/>
                </a:solidFill>
                <a:latin typeface="Arial" pitchFamily="34" charset="0"/>
                <a:ea typeface="ＭＳ Ｐゴシック" pitchFamily="34" charset="-128"/>
              </a:defRPr>
            </a:lvl4pPr>
            <a:lvl5pPr marL="2057400" indent="-228600" defTabSz="784225">
              <a:defRPr>
                <a:solidFill>
                  <a:schemeClr val="tx1"/>
                </a:solidFill>
                <a:latin typeface="Arial" pitchFamily="34" charset="0"/>
                <a:ea typeface="ＭＳ Ｐゴシック" pitchFamily="34" charset="-128"/>
              </a:defRPr>
            </a:lvl5pPr>
            <a:lvl6pPr marL="2514600" indent="-228600" defTabSz="784225" fontAlgn="base">
              <a:spcBef>
                <a:spcPct val="0"/>
              </a:spcBef>
              <a:spcAft>
                <a:spcPct val="0"/>
              </a:spcAft>
              <a:defRPr>
                <a:solidFill>
                  <a:schemeClr val="tx1"/>
                </a:solidFill>
                <a:latin typeface="Arial" pitchFamily="34" charset="0"/>
                <a:ea typeface="ＭＳ Ｐゴシック" pitchFamily="34" charset="-128"/>
              </a:defRPr>
            </a:lvl6pPr>
            <a:lvl7pPr marL="2971800" indent="-228600" defTabSz="784225" fontAlgn="base">
              <a:spcBef>
                <a:spcPct val="0"/>
              </a:spcBef>
              <a:spcAft>
                <a:spcPct val="0"/>
              </a:spcAft>
              <a:defRPr>
                <a:solidFill>
                  <a:schemeClr val="tx1"/>
                </a:solidFill>
                <a:latin typeface="Arial" pitchFamily="34" charset="0"/>
                <a:ea typeface="ＭＳ Ｐゴシック" pitchFamily="34" charset="-128"/>
              </a:defRPr>
            </a:lvl7pPr>
            <a:lvl8pPr marL="3429000" indent="-228600" defTabSz="784225" fontAlgn="base">
              <a:spcBef>
                <a:spcPct val="0"/>
              </a:spcBef>
              <a:spcAft>
                <a:spcPct val="0"/>
              </a:spcAft>
              <a:defRPr>
                <a:solidFill>
                  <a:schemeClr val="tx1"/>
                </a:solidFill>
                <a:latin typeface="Arial" pitchFamily="34" charset="0"/>
                <a:ea typeface="ＭＳ Ｐゴシック" pitchFamily="34" charset="-128"/>
              </a:defRPr>
            </a:lvl8pPr>
            <a:lvl9pPr marL="3886200" indent="-228600" defTabSz="784225" fontAlgn="base">
              <a:spcBef>
                <a:spcPct val="0"/>
              </a:spcBef>
              <a:spcAft>
                <a:spcPct val="0"/>
              </a:spcAft>
              <a:defRPr>
                <a:solidFill>
                  <a:schemeClr val="tx1"/>
                </a:solidFill>
                <a:latin typeface="Arial" pitchFamily="34" charset="0"/>
                <a:ea typeface="ＭＳ Ｐゴシック" pitchFamily="34" charset="-128"/>
              </a:defRPr>
            </a:lvl9pPr>
          </a:lstStyle>
          <a:p>
            <a:r>
              <a:rPr lang="en-US" altLang="fr-FR" sz="2000" b="1">
                <a:solidFill>
                  <a:srgbClr val="000077"/>
                </a:solidFill>
              </a:rPr>
              <a:t>Protections</a:t>
            </a:r>
          </a:p>
        </p:txBody>
      </p:sp>
      <p:sp>
        <p:nvSpPr>
          <p:cNvPr id="658684" name="Rectangle 252"/>
          <p:cNvSpPr>
            <a:spLocks noChangeArrowheads="1"/>
          </p:cNvSpPr>
          <p:nvPr/>
        </p:nvSpPr>
        <p:spPr bwMode="auto">
          <a:xfrm>
            <a:off x="3937000" y="1604963"/>
            <a:ext cx="108902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6675" tIns="33338" rIns="66675" bIns="33338">
            <a:spAutoFit/>
          </a:bodyPr>
          <a:lstStyle>
            <a:lvl1pPr defTabSz="784225">
              <a:defRPr>
                <a:solidFill>
                  <a:schemeClr val="tx1"/>
                </a:solidFill>
                <a:latin typeface="Arial" pitchFamily="34" charset="0"/>
                <a:ea typeface="ＭＳ Ｐゴシック" pitchFamily="34" charset="-128"/>
              </a:defRPr>
            </a:lvl1pPr>
            <a:lvl2pPr marL="742950" indent="-285750" defTabSz="784225">
              <a:defRPr>
                <a:solidFill>
                  <a:schemeClr val="tx1"/>
                </a:solidFill>
                <a:latin typeface="Arial" pitchFamily="34" charset="0"/>
                <a:ea typeface="ＭＳ Ｐゴシック" pitchFamily="34" charset="-128"/>
              </a:defRPr>
            </a:lvl2pPr>
            <a:lvl3pPr marL="1143000" indent="-228600" defTabSz="784225">
              <a:defRPr>
                <a:solidFill>
                  <a:schemeClr val="tx1"/>
                </a:solidFill>
                <a:latin typeface="Arial" pitchFamily="34" charset="0"/>
                <a:ea typeface="ＭＳ Ｐゴシック" pitchFamily="34" charset="-128"/>
              </a:defRPr>
            </a:lvl3pPr>
            <a:lvl4pPr marL="1600200" indent="-228600" defTabSz="784225">
              <a:defRPr>
                <a:solidFill>
                  <a:schemeClr val="tx1"/>
                </a:solidFill>
                <a:latin typeface="Arial" pitchFamily="34" charset="0"/>
                <a:ea typeface="ＭＳ Ｐゴシック" pitchFamily="34" charset="-128"/>
              </a:defRPr>
            </a:lvl4pPr>
            <a:lvl5pPr marL="2057400" indent="-228600" defTabSz="784225">
              <a:defRPr>
                <a:solidFill>
                  <a:schemeClr val="tx1"/>
                </a:solidFill>
                <a:latin typeface="Arial" pitchFamily="34" charset="0"/>
                <a:ea typeface="ＭＳ Ｐゴシック" pitchFamily="34" charset="-128"/>
              </a:defRPr>
            </a:lvl5pPr>
            <a:lvl6pPr marL="2514600" indent="-228600" defTabSz="784225" fontAlgn="base">
              <a:spcBef>
                <a:spcPct val="0"/>
              </a:spcBef>
              <a:spcAft>
                <a:spcPct val="0"/>
              </a:spcAft>
              <a:defRPr>
                <a:solidFill>
                  <a:schemeClr val="tx1"/>
                </a:solidFill>
                <a:latin typeface="Arial" pitchFamily="34" charset="0"/>
                <a:ea typeface="ＭＳ Ｐゴシック" pitchFamily="34" charset="-128"/>
              </a:defRPr>
            </a:lvl6pPr>
            <a:lvl7pPr marL="2971800" indent="-228600" defTabSz="784225" fontAlgn="base">
              <a:spcBef>
                <a:spcPct val="0"/>
              </a:spcBef>
              <a:spcAft>
                <a:spcPct val="0"/>
              </a:spcAft>
              <a:defRPr>
                <a:solidFill>
                  <a:schemeClr val="tx1"/>
                </a:solidFill>
                <a:latin typeface="Arial" pitchFamily="34" charset="0"/>
                <a:ea typeface="ＭＳ Ｐゴシック" pitchFamily="34" charset="-128"/>
              </a:defRPr>
            </a:lvl7pPr>
            <a:lvl8pPr marL="3429000" indent="-228600" defTabSz="784225" fontAlgn="base">
              <a:spcBef>
                <a:spcPct val="0"/>
              </a:spcBef>
              <a:spcAft>
                <a:spcPct val="0"/>
              </a:spcAft>
              <a:defRPr>
                <a:solidFill>
                  <a:schemeClr val="tx1"/>
                </a:solidFill>
                <a:latin typeface="Arial" pitchFamily="34" charset="0"/>
                <a:ea typeface="ＭＳ Ｐゴシック" pitchFamily="34" charset="-128"/>
              </a:defRPr>
            </a:lvl8pPr>
            <a:lvl9pPr marL="3886200" indent="-228600" defTabSz="784225" fontAlgn="base">
              <a:spcBef>
                <a:spcPct val="0"/>
              </a:spcBef>
              <a:spcAft>
                <a:spcPct val="0"/>
              </a:spcAft>
              <a:defRPr>
                <a:solidFill>
                  <a:schemeClr val="tx1"/>
                </a:solidFill>
                <a:latin typeface="Arial" pitchFamily="34" charset="0"/>
                <a:ea typeface="ＭＳ Ｐゴシック" pitchFamily="34" charset="-128"/>
              </a:defRPr>
            </a:lvl9pPr>
          </a:lstStyle>
          <a:p>
            <a:r>
              <a:rPr lang="en-US" altLang="fr-FR" sz="2000" b="1">
                <a:solidFill>
                  <a:srgbClr val="000077"/>
                </a:solidFill>
              </a:rPr>
              <a:t>Acteurs</a:t>
            </a:r>
          </a:p>
        </p:txBody>
      </p:sp>
      <p:sp>
        <p:nvSpPr>
          <p:cNvPr id="658686" name="AutoShape 254"/>
          <p:cNvSpPr>
            <a:spLocks noChangeArrowheads="1"/>
          </p:cNvSpPr>
          <p:nvPr/>
        </p:nvSpPr>
        <p:spPr bwMode="auto">
          <a:xfrm>
            <a:off x="2019300" y="4475163"/>
            <a:ext cx="4826000" cy="584200"/>
          </a:xfrm>
          <a:prstGeom prst="roundRect">
            <a:avLst>
              <a:gd name="adj" fmla="val 16667"/>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fontAlgn="base">
              <a:spcBef>
                <a:spcPct val="0"/>
              </a:spcBef>
              <a:spcAft>
                <a:spcPct val="0"/>
              </a:spcAft>
              <a:defRPr>
                <a:solidFill>
                  <a:schemeClr val="tx1"/>
                </a:solidFill>
                <a:latin typeface="Arial" pitchFamily="34" charset="0"/>
                <a:ea typeface="ＭＳ Ｐゴシック" pitchFamily="34" charset="-128"/>
              </a:defRPr>
            </a:lvl6pPr>
            <a:lvl7pPr marL="2971800" indent="-228600" fontAlgn="base">
              <a:spcBef>
                <a:spcPct val="0"/>
              </a:spcBef>
              <a:spcAft>
                <a:spcPct val="0"/>
              </a:spcAft>
              <a:defRPr>
                <a:solidFill>
                  <a:schemeClr val="tx1"/>
                </a:solidFill>
                <a:latin typeface="Arial" pitchFamily="34" charset="0"/>
                <a:ea typeface="ＭＳ Ｐゴシック" pitchFamily="34" charset="-128"/>
              </a:defRPr>
            </a:lvl7pPr>
            <a:lvl8pPr marL="3429000" indent="-228600" fontAlgn="base">
              <a:spcBef>
                <a:spcPct val="0"/>
              </a:spcBef>
              <a:spcAft>
                <a:spcPct val="0"/>
              </a:spcAft>
              <a:defRPr>
                <a:solidFill>
                  <a:schemeClr val="tx1"/>
                </a:solidFill>
                <a:latin typeface="Arial" pitchFamily="34" charset="0"/>
                <a:ea typeface="ＭＳ Ｐゴシック" pitchFamily="34" charset="-128"/>
              </a:defRPr>
            </a:lvl8pPr>
            <a:lvl9pPr marL="3886200" indent="-228600" fontAlgn="base">
              <a:spcBef>
                <a:spcPct val="0"/>
              </a:spcBef>
              <a:spcAft>
                <a:spcPct val="0"/>
              </a:spcAft>
              <a:defRPr>
                <a:solidFill>
                  <a:schemeClr val="tx1"/>
                </a:solidFill>
                <a:latin typeface="Arial" pitchFamily="34" charset="0"/>
                <a:ea typeface="ＭＳ Ｐゴシック" pitchFamily="34" charset="-128"/>
              </a:defRPr>
            </a:lvl9pPr>
          </a:lstStyle>
          <a:p>
            <a:endParaRPr lang="fr-FR" altLang="fr-FR" sz="2800"/>
          </a:p>
        </p:txBody>
      </p:sp>
      <p:sp>
        <p:nvSpPr>
          <p:cNvPr id="658687" name="Rectangle 255"/>
          <p:cNvSpPr>
            <a:spLocks noChangeArrowheads="1"/>
          </p:cNvSpPr>
          <p:nvPr/>
        </p:nvSpPr>
        <p:spPr bwMode="auto">
          <a:xfrm>
            <a:off x="5100638" y="6132513"/>
            <a:ext cx="3213100" cy="641350"/>
          </a:xfrm>
          <a:prstGeom prst="rect">
            <a:avLst/>
          </a:prstGeom>
          <a:noFill/>
          <a:ln w="9525">
            <a:noFill/>
            <a:miter lim="800000"/>
            <a:headEnd/>
            <a:tailEnd/>
          </a:ln>
        </p:spPr>
        <p:txBody>
          <a:bodyPr wrap="none" lIns="92075" tIns="46038" rIns="92075" bIns="46038">
            <a:spAutoFit/>
          </a:bodyPr>
          <a:lstStyle/>
          <a:p>
            <a:pPr>
              <a:defRPr/>
            </a:pPr>
            <a:r>
              <a:rPr lang="fr-FR" b="1">
                <a:solidFill>
                  <a:srgbClr val="000077"/>
                </a:solidFill>
                <a:latin typeface="Arial" charset="0"/>
              </a:rPr>
              <a:t>Défaillances actives</a:t>
            </a:r>
          </a:p>
          <a:p>
            <a:pPr>
              <a:defRPr/>
            </a:pPr>
            <a:r>
              <a:rPr lang="fr-FR">
                <a:solidFill>
                  <a:schemeClr val="accent2"/>
                </a:solidFill>
                <a:latin typeface="Arial" charset="0"/>
              </a:rPr>
              <a:t>= </a:t>
            </a:r>
            <a:r>
              <a:rPr lang="fr-FR">
                <a:solidFill>
                  <a:schemeClr val="accent2"/>
                </a:solidFill>
                <a:effectLst>
                  <a:outerShdw blurRad="38100" dist="38100" dir="2700000" algn="tl">
                    <a:srgbClr val="C0C0C0"/>
                  </a:outerShdw>
                </a:effectLst>
                <a:latin typeface="Arial" charset="0"/>
              </a:rPr>
              <a:t>erreurs, dérives des acteurs</a:t>
            </a:r>
          </a:p>
        </p:txBody>
      </p:sp>
      <p:sp>
        <p:nvSpPr>
          <p:cNvPr id="658693" name="Rectangle 261"/>
          <p:cNvSpPr>
            <a:spLocks noChangeArrowheads="1"/>
          </p:cNvSpPr>
          <p:nvPr/>
        </p:nvSpPr>
        <p:spPr bwMode="auto">
          <a:xfrm>
            <a:off x="165100" y="5386388"/>
            <a:ext cx="309245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fontAlgn="base">
              <a:spcBef>
                <a:spcPct val="0"/>
              </a:spcBef>
              <a:spcAft>
                <a:spcPct val="0"/>
              </a:spcAft>
              <a:defRPr>
                <a:solidFill>
                  <a:schemeClr val="tx1"/>
                </a:solidFill>
                <a:latin typeface="Arial" pitchFamily="34" charset="0"/>
                <a:ea typeface="ＭＳ Ｐゴシック" pitchFamily="34" charset="-128"/>
              </a:defRPr>
            </a:lvl6pPr>
            <a:lvl7pPr marL="2971800" indent="-228600" fontAlgn="base">
              <a:spcBef>
                <a:spcPct val="0"/>
              </a:spcBef>
              <a:spcAft>
                <a:spcPct val="0"/>
              </a:spcAft>
              <a:defRPr>
                <a:solidFill>
                  <a:schemeClr val="tx1"/>
                </a:solidFill>
                <a:latin typeface="Arial" pitchFamily="34" charset="0"/>
                <a:ea typeface="ＭＳ Ｐゴシック" pitchFamily="34" charset="-128"/>
              </a:defRPr>
            </a:lvl7pPr>
            <a:lvl8pPr marL="3429000" indent="-228600" fontAlgn="base">
              <a:spcBef>
                <a:spcPct val="0"/>
              </a:spcBef>
              <a:spcAft>
                <a:spcPct val="0"/>
              </a:spcAft>
              <a:defRPr>
                <a:solidFill>
                  <a:schemeClr val="tx1"/>
                </a:solidFill>
                <a:latin typeface="Arial" pitchFamily="34" charset="0"/>
                <a:ea typeface="ＭＳ Ｐゴシック" pitchFamily="34" charset="-128"/>
              </a:defRPr>
            </a:lvl8pPr>
            <a:lvl9pPr marL="3886200" indent="-228600" fontAlgn="base">
              <a:spcBef>
                <a:spcPct val="0"/>
              </a:spcBef>
              <a:spcAft>
                <a:spcPct val="0"/>
              </a:spcAft>
              <a:defRPr>
                <a:solidFill>
                  <a:schemeClr val="tx1"/>
                </a:solidFill>
                <a:latin typeface="Arial" pitchFamily="34" charset="0"/>
                <a:ea typeface="ＭＳ Ｐゴシック" pitchFamily="34" charset="-128"/>
              </a:defRPr>
            </a:lvl9pPr>
          </a:lstStyle>
          <a:p>
            <a:r>
              <a:rPr lang="fr-FR" altLang="fr-FR" b="1" dirty="0">
                <a:solidFill>
                  <a:srgbClr val="000077"/>
                </a:solidFill>
              </a:rPr>
              <a:t>Défaillances latentes</a:t>
            </a:r>
          </a:p>
          <a:p>
            <a:r>
              <a:rPr lang="fr-FR" altLang="fr-FR" dirty="0">
                <a:solidFill>
                  <a:schemeClr val="accent2"/>
                </a:solidFill>
              </a:rPr>
              <a:t>= défauts de l’organisation</a:t>
            </a:r>
            <a:br>
              <a:rPr lang="fr-FR" altLang="fr-FR" dirty="0">
                <a:solidFill>
                  <a:schemeClr val="accent2"/>
                </a:solidFill>
              </a:rPr>
            </a:br>
            <a:r>
              <a:rPr lang="fr-FR" altLang="fr-FR" dirty="0">
                <a:solidFill>
                  <a:schemeClr val="accent2"/>
                </a:solidFill>
              </a:rPr>
              <a:t>de conditions, de protections</a:t>
            </a:r>
          </a:p>
        </p:txBody>
      </p:sp>
      <p:sp>
        <p:nvSpPr>
          <p:cNvPr id="101" name="Line 165"/>
          <p:cNvSpPr>
            <a:spLocks noChangeShapeType="1"/>
          </p:cNvSpPr>
          <p:nvPr/>
        </p:nvSpPr>
        <p:spPr bwMode="auto">
          <a:xfrm>
            <a:off x="3541713" y="4757738"/>
            <a:ext cx="323850" cy="0"/>
          </a:xfrm>
          <a:prstGeom prst="line">
            <a:avLst/>
          </a:prstGeom>
          <a:noFill/>
          <a:ln w="57150">
            <a:solidFill>
              <a:srgbClr val="FF0000"/>
            </a:solidFill>
            <a:round/>
            <a:headEnd/>
            <a:tailEnd type="triangle" w="lg" len="lg"/>
          </a:ln>
          <a:extLst>
            <a:ext uri="{909E8E84-426E-40DD-AFC4-6F175D3DCCD1}">
              <a14:hiddenFill xmlns:a14="http://schemas.microsoft.com/office/drawing/2010/main">
                <a:noFill/>
              </a14:hiddenFill>
            </a:ext>
          </a:extLst>
        </p:spPr>
        <p:txBody>
          <a:bodyPr/>
          <a:lstStyle/>
          <a:p>
            <a:endParaRPr lang="fr-FR"/>
          </a:p>
        </p:txBody>
      </p:sp>
      <p:sp>
        <p:nvSpPr>
          <p:cNvPr id="102" name="Line 165"/>
          <p:cNvSpPr>
            <a:spLocks noChangeShapeType="1"/>
          </p:cNvSpPr>
          <p:nvPr/>
        </p:nvSpPr>
        <p:spPr bwMode="auto">
          <a:xfrm>
            <a:off x="4873625" y="4748213"/>
            <a:ext cx="323850" cy="0"/>
          </a:xfrm>
          <a:prstGeom prst="line">
            <a:avLst/>
          </a:prstGeom>
          <a:noFill/>
          <a:ln w="57150">
            <a:solidFill>
              <a:srgbClr val="FF0000"/>
            </a:solidFill>
            <a:round/>
            <a:headEnd/>
            <a:tailEnd type="triangle" w="lg" len="lg"/>
          </a:ln>
          <a:extLst>
            <a:ext uri="{909E8E84-426E-40DD-AFC4-6F175D3DCCD1}">
              <a14:hiddenFill xmlns:a14="http://schemas.microsoft.com/office/drawing/2010/main">
                <a:noFill/>
              </a14:hiddenFill>
            </a:ext>
          </a:extLst>
        </p:spPr>
        <p:txBody>
          <a:bodyPr/>
          <a:lstStyle/>
          <a:p>
            <a:endParaRPr lang="fr-FR"/>
          </a:p>
        </p:txBody>
      </p:sp>
      <p:sp>
        <p:nvSpPr>
          <p:cNvPr id="103" name="Line 165"/>
          <p:cNvSpPr>
            <a:spLocks noChangeShapeType="1"/>
          </p:cNvSpPr>
          <p:nvPr/>
        </p:nvSpPr>
        <p:spPr bwMode="auto">
          <a:xfrm>
            <a:off x="6249988" y="4752975"/>
            <a:ext cx="325437" cy="0"/>
          </a:xfrm>
          <a:prstGeom prst="line">
            <a:avLst/>
          </a:prstGeom>
          <a:noFill/>
          <a:ln w="57150">
            <a:solidFill>
              <a:srgbClr val="FF0000"/>
            </a:solidFill>
            <a:round/>
            <a:headEnd/>
            <a:tailEnd type="triangle" w="lg" len="lg"/>
          </a:ln>
          <a:extLst>
            <a:ext uri="{909E8E84-426E-40DD-AFC4-6F175D3DCCD1}">
              <a14:hiddenFill xmlns:a14="http://schemas.microsoft.com/office/drawing/2010/main">
                <a:noFill/>
              </a14:hiddenFill>
            </a:ext>
          </a:extLst>
        </p:spPr>
        <p:txBody>
          <a:bodyPr/>
          <a:lstStyle/>
          <a:p>
            <a:endParaRPr lang="fr-FR"/>
          </a:p>
        </p:txBody>
      </p:sp>
      <p:sp>
        <p:nvSpPr>
          <p:cNvPr id="33828" name="Rectangle 2"/>
          <p:cNvSpPr>
            <a:spLocks noChangeArrowheads="1"/>
          </p:cNvSpPr>
          <p:nvPr/>
        </p:nvSpPr>
        <p:spPr bwMode="auto">
          <a:xfrm>
            <a:off x="355600" y="247650"/>
            <a:ext cx="8367713"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fontAlgn="base">
              <a:spcBef>
                <a:spcPct val="0"/>
              </a:spcBef>
              <a:spcAft>
                <a:spcPct val="0"/>
              </a:spcAft>
              <a:defRPr>
                <a:solidFill>
                  <a:schemeClr val="tx1"/>
                </a:solidFill>
                <a:latin typeface="Arial" pitchFamily="34" charset="0"/>
                <a:ea typeface="ＭＳ Ｐゴシック" pitchFamily="34" charset="-128"/>
              </a:defRPr>
            </a:lvl6pPr>
            <a:lvl7pPr marL="2971800" indent="-228600" fontAlgn="base">
              <a:spcBef>
                <a:spcPct val="0"/>
              </a:spcBef>
              <a:spcAft>
                <a:spcPct val="0"/>
              </a:spcAft>
              <a:defRPr>
                <a:solidFill>
                  <a:schemeClr val="tx1"/>
                </a:solidFill>
                <a:latin typeface="Arial" pitchFamily="34" charset="0"/>
                <a:ea typeface="ＭＳ Ｐゴシック" pitchFamily="34" charset="-128"/>
              </a:defRPr>
            </a:lvl7pPr>
            <a:lvl8pPr marL="3429000" indent="-228600" fontAlgn="base">
              <a:spcBef>
                <a:spcPct val="0"/>
              </a:spcBef>
              <a:spcAft>
                <a:spcPct val="0"/>
              </a:spcAft>
              <a:defRPr>
                <a:solidFill>
                  <a:schemeClr val="tx1"/>
                </a:solidFill>
                <a:latin typeface="Arial" pitchFamily="34" charset="0"/>
                <a:ea typeface="ＭＳ Ｐゴシック" pitchFamily="34" charset="-128"/>
              </a:defRPr>
            </a:lvl8pPr>
            <a:lvl9pPr marL="3886200" indent="-228600" fontAlgn="base">
              <a:spcBef>
                <a:spcPct val="0"/>
              </a:spcBef>
              <a:spcAft>
                <a:spcPct val="0"/>
              </a:spcAft>
              <a:defRPr>
                <a:solidFill>
                  <a:schemeClr val="tx1"/>
                </a:solidFill>
                <a:latin typeface="Arial" pitchFamily="34" charset="0"/>
                <a:ea typeface="ＭＳ Ｐゴシック" pitchFamily="34" charset="-128"/>
              </a:defRPr>
            </a:lvl9pPr>
          </a:lstStyle>
          <a:p>
            <a:pPr eaLnBrk="0" hangingPunct="0">
              <a:lnSpc>
                <a:spcPct val="80000"/>
              </a:lnSpc>
            </a:pPr>
            <a:r>
              <a:rPr lang="fr-FR" altLang="fr-FR" sz="2400" b="1" dirty="0">
                <a:solidFill>
                  <a:srgbClr val="1B82B5"/>
                </a:solidFill>
              </a:rPr>
              <a:t>DEFENSE ET DEFAILLANCES DU SYSTEME</a:t>
            </a:r>
          </a:p>
        </p:txBody>
      </p:sp>
    </p:spTree>
    <p:extLst>
      <p:ext uri="{BB962C8B-B14F-4D97-AF65-F5344CB8AC3E}">
        <p14:creationId xmlns:p14="http://schemas.microsoft.com/office/powerpoint/2010/main" val="26848081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58575"/>
                                        </p:tgtEl>
                                        <p:attrNameLst>
                                          <p:attrName>style.visibility</p:attrName>
                                        </p:attrNameLst>
                                      </p:cBhvr>
                                      <p:to>
                                        <p:strVal val="visible"/>
                                      </p:to>
                                    </p:set>
                                    <p:animEffect transition="in" filter="wipe(left)">
                                      <p:cBhvr>
                                        <p:cTn id="7" dur="1000"/>
                                        <p:tgtEl>
                                          <p:spTgt spid="6585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658575"/>
                                        </p:tgtEl>
                                        <p:attrNameLst>
                                          <p:attrName>style.visibility</p:attrName>
                                        </p:attrNameLst>
                                      </p:cBhvr>
                                      <p:to>
                                        <p:strVal val="hidden"/>
                                      </p:to>
                                    </p:set>
                                  </p:childTnLst>
                                </p:cTn>
                              </p:par>
                            </p:childTnLst>
                          </p:cTn>
                        </p:par>
                        <p:par>
                          <p:cTn id="12" fill="hold" nodeType="afterGroup">
                            <p:stCondLst>
                              <p:cond delay="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20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2000"/>
                                        <p:tgtEl>
                                          <p:spTgt spid="3"/>
                                        </p:tgtEl>
                                      </p:cBhvr>
                                    </p:animEffect>
                                  </p:childTnLst>
                                </p:cTn>
                              </p:par>
                              <p:par>
                                <p:cTn id="22" presetID="10" presetClass="entr" presetSubtype="0"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2000"/>
                                        <p:tgtEl>
                                          <p:spTgt spid="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58597"/>
                                        </p:tgtEl>
                                        <p:attrNameLst>
                                          <p:attrName>style.visibility</p:attrName>
                                        </p:attrNameLst>
                                      </p:cBhvr>
                                      <p:to>
                                        <p:strVal val="visible"/>
                                      </p:to>
                                    </p:set>
                                    <p:animEffect transition="in" filter="fade">
                                      <p:cBhvr>
                                        <p:cTn id="27" dur="2000"/>
                                        <p:tgtEl>
                                          <p:spTgt spid="658597"/>
                                        </p:tgtEl>
                                      </p:cBhvr>
                                    </p:animEffect>
                                  </p:childTnLst>
                                </p:cTn>
                              </p:par>
                            </p:childTnLst>
                          </p:cTn>
                        </p:par>
                        <p:par>
                          <p:cTn id="28" fill="hold" nodeType="afterGroup">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658681"/>
                                        </p:tgtEl>
                                        <p:attrNameLst>
                                          <p:attrName>style.visibility</p:attrName>
                                        </p:attrNameLst>
                                      </p:cBhvr>
                                      <p:to>
                                        <p:strVal val="visible"/>
                                      </p:to>
                                    </p:set>
                                    <p:animEffect transition="in" filter="fade">
                                      <p:cBhvr>
                                        <p:cTn id="31" dur="500"/>
                                        <p:tgtEl>
                                          <p:spTgt spid="65868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58682"/>
                                        </p:tgtEl>
                                        <p:attrNameLst>
                                          <p:attrName>style.visibility</p:attrName>
                                        </p:attrNameLst>
                                      </p:cBhvr>
                                      <p:to>
                                        <p:strVal val="visible"/>
                                      </p:to>
                                    </p:set>
                                    <p:animEffect transition="in" filter="fade">
                                      <p:cBhvr>
                                        <p:cTn id="34" dur="500"/>
                                        <p:tgtEl>
                                          <p:spTgt spid="65868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58684"/>
                                        </p:tgtEl>
                                        <p:attrNameLst>
                                          <p:attrName>style.visibility</p:attrName>
                                        </p:attrNameLst>
                                      </p:cBhvr>
                                      <p:to>
                                        <p:strVal val="visible"/>
                                      </p:to>
                                    </p:set>
                                    <p:animEffect transition="in" filter="fade">
                                      <p:cBhvr>
                                        <p:cTn id="37" dur="500"/>
                                        <p:tgtEl>
                                          <p:spTgt spid="65868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58683"/>
                                        </p:tgtEl>
                                        <p:attrNameLst>
                                          <p:attrName>style.visibility</p:attrName>
                                        </p:attrNameLst>
                                      </p:cBhvr>
                                      <p:to>
                                        <p:strVal val="visible"/>
                                      </p:to>
                                    </p:set>
                                    <p:animEffect transition="in" filter="fade">
                                      <p:cBhvr>
                                        <p:cTn id="40" dur="500"/>
                                        <p:tgtEl>
                                          <p:spTgt spid="658683"/>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500"/>
                                        <p:tgtEl>
                                          <p:spTgt spid="11"/>
                                        </p:tgtEl>
                                      </p:cBhvr>
                                    </p:animEffect>
                                  </p:childTnLst>
                                </p:cTn>
                              </p:par>
                            </p:childTnLst>
                          </p:cTn>
                        </p:par>
                        <p:par>
                          <p:cTn id="46" fill="hold" nodeType="afterGroup">
                            <p:stCondLst>
                              <p:cond delay="500"/>
                            </p:stCondLst>
                            <p:childTnLst>
                              <p:par>
                                <p:cTn id="47" presetID="10" presetClass="entr" presetSubtype="0" fill="hold" nodeType="after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500"/>
                                        <p:tgtEl>
                                          <p:spTgt spid="6"/>
                                        </p:tgtEl>
                                      </p:cBhvr>
                                    </p:animEffect>
                                  </p:childTnLst>
                                </p:cTn>
                              </p:par>
                            </p:childTnLst>
                          </p:cTn>
                        </p:par>
                        <p:par>
                          <p:cTn id="50" fill="hold" nodeType="afterGroup">
                            <p:stCondLst>
                              <p:cond delay="1000"/>
                            </p:stCondLst>
                            <p:childTnLst>
                              <p:par>
                                <p:cTn id="51" presetID="10" presetClass="entr" presetSubtype="0"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500"/>
                                        <p:tgtEl>
                                          <p:spTgt spid="10"/>
                                        </p:tgtEl>
                                      </p:cBhvr>
                                    </p:animEffect>
                                  </p:childTnLst>
                                </p:cTn>
                              </p:par>
                            </p:childTnLst>
                          </p:cTn>
                        </p:par>
                        <p:par>
                          <p:cTn id="54" fill="hold" nodeType="afterGroup">
                            <p:stCondLst>
                              <p:cond delay="1500"/>
                            </p:stCondLst>
                            <p:childTnLst>
                              <p:par>
                                <p:cTn id="55" presetID="10" presetClass="entr" presetSubtype="0" fill="hold" nodeType="after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500"/>
                                        <p:tgtEl>
                                          <p:spTgt spid="12"/>
                                        </p:tgtEl>
                                      </p:cBhvr>
                                    </p:animEffect>
                                  </p:childTnLst>
                                </p:cTn>
                              </p:par>
                            </p:childTnLst>
                          </p:cTn>
                        </p:par>
                        <p:par>
                          <p:cTn id="58" fill="hold" nodeType="afterGroup">
                            <p:stCondLst>
                              <p:cond delay="2000"/>
                            </p:stCondLst>
                            <p:childTnLst>
                              <p:par>
                                <p:cTn id="59" presetID="10" presetClass="entr" presetSubtype="0" fill="hold"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500"/>
                                        <p:tgtEl>
                                          <p:spTgt spid="14"/>
                                        </p:tgtEl>
                                      </p:cBhvr>
                                    </p:animEffect>
                                  </p:childTnLst>
                                </p:cTn>
                              </p:par>
                            </p:childTnLst>
                          </p:cTn>
                        </p:par>
                        <p:par>
                          <p:cTn id="62" fill="hold" nodeType="afterGroup">
                            <p:stCondLst>
                              <p:cond delay="2500"/>
                            </p:stCondLst>
                            <p:childTnLst>
                              <p:par>
                                <p:cTn id="63" presetID="10" presetClass="entr" presetSubtype="0" fill="hold" nodeType="after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fade">
                                      <p:cBhvr>
                                        <p:cTn id="65" dur="500"/>
                                        <p:tgtEl>
                                          <p:spTgt spid="7"/>
                                        </p:tgtEl>
                                      </p:cBhvr>
                                    </p:animEffect>
                                  </p:childTnLst>
                                </p:cTn>
                              </p:par>
                            </p:childTnLst>
                          </p:cTn>
                        </p:par>
                        <p:par>
                          <p:cTn id="66" fill="hold" nodeType="afterGroup">
                            <p:stCondLst>
                              <p:cond delay="3000"/>
                            </p:stCondLst>
                            <p:childTnLst>
                              <p:par>
                                <p:cTn id="67" presetID="10" presetClass="entr" presetSubtype="0" fill="hold" nodeType="after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fade">
                                      <p:cBhvr>
                                        <p:cTn id="69" dur="500"/>
                                        <p:tgtEl>
                                          <p:spTgt spid="13"/>
                                        </p:tgtEl>
                                      </p:cBhvr>
                                    </p:animEffect>
                                  </p:childTnLst>
                                </p:cTn>
                              </p:par>
                            </p:childTnLst>
                          </p:cTn>
                        </p:par>
                        <p:par>
                          <p:cTn id="70" fill="hold" nodeType="afterGroup">
                            <p:stCondLst>
                              <p:cond delay="3500"/>
                            </p:stCondLst>
                            <p:childTnLst>
                              <p:par>
                                <p:cTn id="71" presetID="10" presetClass="entr" presetSubtype="0"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fade">
                                      <p:cBhvr>
                                        <p:cTn id="73" dur="500"/>
                                        <p:tgtEl>
                                          <p:spTgt spid="20"/>
                                        </p:tgtEl>
                                      </p:cBhvr>
                                    </p:animEffect>
                                  </p:childTnLst>
                                </p:cTn>
                              </p:par>
                            </p:childTnLst>
                          </p:cTn>
                        </p:par>
                        <p:par>
                          <p:cTn id="74" fill="hold" nodeType="afterGroup">
                            <p:stCondLst>
                              <p:cond delay="4000"/>
                            </p:stCondLst>
                            <p:childTnLst>
                              <p:par>
                                <p:cTn id="75" presetID="10" presetClass="entr" presetSubtype="0" fill="hold" nodeType="afterEffect">
                                  <p:stCondLst>
                                    <p:cond delay="0"/>
                                  </p:stCondLst>
                                  <p:childTnLst>
                                    <p:set>
                                      <p:cBhvr>
                                        <p:cTn id="76" dur="1" fill="hold">
                                          <p:stCondLst>
                                            <p:cond delay="0"/>
                                          </p:stCondLst>
                                        </p:cTn>
                                        <p:tgtEl>
                                          <p:spTgt spid="8"/>
                                        </p:tgtEl>
                                        <p:attrNameLst>
                                          <p:attrName>style.visibility</p:attrName>
                                        </p:attrNameLst>
                                      </p:cBhvr>
                                      <p:to>
                                        <p:strVal val="visible"/>
                                      </p:to>
                                    </p:set>
                                    <p:animEffect transition="in" filter="fade">
                                      <p:cBhvr>
                                        <p:cTn id="77" dur="500"/>
                                        <p:tgtEl>
                                          <p:spTgt spid="8"/>
                                        </p:tgtEl>
                                      </p:cBhvr>
                                    </p:animEffect>
                                  </p:childTnLst>
                                </p:cTn>
                              </p:par>
                            </p:childTnLst>
                          </p:cTn>
                        </p:par>
                        <p:par>
                          <p:cTn id="78" fill="hold" nodeType="afterGroup">
                            <p:stCondLst>
                              <p:cond delay="4500"/>
                            </p:stCondLst>
                            <p:childTnLst>
                              <p:par>
                                <p:cTn id="79" presetID="10" presetClass="entr" presetSubtype="0"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Effect transition="in" filter="fade">
                                      <p:cBhvr>
                                        <p:cTn id="81" dur="500"/>
                                        <p:tgtEl>
                                          <p:spTgt spid="17"/>
                                        </p:tgtEl>
                                      </p:cBhvr>
                                    </p:animEffect>
                                  </p:childTnLst>
                                </p:cTn>
                              </p:par>
                            </p:childTnLst>
                          </p:cTn>
                        </p:par>
                        <p:par>
                          <p:cTn id="82" fill="hold" nodeType="afterGroup">
                            <p:stCondLst>
                              <p:cond delay="5000"/>
                            </p:stCondLst>
                            <p:childTnLst>
                              <p:par>
                                <p:cTn id="83" presetID="10" presetClass="entr" presetSubtype="0" fill="hold" nodeType="afterEffect">
                                  <p:stCondLst>
                                    <p:cond delay="0"/>
                                  </p:stCondLst>
                                  <p:childTnLst>
                                    <p:set>
                                      <p:cBhvr>
                                        <p:cTn id="84" dur="1" fill="hold">
                                          <p:stCondLst>
                                            <p:cond delay="0"/>
                                          </p:stCondLst>
                                        </p:cTn>
                                        <p:tgtEl>
                                          <p:spTgt spid="16"/>
                                        </p:tgtEl>
                                        <p:attrNameLst>
                                          <p:attrName>style.visibility</p:attrName>
                                        </p:attrNameLst>
                                      </p:cBhvr>
                                      <p:to>
                                        <p:strVal val="visible"/>
                                      </p:to>
                                    </p:set>
                                    <p:animEffect transition="in" filter="fade">
                                      <p:cBhvr>
                                        <p:cTn id="85" dur="500"/>
                                        <p:tgtEl>
                                          <p:spTgt spid="16"/>
                                        </p:tgtEl>
                                      </p:cBhvr>
                                    </p:animEffect>
                                  </p:childTnLst>
                                </p:cTn>
                              </p:par>
                            </p:childTnLst>
                          </p:cTn>
                        </p:par>
                        <p:par>
                          <p:cTn id="86" fill="hold" nodeType="afterGroup">
                            <p:stCondLst>
                              <p:cond delay="5500"/>
                            </p:stCondLst>
                            <p:childTnLst>
                              <p:par>
                                <p:cTn id="87" presetID="10" presetClass="entr" presetSubtype="0" fill="hold" nodeType="afterEffect">
                                  <p:stCondLst>
                                    <p:cond delay="0"/>
                                  </p:stCondLst>
                                  <p:childTnLst>
                                    <p:set>
                                      <p:cBhvr>
                                        <p:cTn id="88" dur="1" fill="hold">
                                          <p:stCondLst>
                                            <p:cond delay="0"/>
                                          </p:stCondLst>
                                        </p:cTn>
                                        <p:tgtEl>
                                          <p:spTgt spid="15"/>
                                        </p:tgtEl>
                                        <p:attrNameLst>
                                          <p:attrName>style.visibility</p:attrName>
                                        </p:attrNameLst>
                                      </p:cBhvr>
                                      <p:to>
                                        <p:strVal val="visible"/>
                                      </p:to>
                                    </p:set>
                                    <p:animEffect transition="in" filter="fade">
                                      <p:cBhvr>
                                        <p:cTn id="89" dur="500"/>
                                        <p:tgtEl>
                                          <p:spTgt spid="15"/>
                                        </p:tgtEl>
                                      </p:cBhvr>
                                    </p:animEffect>
                                  </p:childTnLst>
                                </p:cTn>
                              </p:par>
                            </p:childTnLst>
                          </p:cTn>
                        </p:par>
                        <p:par>
                          <p:cTn id="90" fill="hold" nodeType="afterGroup">
                            <p:stCondLst>
                              <p:cond delay="6000"/>
                            </p:stCondLst>
                            <p:childTnLst>
                              <p:par>
                                <p:cTn id="91" presetID="10" presetClass="entr" presetSubtype="0" fill="hold" nodeType="afterEffect">
                                  <p:stCondLst>
                                    <p:cond delay="0"/>
                                  </p:stCondLst>
                                  <p:childTnLst>
                                    <p:set>
                                      <p:cBhvr>
                                        <p:cTn id="92" dur="1" fill="hold">
                                          <p:stCondLst>
                                            <p:cond delay="0"/>
                                          </p:stCondLst>
                                        </p:cTn>
                                        <p:tgtEl>
                                          <p:spTgt spid="18"/>
                                        </p:tgtEl>
                                        <p:attrNameLst>
                                          <p:attrName>style.visibility</p:attrName>
                                        </p:attrNameLst>
                                      </p:cBhvr>
                                      <p:to>
                                        <p:strVal val="visible"/>
                                      </p:to>
                                    </p:set>
                                    <p:animEffect transition="in" filter="fade">
                                      <p:cBhvr>
                                        <p:cTn id="93" dur="500"/>
                                        <p:tgtEl>
                                          <p:spTgt spid="18"/>
                                        </p:tgtEl>
                                      </p:cBhvr>
                                    </p:animEffect>
                                  </p:childTnLst>
                                </p:cTn>
                              </p:par>
                            </p:childTnLst>
                          </p:cTn>
                        </p:par>
                        <p:par>
                          <p:cTn id="94" fill="hold" nodeType="afterGroup">
                            <p:stCondLst>
                              <p:cond delay="6500"/>
                            </p:stCondLst>
                            <p:childTnLst>
                              <p:par>
                                <p:cTn id="95" presetID="10" presetClass="entr" presetSubtype="0" fill="hold" nodeType="afterEffect">
                                  <p:stCondLst>
                                    <p:cond delay="0"/>
                                  </p:stCondLst>
                                  <p:childTnLst>
                                    <p:set>
                                      <p:cBhvr>
                                        <p:cTn id="96" dur="1" fill="hold">
                                          <p:stCondLst>
                                            <p:cond delay="0"/>
                                          </p:stCondLst>
                                        </p:cTn>
                                        <p:tgtEl>
                                          <p:spTgt spid="19"/>
                                        </p:tgtEl>
                                        <p:attrNameLst>
                                          <p:attrName>style.visibility</p:attrName>
                                        </p:attrNameLst>
                                      </p:cBhvr>
                                      <p:to>
                                        <p:strVal val="visible"/>
                                      </p:to>
                                    </p:set>
                                    <p:animEffect transition="in" filter="fade">
                                      <p:cBhvr>
                                        <p:cTn id="97" dur="500"/>
                                        <p:tgtEl>
                                          <p:spTgt spid="19"/>
                                        </p:tgtEl>
                                      </p:cBhvr>
                                    </p:animEffect>
                                  </p:childTnLst>
                                </p:cTn>
                              </p:par>
                            </p:childTnLst>
                          </p:cTn>
                        </p:par>
                        <p:par>
                          <p:cTn id="98" fill="hold" nodeType="afterGroup">
                            <p:stCondLst>
                              <p:cond delay="7000"/>
                            </p:stCondLst>
                            <p:childTnLst>
                              <p:par>
                                <p:cTn id="99" presetID="10" presetClass="entr" presetSubtype="0" fill="hold" nodeType="afterEffect">
                                  <p:stCondLst>
                                    <p:cond delay="0"/>
                                  </p:stCondLst>
                                  <p:childTnLst>
                                    <p:set>
                                      <p:cBhvr>
                                        <p:cTn id="100" dur="1" fill="hold">
                                          <p:stCondLst>
                                            <p:cond delay="0"/>
                                          </p:stCondLst>
                                        </p:cTn>
                                        <p:tgtEl>
                                          <p:spTgt spid="9"/>
                                        </p:tgtEl>
                                        <p:attrNameLst>
                                          <p:attrName>style.visibility</p:attrName>
                                        </p:attrNameLst>
                                      </p:cBhvr>
                                      <p:to>
                                        <p:strVal val="visible"/>
                                      </p:to>
                                    </p:set>
                                    <p:animEffect transition="in" filter="fade">
                                      <p:cBhvr>
                                        <p:cTn id="101" dur="500"/>
                                        <p:tgtEl>
                                          <p:spTgt spid="9"/>
                                        </p:tgtEl>
                                      </p:cBhvr>
                                    </p:animEffec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1" presetClass="entr" presetSubtype="0" fill="hold" grpId="0" nodeType="clickEffect">
                                  <p:stCondLst>
                                    <p:cond delay="0"/>
                                  </p:stCondLst>
                                  <p:childTnLst>
                                    <p:set>
                                      <p:cBhvr>
                                        <p:cTn id="105" dur="1" fill="hold">
                                          <p:stCondLst>
                                            <p:cond delay="0"/>
                                          </p:stCondLst>
                                        </p:cTn>
                                        <p:tgtEl>
                                          <p:spTgt spid="658686"/>
                                        </p:tgtEl>
                                        <p:attrNameLst>
                                          <p:attrName>style.visibility</p:attrName>
                                        </p:attrNameLst>
                                      </p:cBhvr>
                                      <p:to>
                                        <p:strVal val="visible"/>
                                      </p:to>
                                    </p:se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1" presetClass="exit" presetSubtype="0" fill="hold" grpId="1" nodeType="clickEffect">
                                  <p:stCondLst>
                                    <p:cond delay="0"/>
                                  </p:stCondLst>
                                  <p:childTnLst>
                                    <p:set>
                                      <p:cBhvr>
                                        <p:cTn id="109" dur="1" fill="hold">
                                          <p:stCondLst>
                                            <p:cond delay="0"/>
                                          </p:stCondLst>
                                        </p:cTn>
                                        <p:tgtEl>
                                          <p:spTgt spid="658686"/>
                                        </p:tgtEl>
                                        <p:attrNameLst>
                                          <p:attrName>style.visibility</p:attrName>
                                        </p:attrNameLst>
                                      </p:cBhvr>
                                      <p:to>
                                        <p:strVal val="hidden"/>
                                      </p:to>
                                    </p:set>
                                  </p:childTnLst>
                                </p:cTn>
                              </p:par>
                              <p:par>
                                <p:cTn id="110" presetID="1" presetClass="exit" presetSubtype="0" fill="hold" grpId="1" nodeType="withEffect">
                                  <p:stCondLst>
                                    <p:cond delay="0"/>
                                  </p:stCondLst>
                                  <p:childTnLst>
                                    <p:set>
                                      <p:cBhvr>
                                        <p:cTn id="111" dur="1" fill="hold">
                                          <p:stCondLst>
                                            <p:cond delay="0"/>
                                          </p:stCondLst>
                                        </p:cTn>
                                        <p:tgtEl>
                                          <p:spTgt spid="658597"/>
                                        </p:tgtEl>
                                        <p:attrNameLst>
                                          <p:attrName>style.visibility</p:attrName>
                                        </p:attrNameLst>
                                      </p:cBhvr>
                                      <p:to>
                                        <p:strVal val="hidden"/>
                                      </p:to>
                                    </p:set>
                                  </p:childTnLst>
                                </p:cTn>
                              </p:par>
                              <p:par>
                                <p:cTn id="112" presetID="22" presetClass="entr" presetSubtype="8" fill="hold" nodeType="withEffect">
                                  <p:stCondLst>
                                    <p:cond delay="0"/>
                                  </p:stCondLst>
                                  <p:childTnLst>
                                    <p:set>
                                      <p:cBhvr>
                                        <p:cTn id="113" dur="1" fill="hold">
                                          <p:stCondLst>
                                            <p:cond delay="0"/>
                                          </p:stCondLst>
                                        </p:cTn>
                                        <p:tgtEl>
                                          <p:spTgt spid="21"/>
                                        </p:tgtEl>
                                        <p:attrNameLst>
                                          <p:attrName>style.visibility</p:attrName>
                                        </p:attrNameLst>
                                      </p:cBhvr>
                                      <p:to>
                                        <p:strVal val="visible"/>
                                      </p:to>
                                    </p:set>
                                    <p:animEffect transition="in" filter="wipe(left)">
                                      <p:cBhvr>
                                        <p:cTn id="114" dur="500"/>
                                        <p:tgtEl>
                                          <p:spTgt spid="21"/>
                                        </p:tgtEl>
                                      </p:cBhvr>
                                    </p:animEffect>
                                  </p:childTnLst>
                                </p:cTn>
                              </p:par>
                            </p:childTnLst>
                          </p:cTn>
                        </p:par>
                        <p:par>
                          <p:cTn id="115" fill="hold" nodeType="afterGroup">
                            <p:stCondLst>
                              <p:cond delay="500"/>
                            </p:stCondLst>
                            <p:childTnLst>
                              <p:par>
                                <p:cTn id="116" presetID="10" presetClass="entr" presetSubtype="0" fill="hold" grpId="0" nodeType="afterEffect">
                                  <p:stCondLst>
                                    <p:cond delay="0"/>
                                  </p:stCondLst>
                                  <p:childTnLst>
                                    <p:set>
                                      <p:cBhvr>
                                        <p:cTn id="117" dur="1" fill="hold">
                                          <p:stCondLst>
                                            <p:cond delay="0"/>
                                          </p:stCondLst>
                                        </p:cTn>
                                        <p:tgtEl>
                                          <p:spTgt spid="658687"/>
                                        </p:tgtEl>
                                        <p:attrNameLst>
                                          <p:attrName>style.visibility</p:attrName>
                                        </p:attrNameLst>
                                      </p:cBhvr>
                                      <p:to>
                                        <p:strVal val="visible"/>
                                      </p:to>
                                    </p:set>
                                    <p:animEffect transition="in" filter="fade">
                                      <p:cBhvr>
                                        <p:cTn id="118" dur="500"/>
                                        <p:tgtEl>
                                          <p:spTgt spid="658687"/>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658693"/>
                                        </p:tgtEl>
                                        <p:attrNameLst>
                                          <p:attrName>style.visibility</p:attrName>
                                        </p:attrNameLst>
                                      </p:cBhvr>
                                      <p:to>
                                        <p:strVal val="visible"/>
                                      </p:to>
                                    </p:set>
                                    <p:animEffect transition="in" filter="fade">
                                      <p:cBhvr>
                                        <p:cTn id="121" dur="500"/>
                                        <p:tgtEl>
                                          <p:spTgt spid="658693"/>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101"/>
                                        </p:tgtEl>
                                        <p:attrNameLst>
                                          <p:attrName>style.visibility</p:attrName>
                                        </p:attrNameLst>
                                      </p:cBhvr>
                                      <p:to>
                                        <p:strVal val="visible"/>
                                      </p:to>
                                    </p:set>
                                    <p:animEffect transition="in" filter="fade">
                                      <p:cBhvr>
                                        <p:cTn id="124" dur="2000"/>
                                        <p:tgtEl>
                                          <p:spTgt spid="101"/>
                                        </p:tgtEl>
                                      </p:cBhvr>
                                    </p:animEffect>
                                  </p:childTnLst>
                                </p:cTn>
                              </p:par>
                              <p:par>
                                <p:cTn id="125" presetID="1" presetClass="exit" presetSubtype="0" fill="hold" grpId="1" nodeType="withEffect">
                                  <p:stCondLst>
                                    <p:cond delay="0"/>
                                  </p:stCondLst>
                                  <p:childTnLst>
                                    <p:set>
                                      <p:cBhvr>
                                        <p:cTn id="126" dur="1" fill="hold">
                                          <p:stCondLst>
                                            <p:cond delay="0"/>
                                          </p:stCondLst>
                                        </p:cTn>
                                        <p:tgtEl>
                                          <p:spTgt spid="101"/>
                                        </p:tgtEl>
                                        <p:attrNameLst>
                                          <p:attrName>style.visibility</p:attrName>
                                        </p:attrNameLst>
                                      </p:cBhvr>
                                      <p:to>
                                        <p:strVal val="hidden"/>
                                      </p:to>
                                    </p:set>
                                  </p:childTnLst>
                                </p:cTn>
                              </p:par>
                              <p:par>
                                <p:cTn id="127" presetID="10" presetClass="entr" presetSubtype="0" fill="hold" grpId="0" nodeType="withEffect">
                                  <p:stCondLst>
                                    <p:cond delay="0"/>
                                  </p:stCondLst>
                                  <p:childTnLst>
                                    <p:set>
                                      <p:cBhvr>
                                        <p:cTn id="128" dur="1" fill="hold">
                                          <p:stCondLst>
                                            <p:cond delay="0"/>
                                          </p:stCondLst>
                                        </p:cTn>
                                        <p:tgtEl>
                                          <p:spTgt spid="102"/>
                                        </p:tgtEl>
                                        <p:attrNameLst>
                                          <p:attrName>style.visibility</p:attrName>
                                        </p:attrNameLst>
                                      </p:cBhvr>
                                      <p:to>
                                        <p:strVal val="visible"/>
                                      </p:to>
                                    </p:set>
                                    <p:animEffect transition="in" filter="fade">
                                      <p:cBhvr>
                                        <p:cTn id="129" dur="2000"/>
                                        <p:tgtEl>
                                          <p:spTgt spid="102"/>
                                        </p:tgtEl>
                                      </p:cBhvr>
                                    </p:animEffect>
                                  </p:childTnLst>
                                </p:cTn>
                              </p:par>
                              <p:par>
                                <p:cTn id="130" presetID="1" presetClass="exit" presetSubtype="0" fill="hold" grpId="1" nodeType="withEffect">
                                  <p:stCondLst>
                                    <p:cond delay="0"/>
                                  </p:stCondLst>
                                  <p:childTnLst>
                                    <p:set>
                                      <p:cBhvr>
                                        <p:cTn id="131" dur="1" fill="hold">
                                          <p:stCondLst>
                                            <p:cond delay="0"/>
                                          </p:stCondLst>
                                        </p:cTn>
                                        <p:tgtEl>
                                          <p:spTgt spid="102"/>
                                        </p:tgtEl>
                                        <p:attrNameLst>
                                          <p:attrName>style.visibility</p:attrName>
                                        </p:attrNameLst>
                                      </p:cBhvr>
                                      <p:to>
                                        <p:strVal val="hidden"/>
                                      </p:to>
                                    </p:set>
                                  </p:childTnLst>
                                </p:cTn>
                              </p:par>
                              <p:par>
                                <p:cTn id="132" presetID="10" presetClass="entr" presetSubtype="0" fill="hold" grpId="0" nodeType="withEffect">
                                  <p:stCondLst>
                                    <p:cond delay="0"/>
                                  </p:stCondLst>
                                  <p:childTnLst>
                                    <p:set>
                                      <p:cBhvr>
                                        <p:cTn id="133" dur="1" fill="hold">
                                          <p:stCondLst>
                                            <p:cond delay="0"/>
                                          </p:stCondLst>
                                        </p:cTn>
                                        <p:tgtEl>
                                          <p:spTgt spid="103"/>
                                        </p:tgtEl>
                                        <p:attrNameLst>
                                          <p:attrName>style.visibility</p:attrName>
                                        </p:attrNameLst>
                                      </p:cBhvr>
                                      <p:to>
                                        <p:strVal val="visible"/>
                                      </p:to>
                                    </p:set>
                                    <p:animEffect transition="in" filter="fade">
                                      <p:cBhvr>
                                        <p:cTn id="134" dur="2000"/>
                                        <p:tgtEl>
                                          <p:spTgt spid="103"/>
                                        </p:tgtEl>
                                      </p:cBhvr>
                                    </p:animEffect>
                                  </p:childTnLst>
                                </p:cTn>
                              </p:par>
                              <p:par>
                                <p:cTn id="135" presetID="1" presetClass="exit" presetSubtype="0" fill="hold" grpId="1" nodeType="withEffect">
                                  <p:stCondLst>
                                    <p:cond delay="0"/>
                                  </p:stCondLst>
                                  <p:childTnLst>
                                    <p:set>
                                      <p:cBhvr>
                                        <p:cTn id="136" dur="1" fill="hold">
                                          <p:stCondLst>
                                            <p:cond delay="0"/>
                                          </p:stCondLst>
                                        </p:cTn>
                                        <p:tgtEl>
                                          <p:spTgt spid="10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8575" grpId="0" animBg="1"/>
      <p:bldP spid="658575" grpId="1" animBg="1"/>
      <p:bldP spid="658597" grpId="0" animBg="1"/>
      <p:bldP spid="658597" grpId="1" animBg="1"/>
      <p:bldP spid="658681" grpId="0"/>
      <p:bldP spid="658682" grpId="0"/>
      <p:bldP spid="658683" grpId="0"/>
      <p:bldP spid="658684" grpId="0"/>
      <p:bldP spid="658686" grpId="0" animBg="1"/>
      <p:bldP spid="658686" grpId="1" animBg="1"/>
      <p:bldP spid="658687" grpId="0"/>
      <p:bldP spid="658693" grpId="0"/>
      <p:bldP spid="101" grpId="0" animBg="1"/>
      <p:bldP spid="101" grpId="1" animBg="1"/>
      <p:bldP spid="102" grpId="0" animBg="1"/>
      <p:bldP spid="102" grpId="1" animBg="1"/>
      <p:bldP spid="103" grpId="0" animBg="1"/>
      <p:bldP spid="103" grpId="1" animBg="1"/>
    </p:bldLst>
  </p:timing>
</p:sld>
</file>

<file path=ppt/theme/theme1.xml><?xml version="1.0" encoding="utf-8"?>
<a:theme xmlns:a="http://schemas.openxmlformats.org/drawingml/2006/main" name="Blank[1]">
  <a:themeElements>
    <a:clrScheme name="SNCF CONSULTING 2014">
      <a:dk1>
        <a:srgbClr val="0088CE"/>
      </a:dk1>
      <a:lt1>
        <a:srgbClr val="675C53"/>
      </a:lt1>
      <a:dk2>
        <a:srgbClr val="FFFFFF"/>
      </a:dk2>
      <a:lt2>
        <a:srgbClr val="FFB612"/>
      </a:lt2>
      <a:accent1>
        <a:srgbClr val="6E267B"/>
      </a:accent1>
      <a:accent2>
        <a:srgbClr val="A1006B"/>
      </a:accent2>
      <a:accent3>
        <a:srgbClr val="CB0044"/>
      </a:accent3>
      <a:accent4>
        <a:srgbClr val="E05206"/>
      </a:accent4>
      <a:accent5>
        <a:srgbClr val="FFB612"/>
      </a:accent5>
      <a:accent6>
        <a:srgbClr val="CCCA00"/>
      </a:accent6>
      <a:hlink>
        <a:srgbClr val="0088CE"/>
      </a:hlink>
      <a:folHlink>
        <a:srgbClr val="009AA6"/>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b" anchorCtr="0" compatLnSpc="1">
        <a:prstTxWarp prst="textNoShape">
          <a:avLst/>
        </a:prstTxWarp>
      </a:bodyPr>
      <a:lstStyle>
        <a:defPPr>
          <a:defRPr sz="1800" dirty="0" smtClean="0">
            <a:solidFill>
              <a:schemeClr val="tx1">
                <a:lumMod val="60000"/>
                <a:lumOff val="40000"/>
              </a:schemeClr>
            </a:solidFill>
            <a:latin typeface="Arial"/>
            <a:ea typeface="+mn-ea"/>
            <a:cs typeface="Arial" charset="0"/>
          </a:defRPr>
        </a:defPPr>
      </a:lstStyle>
    </a:txDef>
  </a:objectDefaults>
  <a:extraClrSchemeLst>
    <a:extraClrScheme>
      <a:clrScheme name="SNCF version 201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NCF version 201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NCF version 201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NCF version 201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NCF version 201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NCF version 201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NCF version 201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NCF version 201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NCF version 201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NCF version 201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NCF version 201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NCF version 201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NCF version 2011 13">
        <a:dk1>
          <a:srgbClr val="4D4F53"/>
        </a:dk1>
        <a:lt1>
          <a:srgbClr val="FFFFFF"/>
        </a:lt1>
        <a:dk2>
          <a:srgbClr val="6E267B"/>
        </a:dk2>
        <a:lt2>
          <a:srgbClr val="A6A6A6"/>
        </a:lt2>
        <a:accent1>
          <a:srgbClr val="CB0044"/>
        </a:accent1>
        <a:accent2>
          <a:srgbClr val="0088CE"/>
        </a:accent2>
        <a:accent3>
          <a:srgbClr val="FFFFFF"/>
        </a:accent3>
        <a:accent4>
          <a:srgbClr val="404246"/>
        </a:accent4>
        <a:accent5>
          <a:srgbClr val="E2AAB0"/>
        </a:accent5>
        <a:accent6>
          <a:srgbClr val="007BBA"/>
        </a:accent6>
        <a:hlink>
          <a:srgbClr val="7AB800"/>
        </a:hlink>
        <a:folHlink>
          <a:srgbClr val="FFB61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SNCF version 2011">
  <a:themeElements>
    <a:clrScheme name="SNCF version 2011 13">
      <a:dk1>
        <a:srgbClr val="4D4F53"/>
      </a:dk1>
      <a:lt1>
        <a:srgbClr val="FFFFFF"/>
      </a:lt1>
      <a:dk2>
        <a:srgbClr val="6E267B"/>
      </a:dk2>
      <a:lt2>
        <a:srgbClr val="A6A6A6"/>
      </a:lt2>
      <a:accent1>
        <a:srgbClr val="CB0044"/>
      </a:accent1>
      <a:accent2>
        <a:srgbClr val="0088CE"/>
      </a:accent2>
      <a:accent3>
        <a:srgbClr val="FFFFFF"/>
      </a:accent3>
      <a:accent4>
        <a:srgbClr val="404246"/>
      </a:accent4>
      <a:accent5>
        <a:srgbClr val="E2AAB0"/>
      </a:accent5>
      <a:accent6>
        <a:srgbClr val="007BBA"/>
      </a:accent6>
      <a:hlink>
        <a:srgbClr val="7AB800"/>
      </a:hlink>
      <a:folHlink>
        <a:srgbClr val="FFB612"/>
      </a:folHlink>
    </a:clrScheme>
    <a:fontScheme name="SNCF version 2011">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NCF version 201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NCF version 201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NCF version 201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NCF version 201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NCF version 201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NCF version 201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NCF version 201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NCF version 201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NCF version 201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NCF version 201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NCF version 201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NCF version 201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NCF version 2011 13">
        <a:dk1>
          <a:srgbClr val="4D4F53"/>
        </a:dk1>
        <a:lt1>
          <a:srgbClr val="FFFFFF"/>
        </a:lt1>
        <a:dk2>
          <a:srgbClr val="6E267B"/>
        </a:dk2>
        <a:lt2>
          <a:srgbClr val="A6A6A6"/>
        </a:lt2>
        <a:accent1>
          <a:srgbClr val="CB0044"/>
        </a:accent1>
        <a:accent2>
          <a:srgbClr val="0088CE"/>
        </a:accent2>
        <a:accent3>
          <a:srgbClr val="FFFFFF"/>
        </a:accent3>
        <a:accent4>
          <a:srgbClr val="404246"/>
        </a:accent4>
        <a:accent5>
          <a:srgbClr val="E2AAB0"/>
        </a:accent5>
        <a:accent6>
          <a:srgbClr val="007BBA"/>
        </a:accent6>
        <a:hlink>
          <a:srgbClr val="7AB800"/>
        </a:hlink>
        <a:folHlink>
          <a:srgbClr val="FFB61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SNCF version 2011">
  <a:themeElements>
    <a:clrScheme name="SNCF version 2011 13">
      <a:dk1>
        <a:srgbClr val="4D4F53"/>
      </a:dk1>
      <a:lt1>
        <a:srgbClr val="FFFFFF"/>
      </a:lt1>
      <a:dk2>
        <a:srgbClr val="6E267B"/>
      </a:dk2>
      <a:lt2>
        <a:srgbClr val="A6A6A6"/>
      </a:lt2>
      <a:accent1>
        <a:srgbClr val="CB0044"/>
      </a:accent1>
      <a:accent2>
        <a:srgbClr val="0088CE"/>
      </a:accent2>
      <a:accent3>
        <a:srgbClr val="FFFFFF"/>
      </a:accent3>
      <a:accent4>
        <a:srgbClr val="404246"/>
      </a:accent4>
      <a:accent5>
        <a:srgbClr val="E2AAB0"/>
      </a:accent5>
      <a:accent6>
        <a:srgbClr val="007BBA"/>
      </a:accent6>
      <a:hlink>
        <a:srgbClr val="7AB800"/>
      </a:hlink>
      <a:folHlink>
        <a:srgbClr val="FFB612"/>
      </a:folHlink>
    </a:clrScheme>
    <a:fontScheme name="SNCF version 2011">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99"/>
        </a:solidFill>
        <a:ln w="3175">
          <a:solidFill>
            <a:schemeClr val="tx1">
              <a:lumMod val="60000"/>
              <a:lumOff val="40000"/>
            </a:schemeClr>
          </a:solidFill>
        </a:ln>
      </a:spPr>
      <a:bodyPr rtlCol="0" anchor="ctr"/>
      <a:lstStyle>
        <a:defPPr algn="ctr">
          <a:defRPr sz="1200" dirty="0" smtClean="0">
            <a:solidFill>
              <a:schemeClr val="tx1">
                <a:lumMod val="50000"/>
              </a:schemeClr>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SNCF version 201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NCF version 201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NCF version 201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NCF version 201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NCF version 201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NCF version 201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NCF version 201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NCF version 201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NCF version 201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NCF version 201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NCF version 201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NCF version 201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NCF version 2011 13">
        <a:dk1>
          <a:srgbClr val="4D4F53"/>
        </a:dk1>
        <a:lt1>
          <a:srgbClr val="FFFFFF"/>
        </a:lt1>
        <a:dk2>
          <a:srgbClr val="6E267B"/>
        </a:dk2>
        <a:lt2>
          <a:srgbClr val="A6A6A6"/>
        </a:lt2>
        <a:accent1>
          <a:srgbClr val="CB0044"/>
        </a:accent1>
        <a:accent2>
          <a:srgbClr val="0088CE"/>
        </a:accent2>
        <a:accent3>
          <a:srgbClr val="FFFFFF"/>
        </a:accent3>
        <a:accent4>
          <a:srgbClr val="404246"/>
        </a:accent4>
        <a:accent5>
          <a:srgbClr val="E2AAB0"/>
        </a:accent5>
        <a:accent6>
          <a:srgbClr val="007BBA"/>
        </a:accent6>
        <a:hlink>
          <a:srgbClr val="7AB800"/>
        </a:hlink>
        <a:folHlink>
          <a:srgbClr val="FFB61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0_SNCF version 2011">
  <a:themeElements>
    <a:clrScheme name="SNCF version 2011 13">
      <a:dk1>
        <a:srgbClr val="4D4F53"/>
      </a:dk1>
      <a:lt1>
        <a:srgbClr val="FFFFFF"/>
      </a:lt1>
      <a:dk2>
        <a:srgbClr val="6E267B"/>
      </a:dk2>
      <a:lt2>
        <a:srgbClr val="A6A6A6"/>
      </a:lt2>
      <a:accent1>
        <a:srgbClr val="CB0044"/>
      </a:accent1>
      <a:accent2>
        <a:srgbClr val="0088CE"/>
      </a:accent2>
      <a:accent3>
        <a:srgbClr val="FFFFFF"/>
      </a:accent3>
      <a:accent4>
        <a:srgbClr val="404246"/>
      </a:accent4>
      <a:accent5>
        <a:srgbClr val="E2AAB0"/>
      </a:accent5>
      <a:accent6>
        <a:srgbClr val="007BBA"/>
      </a:accent6>
      <a:hlink>
        <a:srgbClr val="7AB800"/>
      </a:hlink>
      <a:folHlink>
        <a:srgbClr val="FFB612"/>
      </a:folHlink>
    </a:clrScheme>
    <a:fontScheme name="SNCF version 2011">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lumMod val="20000"/>
            <a:lumOff val="80000"/>
          </a:schemeClr>
        </a:solidFill>
        <a:ln>
          <a:solidFill>
            <a:srgbClr val="A1006B"/>
          </a:solid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SNCF version 201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NCF version 201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NCF version 201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NCF version 201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NCF version 201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NCF version 201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NCF version 201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NCF version 201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NCF version 201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NCF version 201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NCF version 201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NCF version 201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NCF version 2011 13">
        <a:dk1>
          <a:srgbClr val="4D4F53"/>
        </a:dk1>
        <a:lt1>
          <a:srgbClr val="FFFFFF"/>
        </a:lt1>
        <a:dk2>
          <a:srgbClr val="6E267B"/>
        </a:dk2>
        <a:lt2>
          <a:srgbClr val="A6A6A6"/>
        </a:lt2>
        <a:accent1>
          <a:srgbClr val="CB0044"/>
        </a:accent1>
        <a:accent2>
          <a:srgbClr val="0088CE"/>
        </a:accent2>
        <a:accent3>
          <a:srgbClr val="FFFFFF"/>
        </a:accent3>
        <a:accent4>
          <a:srgbClr val="404246"/>
        </a:accent4>
        <a:accent5>
          <a:srgbClr val="E2AAB0"/>
        </a:accent5>
        <a:accent6>
          <a:srgbClr val="007BBA"/>
        </a:accent6>
        <a:hlink>
          <a:srgbClr val="7AB800"/>
        </a:hlink>
        <a:folHlink>
          <a:srgbClr val="FFB61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_Blank[1]">
  <a:themeElements>
    <a:clrScheme name="SNCF CONSULTING 2014">
      <a:dk1>
        <a:srgbClr val="0088CE"/>
      </a:dk1>
      <a:lt1>
        <a:srgbClr val="675C53"/>
      </a:lt1>
      <a:dk2>
        <a:srgbClr val="FFFFFF"/>
      </a:dk2>
      <a:lt2>
        <a:srgbClr val="FFB612"/>
      </a:lt2>
      <a:accent1>
        <a:srgbClr val="6E267B"/>
      </a:accent1>
      <a:accent2>
        <a:srgbClr val="A1006B"/>
      </a:accent2>
      <a:accent3>
        <a:srgbClr val="CB0044"/>
      </a:accent3>
      <a:accent4>
        <a:srgbClr val="E05206"/>
      </a:accent4>
      <a:accent5>
        <a:srgbClr val="FFB612"/>
      </a:accent5>
      <a:accent6>
        <a:srgbClr val="CCCA00"/>
      </a:accent6>
      <a:hlink>
        <a:srgbClr val="0088CE"/>
      </a:hlink>
      <a:folHlink>
        <a:srgbClr val="009AA6"/>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b" anchorCtr="0" compatLnSpc="1">
        <a:prstTxWarp prst="textNoShape">
          <a:avLst/>
        </a:prstTxWarp>
      </a:bodyPr>
      <a:lstStyle>
        <a:defPPr>
          <a:defRPr sz="1800" dirty="0" smtClean="0">
            <a:solidFill>
              <a:schemeClr val="tx1">
                <a:lumMod val="60000"/>
                <a:lumOff val="40000"/>
              </a:schemeClr>
            </a:solidFill>
            <a:latin typeface="Arial"/>
            <a:ea typeface="+mn-ea"/>
            <a:cs typeface="Arial" charset="0"/>
          </a:defRPr>
        </a:defPPr>
      </a:lstStyle>
    </a:txDef>
  </a:objectDefaults>
  <a:extraClrSchemeLst>
    <a:extraClrScheme>
      <a:clrScheme name="SNCF version 201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NCF version 201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NCF version 201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NCF version 201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NCF version 201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NCF version 201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NCF version 201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NCF version 201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NCF version 201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NCF version 201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NCF version 201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NCF version 201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NCF version 2011 13">
        <a:dk1>
          <a:srgbClr val="4D4F53"/>
        </a:dk1>
        <a:lt1>
          <a:srgbClr val="FFFFFF"/>
        </a:lt1>
        <a:dk2>
          <a:srgbClr val="6E267B"/>
        </a:dk2>
        <a:lt2>
          <a:srgbClr val="A6A6A6"/>
        </a:lt2>
        <a:accent1>
          <a:srgbClr val="CB0044"/>
        </a:accent1>
        <a:accent2>
          <a:srgbClr val="0088CE"/>
        </a:accent2>
        <a:accent3>
          <a:srgbClr val="FFFFFF"/>
        </a:accent3>
        <a:accent4>
          <a:srgbClr val="404246"/>
        </a:accent4>
        <a:accent5>
          <a:srgbClr val="E2AAB0"/>
        </a:accent5>
        <a:accent6>
          <a:srgbClr val="007BBA"/>
        </a:accent6>
        <a:hlink>
          <a:srgbClr val="7AB800"/>
        </a:hlink>
        <a:folHlink>
          <a:srgbClr val="FFB61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SNCF version 2011">
  <a:themeElements>
    <a:clrScheme name="SNCF version 2011 13">
      <a:dk1>
        <a:srgbClr val="4D4F53"/>
      </a:dk1>
      <a:lt1>
        <a:srgbClr val="FFFFFF"/>
      </a:lt1>
      <a:dk2>
        <a:srgbClr val="6E267B"/>
      </a:dk2>
      <a:lt2>
        <a:srgbClr val="A6A6A6"/>
      </a:lt2>
      <a:accent1>
        <a:srgbClr val="CB0044"/>
      </a:accent1>
      <a:accent2>
        <a:srgbClr val="0088CE"/>
      </a:accent2>
      <a:accent3>
        <a:srgbClr val="FFFFFF"/>
      </a:accent3>
      <a:accent4>
        <a:srgbClr val="404246"/>
      </a:accent4>
      <a:accent5>
        <a:srgbClr val="E2AAB0"/>
      </a:accent5>
      <a:accent6>
        <a:srgbClr val="007BBA"/>
      </a:accent6>
      <a:hlink>
        <a:srgbClr val="7AB800"/>
      </a:hlink>
      <a:folHlink>
        <a:srgbClr val="FFB612"/>
      </a:folHlink>
    </a:clrScheme>
    <a:fontScheme name="SNCF version 2011">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99"/>
        </a:solidFill>
        <a:ln w="3175">
          <a:solidFill>
            <a:schemeClr val="tx1">
              <a:lumMod val="60000"/>
              <a:lumOff val="40000"/>
            </a:schemeClr>
          </a:solidFill>
        </a:ln>
      </a:spPr>
      <a:bodyPr rtlCol="0" anchor="ctr"/>
      <a:lstStyle>
        <a:defPPr algn="ctr">
          <a:defRPr sz="1200" dirty="0" smtClean="0">
            <a:solidFill>
              <a:schemeClr val="tx1">
                <a:lumMod val="50000"/>
              </a:schemeClr>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SNCF version 201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NCF version 201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NCF version 201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NCF version 201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NCF version 201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NCF version 201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NCF version 201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NCF version 201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NCF version 201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NCF version 201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NCF version 201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NCF version 201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NCF version 2011 13">
        <a:dk1>
          <a:srgbClr val="4D4F53"/>
        </a:dk1>
        <a:lt1>
          <a:srgbClr val="FFFFFF"/>
        </a:lt1>
        <a:dk2>
          <a:srgbClr val="6E267B"/>
        </a:dk2>
        <a:lt2>
          <a:srgbClr val="A6A6A6"/>
        </a:lt2>
        <a:accent1>
          <a:srgbClr val="CB0044"/>
        </a:accent1>
        <a:accent2>
          <a:srgbClr val="0088CE"/>
        </a:accent2>
        <a:accent3>
          <a:srgbClr val="FFFFFF"/>
        </a:accent3>
        <a:accent4>
          <a:srgbClr val="404246"/>
        </a:accent4>
        <a:accent5>
          <a:srgbClr val="E2AAB0"/>
        </a:accent5>
        <a:accent6>
          <a:srgbClr val="007BBA"/>
        </a:accent6>
        <a:hlink>
          <a:srgbClr val="7AB800"/>
        </a:hlink>
        <a:folHlink>
          <a:srgbClr val="FFB61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SNCF version 2011">
  <a:themeElements>
    <a:clrScheme name="SNCF version 2011 13">
      <a:dk1>
        <a:srgbClr val="4D4F53"/>
      </a:dk1>
      <a:lt1>
        <a:srgbClr val="FFFFFF"/>
      </a:lt1>
      <a:dk2>
        <a:srgbClr val="6E267B"/>
      </a:dk2>
      <a:lt2>
        <a:srgbClr val="A6A6A6"/>
      </a:lt2>
      <a:accent1>
        <a:srgbClr val="CB0044"/>
      </a:accent1>
      <a:accent2>
        <a:srgbClr val="0088CE"/>
      </a:accent2>
      <a:accent3>
        <a:srgbClr val="FFFFFF"/>
      </a:accent3>
      <a:accent4>
        <a:srgbClr val="404246"/>
      </a:accent4>
      <a:accent5>
        <a:srgbClr val="E2AAB0"/>
      </a:accent5>
      <a:accent6>
        <a:srgbClr val="007BBA"/>
      </a:accent6>
      <a:hlink>
        <a:srgbClr val="7AB800"/>
      </a:hlink>
      <a:folHlink>
        <a:srgbClr val="FFB612"/>
      </a:folHlink>
    </a:clrScheme>
    <a:fontScheme name="SNCF version 2011">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99"/>
        </a:solidFill>
        <a:ln w="3175">
          <a:solidFill>
            <a:schemeClr val="tx1">
              <a:lumMod val="60000"/>
              <a:lumOff val="40000"/>
            </a:schemeClr>
          </a:solidFill>
        </a:ln>
      </a:spPr>
      <a:bodyPr rtlCol="0" anchor="ctr"/>
      <a:lstStyle>
        <a:defPPr algn="ctr">
          <a:defRPr sz="1200" dirty="0" smtClean="0">
            <a:solidFill>
              <a:schemeClr val="tx1">
                <a:lumMod val="50000"/>
              </a:schemeClr>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SNCF version 201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NCF version 201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NCF version 201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NCF version 201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NCF version 201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NCF version 201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NCF version 201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NCF version 201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NCF version 201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NCF version 201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NCF version 201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NCF version 201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NCF version 2011 13">
        <a:dk1>
          <a:srgbClr val="4D4F53"/>
        </a:dk1>
        <a:lt1>
          <a:srgbClr val="FFFFFF"/>
        </a:lt1>
        <a:dk2>
          <a:srgbClr val="6E267B"/>
        </a:dk2>
        <a:lt2>
          <a:srgbClr val="A6A6A6"/>
        </a:lt2>
        <a:accent1>
          <a:srgbClr val="CB0044"/>
        </a:accent1>
        <a:accent2>
          <a:srgbClr val="0088CE"/>
        </a:accent2>
        <a:accent3>
          <a:srgbClr val="FFFFFF"/>
        </a:accent3>
        <a:accent4>
          <a:srgbClr val="404246"/>
        </a:accent4>
        <a:accent5>
          <a:srgbClr val="E2AAB0"/>
        </a:accent5>
        <a:accent6>
          <a:srgbClr val="007BBA"/>
        </a:accent6>
        <a:hlink>
          <a:srgbClr val="7AB800"/>
        </a:hlink>
        <a:folHlink>
          <a:srgbClr val="FFB61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SNCF version 2011">
  <a:themeElements>
    <a:clrScheme name="1_SNCF version 2011 13">
      <a:dk1>
        <a:srgbClr val="4D4F53"/>
      </a:dk1>
      <a:lt1>
        <a:srgbClr val="FFFFFF"/>
      </a:lt1>
      <a:dk2>
        <a:srgbClr val="6E267B"/>
      </a:dk2>
      <a:lt2>
        <a:srgbClr val="A6A6A6"/>
      </a:lt2>
      <a:accent1>
        <a:srgbClr val="CB0044"/>
      </a:accent1>
      <a:accent2>
        <a:srgbClr val="0088CE"/>
      </a:accent2>
      <a:accent3>
        <a:srgbClr val="FFFFFF"/>
      </a:accent3>
      <a:accent4>
        <a:srgbClr val="404246"/>
      </a:accent4>
      <a:accent5>
        <a:srgbClr val="E2AAB0"/>
      </a:accent5>
      <a:accent6>
        <a:srgbClr val="007BBA"/>
      </a:accent6>
      <a:hlink>
        <a:srgbClr val="7AB800"/>
      </a:hlink>
      <a:folHlink>
        <a:srgbClr val="FFB612"/>
      </a:folHlink>
    </a:clrScheme>
    <a:fontScheme name="1_SNCF version 2011">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spPr>
      <a:bodyPr wrap="square" lIns="0" tIns="0" rIns="0" bIns="0">
        <a:spAutoFit/>
      </a:bodyPr>
      <a:lstStyle>
        <a:defPPr>
          <a:defRPr sz="1050" dirty="0" smtClean="0">
            <a:solidFill>
              <a:srgbClr val="00B050"/>
            </a:solidFill>
          </a:defRPr>
        </a:defPPr>
      </a:lstStyle>
    </a:txDef>
  </a:objectDefaults>
  <a:extraClrSchemeLst>
    <a:extraClrScheme>
      <a:clrScheme name="1_SNCF version 201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NCF version 201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SNCF version 201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SNCF version 201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SNCF version 201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SNCF version 201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SNCF version 201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SNCF version 201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SNCF version 201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SNCF version 201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SNCF version 201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SNCF version 201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SNCF version 2011 13">
        <a:dk1>
          <a:srgbClr val="4D4F53"/>
        </a:dk1>
        <a:lt1>
          <a:srgbClr val="FFFFFF"/>
        </a:lt1>
        <a:dk2>
          <a:srgbClr val="6E267B"/>
        </a:dk2>
        <a:lt2>
          <a:srgbClr val="A6A6A6"/>
        </a:lt2>
        <a:accent1>
          <a:srgbClr val="CB0044"/>
        </a:accent1>
        <a:accent2>
          <a:srgbClr val="0088CE"/>
        </a:accent2>
        <a:accent3>
          <a:srgbClr val="FFFFFF"/>
        </a:accent3>
        <a:accent4>
          <a:srgbClr val="404246"/>
        </a:accent4>
        <a:accent5>
          <a:srgbClr val="E2AAB0"/>
        </a:accent5>
        <a:accent6>
          <a:srgbClr val="007BBA"/>
        </a:accent6>
        <a:hlink>
          <a:srgbClr val="7AB800"/>
        </a:hlink>
        <a:folHlink>
          <a:srgbClr val="FFB61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SNCF version 2011">
  <a:themeElements>
    <a:clrScheme name="SNCF version 2011 13">
      <a:dk1>
        <a:srgbClr val="4D4F53"/>
      </a:dk1>
      <a:lt1>
        <a:srgbClr val="FFFFFF"/>
      </a:lt1>
      <a:dk2>
        <a:srgbClr val="6E267B"/>
      </a:dk2>
      <a:lt2>
        <a:srgbClr val="A6A6A6"/>
      </a:lt2>
      <a:accent1>
        <a:srgbClr val="CB0044"/>
      </a:accent1>
      <a:accent2>
        <a:srgbClr val="0088CE"/>
      </a:accent2>
      <a:accent3>
        <a:srgbClr val="FFFFFF"/>
      </a:accent3>
      <a:accent4>
        <a:srgbClr val="404246"/>
      </a:accent4>
      <a:accent5>
        <a:srgbClr val="E2AAB0"/>
      </a:accent5>
      <a:accent6>
        <a:srgbClr val="007BBA"/>
      </a:accent6>
      <a:hlink>
        <a:srgbClr val="7AB800"/>
      </a:hlink>
      <a:folHlink>
        <a:srgbClr val="FFB612"/>
      </a:folHlink>
    </a:clrScheme>
    <a:fontScheme name="SNCF version 2011">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99"/>
        </a:solidFill>
        <a:ln w="3175">
          <a:solidFill>
            <a:schemeClr val="tx1">
              <a:lumMod val="60000"/>
              <a:lumOff val="40000"/>
            </a:schemeClr>
          </a:solidFill>
        </a:ln>
      </a:spPr>
      <a:bodyPr rtlCol="0" anchor="ctr"/>
      <a:lstStyle>
        <a:defPPr algn="ctr">
          <a:defRPr sz="1200" dirty="0" smtClean="0">
            <a:solidFill>
              <a:schemeClr val="tx1">
                <a:lumMod val="50000"/>
              </a:schemeClr>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SNCF version 201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NCF version 201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NCF version 201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NCF version 201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NCF version 201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NCF version 201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NCF version 201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NCF version 201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NCF version 201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NCF version 201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NCF version 201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NCF version 201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NCF version 2011 13">
        <a:dk1>
          <a:srgbClr val="4D4F53"/>
        </a:dk1>
        <a:lt1>
          <a:srgbClr val="FFFFFF"/>
        </a:lt1>
        <a:dk2>
          <a:srgbClr val="6E267B"/>
        </a:dk2>
        <a:lt2>
          <a:srgbClr val="A6A6A6"/>
        </a:lt2>
        <a:accent1>
          <a:srgbClr val="CB0044"/>
        </a:accent1>
        <a:accent2>
          <a:srgbClr val="0088CE"/>
        </a:accent2>
        <a:accent3>
          <a:srgbClr val="FFFFFF"/>
        </a:accent3>
        <a:accent4>
          <a:srgbClr val="404246"/>
        </a:accent4>
        <a:accent5>
          <a:srgbClr val="E2AAB0"/>
        </a:accent5>
        <a:accent6>
          <a:srgbClr val="007BBA"/>
        </a:accent6>
        <a:hlink>
          <a:srgbClr val="7AB800"/>
        </a:hlink>
        <a:folHlink>
          <a:srgbClr val="FFB61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7_SNCF version 2011">
  <a:themeElements>
    <a:clrScheme name="SNCF version 2011 13">
      <a:dk1>
        <a:srgbClr val="4D4F53"/>
      </a:dk1>
      <a:lt1>
        <a:srgbClr val="FFFFFF"/>
      </a:lt1>
      <a:dk2>
        <a:srgbClr val="6E267B"/>
      </a:dk2>
      <a:lt2>
        <a:srgbClr val="A6A6A6"/>
      </a:lt2>
      <a:accent1>
        <a:srgbClr val="CB0044"/>
      </a:accent1>
      <a:accent2>
        <a:srgbClr val="0088CE"/>
      </a:accent2>
      <a:accent3>
        <a:srgbClr val="FFFFFF"/>
      </a:accent3>
      <a:accent4>
        <a:srgbClr val="404246"/>
      </a:accent4>
      <a:accent5>
        <a:srgbClr val="E2AAB0"/>
      </a:accent5>
      <a:accent6>
        <a:srgbClr val="007BBA"/>
      </a:accent6>
      <a:hlink>
        <a:srgbClr val="7AB800"/>
      </a:hlink>
      <a:folHlink>
        <a:srgbClr val="FFB612"/>
      </a:folHlink>
    </a:clrScheme>
    <a:fontScheme name="SNCF version 2011">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99"/>
        </a:solidFill>
        <a:ln w="3175">
          <a:solidFill>
            <a:schemeClr val="tx1">
              <a:lumMod val="60000"/>
              <a:lumOff val="40000"/>
            </a:schemeClr>
          </a:solidFill>
        </a:ln>
      </a:spPr>
      <a:bodyPr rtlCol="0" anchor="ctr"/>
      <a:lstStyle>
        <a:defPPr algn="ctr">
          <a:defRPr sz="1200" dirty="0" smtClean="0">
            <a:solidFill>
              <a:schemeClr val="tx1">
                <a:lumMod val="50000"/>
              </a:schemeClr>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SNCF version 201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NCF version 201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NCF version 201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NCF version 201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NCF version 201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NCF version 201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NCF version 201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NCF version 201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NCF version 201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NCF version 201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NCF version 201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NCF version 201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NCF version 2011 13">
        <a:dk1>
          <a:srgbClr val="4D4F53"/>
        </a:dk1>
        <a:lt1>
          <a:srgbClr val="FFFFFF"/>
        </a:lt1>
        <a:dk2>
          <a:srgbClr val="6E267B"/>
        </a:dk2>
        <a:lt2>
          <a:srgbClr val="A6A6A6"/>
        </a:lt2>
        <a:accent1>
          <a:srgbClr val="CB0044"/>
        </a:accent1>
        <a:accent2>
          <a:srgbClr val="0088CE"/>
        </a:accent2>
        <a:accent3>
          <a:srgbClr val="FFFFFF"/>
        </a:accent3>
        <a:accent4>
          <a:srgbClr val="404246"/>
        </a:accent4>
        <a:accent5>
          <a:srgbClr val="E2AAB0"/>
        </a:accent5>
        <a:accent6>
          <a:srgbClr val="007BBA"/>
        </a:accent6>
        <a:hlink>
          <a:srgbClr val="7AB800"/>
        </a:hlink>
        <a:folHlink>
          <a:srgbClr val="FFB61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SNCF version 2011">
  <a:themeElements>
    <a:clrScheme name="SNCF version 2011 13">
      <a:dk1>
        <a:srgbClr val="4D4F53"/>
      </a:dk1>
      <a:lt1>
        <a:srgbClr val="FFFFFF"/>
      </a:lt1>
      <a:dk2>
        <a:srgbClr val="6E267B"/>
      </a:dk2>
      <a:lt2>
        <a:srgbClr val="A6A6A6"/>
      </a:lt2>
      <a:accent1>
        <a:srgbClr val="CB0044"/>
      </a:accent1>
      <a:accent2>
        <a:srgbClr val="0088CE"/>
      </a:accent2>
      <a:accent3>
        <a:srgbClr val="FFFFFF"/>
      </a:accent3>
      <a:accent4>
        <a:srgbClr val="404246"/>
      </a:accent4>
      <a:accent5>
        <a:srgbClr val="E2AAB0"/>
      </a:accent5>
      <a:accent6>
        <a:srgbClr val="007BBA"/>
      </a:accent6>
      <a:hlink>
        <a:srgbClr val="7AB800"/>
      </a:hlink>
      <a:folHlink>
        <a:srgbClr val="FFB612"/>
      </a:folHlink>
    </a:clrScheme>
    <a:fontScheme name="SNCF version 2011">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99"/>
        </a:solidFill>
        <a:ln w="3175">
          <a:solidFill>
            <a:schemeClr val="tx1">
              <a:lumMod val="60000"/>
              <a:lumOff val="40000"/>
            </a:schemeClr>
          </a:solidFill>
        </a:ln>
      </a:spPr>
      <a:bodyPr rtlCol="0" anchor="ctr"/>
      <a:lstStyle>
        <a:defPPr algn="ctr">
          <a:defRPr sz="1200" dirty="0" smtClean="0">
            <a:solidFill>
              <a:schemeClr val="tx1">
                <a:lumMod val="50000"/>
              </a:schemeClr>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SNCF version 201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NCF version 201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NCF version 201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NCF version 201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NCF version 201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NCF version 201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NCF version 201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NCF version 201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NCF version 201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NCF version 201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NCF version 201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NCF version 201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NCF version 2011 13">
        <a:dk1>
          <a:srgbClr val="4D4F53"/>
        </a:dk1>
        <a:lt1>
          <a:srgbClr val="FFFFFF"/>
        </a:lt1>
        <a:dk2>
          <a:srgbClr val="6E267B"/>
        </a:dk2>
        <a:lt2>
          <a:srgbClr val="A6A6A6"/>
        </a:lt2>
        <a:accent1>
          <a:srgbClr val="CB0044"/>
        </a:accent1>
        <a:accent2>
          <a:srgbClr val="0088CE"/>
        </a:accent2>
        <a:accent3>
          <a:srgbClr val="FFFFFF"/>
        </a:accent3>
        <a:accent4>
          <a:srgbClr val="404246"/>
        </a:accent4>
        <a:accent5>
          <a:srgbClr val="E2AAB0"/>
        </a:accent5>
        <a:accent6>
          <a:srgbClr val="007BBA"/>
        </a:accent6>
        <a:hlink>
          <a:srgbClr val="7AB800"/>
        </a:hlink>
        <a:folHlink>
          <a:srgbClr val="FFB61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8_SNCF version 2011">
  <a:themeElements>
    <a:clrScheme name="SNCF version 2011 13">
      <a:dk1>
        <a:srgbClr val="4D4F53"/>
      </a:dk1>
      <a:lt1>
        <a:srgbClr val="FFFFFF"/>
      </a:lt1>
      <a:dk2>
        <a:srgbClr val="6E267B"/>
      </a:dk2>
      <a:lt2>
        <a:srgbClr val="A6A6A6"/>
      </a:lt2>
      <a:accent1>
        <a:srgbClr val="CB0044"/>
      </a:accent1>
      <a:accent2>
        <a:srgbClr val="0088CE"/>
      </a:accent2>
      <a:accent3>
        <a:srgbClr val="FFFFFF"/>
      </a:accent3>
      <a:accent4>
        <a:srgbClr val="404246"/>
      </a:accent4>
      <a:accent5>
        <a:srgbClr val="E2AAB0"/>
      </a:accent5>
      <a:accent6>
        <a:srgbClr val="007BBA"/>
      </a:accent6>
      <a:hlink>
        <a:srgbClr val="7AB800"/>
      </a:hlink>
      <a:folHlink>
        <a:srgbClr val="FFB612"/>
      </a:folHlink>
    </a:clrScheme>
    <a:fontScheme name="SNCF version 2011">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99"/>
        </a:solidFill>
        <a:ln w="3175">
          <a:solidFill>
            <a:schemeClr val="tx1">
              <a:lumMod val="60000"/>
              <a:lumOff val="40000"/>
            </a:schemeClr>
          </a:solidFill>
        </a:ln>
      </a:spPr>
      <a:bodyPr rtlCol="0" anchor="ctr"/>
      <a:lstStyle>
        <a:defPPr algn="ctr">
          <a:defRPr sz="1200" dirty="0" smtClean="0">
            <a:solidFill>
              <a:schemeClr val="tx1">
                <a:lumMod val="50000"/>
              </a:schemeClr>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SNCF version 201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NCF version 201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NCF version 201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NCF version 201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NCF version 201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NCF version 201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NCF version 201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NCF version 201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NCF version 201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NCF version 201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NCF version 201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NCF version 201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NCF version 2011 13">
        <a:dk1>
          <a:srgbClr val="4D4F53"/>
        </a:dk1>
        <a:lt1>
          <a:srgbClr val="FFFFFF"/>
        </a:lt1>
        <a:dk2>
          <a:srgbClr val="6E267B"/>
        </a:dk2>
        <a:lt2>
          <a:srgbClr val="A6A6A6"/>
        </a:lt2>
        <a:accent1>
          <a:srgbClr val="CB0044"/>
        </a:accent1>
        <a:accent2>
          <a:srgbClr val="0088CE"/>
        </a:accent2>
        <a:accent3>
          <a:srgbClr val="FFFFFF"/>
        </a:accent3>
        <a:accent4>
          <a:srgbClr val="404246"/>
        </a:accent4>
        <a:accent5>
          <a:srgbClr val="E2AAB0"/>
        </a:accent5>
        <a:accent6>
          <a:srgbClr val="007BBA"/>
        </a:accent6>
        <a:hlink>
          <a:srgbClr val="7AB800"/>
        </a:hlink>
        <a:folHlink>
          <a:srgbClr val="FFB61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9_SNCF version 2011">
  <a:themeElements>
    <a:clrScheme name="SNCF version 2011 13">
      <a:dk1>
        <a:srgbClr val="4D4F53"/>
      </a:dk1>
      <a:lt1>
        <a:srgbClr val="FFFFFF"/>
      </a:lt1>
      <a:dk2>
        <a:srgbClr val="6E267B"/>
      </a:dk2>
      <a:lt2>
        <a:srgbClr val="A6A6A6"/>
      </a:lt2>
      <a:accent1>
        <a:srgbClr val="CB0044"/>
      </a:accent1>
      <a:accent2>
        <a:srgbClr val="0088CE"/>
      </a:accent2>
      <a:accent3>
        <a:srgbClr val="FFFFFF"/>
      </a:accent3>
      <a:accent4>
        <a:srgbClr val="404246"/>
      </a:accent4>
      <a:accent5>
        <a:srgbClr val="E2AAB0"/>
      </a:accent5>
      <a:accent6>
        <a:srgbClr val="007BBA"/>
      </a:accent6>
      <a:hlink>
        <a:srgbClr val="7AB800"/>
      </a:hlink>
      <a:folHlink>
        <a:srgbClr val="FFB612"/>
      </a:folHlink>
    </a:clrScheme>
    <a:fontScheme name="SNCF version 2011">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NCF version 201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NCF version 201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NCF version 201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NCF version 201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NCF version 201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NCF version 201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NCF version 201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NCF version 201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NCF version 201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NCF version 201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NCF version 201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NCF version 201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NCF version 2011 13">
        <a:dk1>
          <a:srgbClr val="4D4F53"/>
        </a:dk1>
        <a:lt1>
          <a:srgbClr val="FFFFFF"/>
        </a:lt1>
        <a:dk2>
          <a:srgbClr val="6E267B"/>
        </a:dk2>
        <a:lt2>
          <a:srgbClr val="A6A6A6"/>
        </a:lt2>
        <a:accent1>
          <a:srgbClr val="CB0044"/>
        </a:accent1>
        <a:accent2>
          <a:srgbClr val="0088CE"/>
        </a:accent2>
        <a:accent3>
          <a:srgbClr val="FFFFFF"/>
        </a:accent3>
        <a:accent4>
          <a:srgbClr val="404246"/>
        </a:accent4>
        <a:accent5>
          <a:srgbClr val="E2AAB0"/>
        </a:accent5>
        <a:accent6>
          <a:srgbClr val="007BBA"/>
        </a:accent6>
        <a:hlink>
          <a:srgbClr val="7AB800"/>
        </a:hlink>
        <a:folHlink>
          <a:srgbClr val="FFB61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11102</TotalTime>
  <Words>2041</Words>
  <Application>Microsoft Office PowerPoint</Application>
  <PresentationFormat>Affichage à l'écran (4:3)</PresentationFormat>
  <Paragraphs>232</Paragraphs>
  <Slides>20</Slides>
  <Notes>13</Notes>
  <HiddenSlides>2</HiddenSlides>
  <MMClips>0</MMClips>
  <ScaleCrop>false</ScaleCrop>
  <HeadingPairs>
    <vt:vector size="4" baseType="variant">
      <vt:variant>
        <vt:lpstr>Thème</vt:lpstr>
      </vt:variant>
      <vt:variant>
        <vt:i4>13</vt:i4>
      </vt:variant>
      <vt:variant>
        <vt:lpstr>Titres des diapositives</vt:lpstr>
      </vt:variant>
      <vt:variant>
        <vt:i4>20</vt:i4>
      </vt:variant>
    </vt:vector>
  </HeadingPairs>
  <TitlesOfParts>
    <vt:vector size="33" baseType="lpstr">
      <vt:lpstr>Blank[1]</vt:lpstr>
      <vt:lpstr>6_SNCF version 2011</vt:lpstr>
      <vt:lpstr>3_SNCF version 2011</vt:lpstr>
      <vt:lpstr>2_SNCF version 2011</vt:lpstr>
      <vt:lpstr>5_SNCF version 2011</vt:lpstr>
      <vt:lpstr>7_SNCF version 2011</vt:lpstr>
      <vt:lpstr>4_SNCF version 2011</vt:lpstr>
      <vt:lpstr>8_SNCF version 2011</vt:lpstr>
      <vt:lpstr>9_SNCF version 2011</vt:lpstr>
      <vt:lpstr>SNCF version 2011</vt:lpstr>
      <vt:lpstr>1_SNCF version 2011</vt:lpstr>
      <vt:lpstr>10_SNCF version 2011</vt:lpstr>
      <vt:lpstr>1_Blank[1]</vt:lpstr>
      <vt:lpstr>SECURITE FERROVIAIRE  PERFORMANCE HUMAINE &amp;  PERFORMANCE DU SYSTEME</vt:lpstr>
      <vt:lpstr>  LE SYSTÈME FERROVIAIRE </vt:lpstr>
      <vt:lpstr>QUELLES SONT LES CONDITIONS D’UN BON NIVEAU DE SECURITE?</vt:lpstr>
      <vt:lpstr>Présentation PowerPoint</vt:lpstr>
      <vt:lpstr>Les Facteurs Organisationnels et Humains</vt:lpstr>
      <vt:lpstr>LA PERFORMANCE HUMAINE ET LA PERFORMANCE DU SYSTEME</vt:lpstr>
      <vt:lpstr>Règle et performance</vt:lpstr>
      <vt:lpstr>LES ECARTS AUX PROCEDURES : Définitions</vt:lpstr>
      <vt:lpstr>Présentation PowerPoint</vt:lpstr>
      <vt:lpstr>L’INCIDENT d’AIGUES MORTES</vt:lpstr>
      <vt:lpstr> Déraillement d’un train régional</vt:lpstr>
      <vt:lpstr>The (too) short story of the incident</vt:lpstr>
      <vt:lpstr>The conclusion could have been…</vt:lpstr>
      <vt:lpstr>The post-incident actions could have been…</vt:lpstr>
      <vt:lpstr>  The real (and complete) story of the incident</vt:lpstr>
      <vt:lpstr>  The real (and complete) story of the incident</vt:lpstr>
      <vt:lpstr>  The real (and complete) story of the incident</vt:lpstr>
      <vt:lpstr>Post-incident action plan based on all the weaknesses identified in the system  (1/2)</vt:lpstr>
      <vt:lpstr>Présentation PowerPoint</vt:lpstr>
      <vt:lpstr>Conclusion</vt:lpstr>
    </vt:vector>
  </TitlesOfParts>
  <Company>Office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Sebastien Gautier</dc:creator>
  <cp:lastModifiedBy>NEVEU Christian (SNCF / DIR SECURITE SYSTEME PROJETS</cp:lastModifiedBy>
  <cp:revision>1062</cp:revision>
  <cp:lastPrinted>2015-06-19T07:41:40Z</cp:lastPrinted>
  <dcterms:created xsi:type="dcterms:W3CDTF">2011-10-10T14:10:02Z</dcterms:created>
  <dcterms:modified xsi:type="dcterms:W3CDTF">2015-11-24T07:14:58Z</dcterms:modified>
</cp:coreProperties>
</file>