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44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77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4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31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54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137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69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30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88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61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8B84-6B0B-4805-9E93-6777E27DD44E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07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48B84-6B0B-4805-9E93-6777E27DD44E}" type="datetimeFigureOut">
              <a:rPr lang="de-DE" smtClean="0"/>
              <a:t>30.01.2019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3287-B633-4BFB-A2C3-9A19C46DE5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54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Candidate</a:t>
            </a:r>
            <a:r>
              <a:rPr lang="de-DE" dirty="0"/>
              <a:t>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IWVTA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Review </a:t>
            </a:r>
            <a:r>
              <a:rPr lang="de-DE" dirty="0" err="1"/>
              <a:t>by</a:t>
            </a:r>
            <a:r>
              <a:rPr lang="de-DE" dirty="0"/>
              <a:t> GRPE at </a:t>
            </a:r>
            <a:r>
              <a:rPr lang="de-DE" dirty="0" err="1"/>
              <a:t>the</a:t>
            </a:r>
            <a:r>
              <a:rPr lang="de-DE" dirty="0"/>
              <a:t> 78th </a:t>
            </a:r>
            <a:r>
              <a:rPr lang="de-DE" dirty="0" err="1"/>
              <a:t>session</a:t>
            </a:r>
            <a:r>
              <a:rPr lang="de-DE" dirty="0"/>
              <a:t> – </a:t>
            </a:r>
            <a:r>
              <a:rPr lang="de-DE" dirty="0" err="1"/>
              <a:t>January</a:t>
            </a:r>
            <a:r>
              <a:rPr lang="de-DE" dirty="0"/>
              <a:t> 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C4688-2BE5-4982-8CB0-8654AF447886}"/>
              </a:ext>
            </a:extLst>
          </p:cNvPr>
          <p:cNvSpPr/>
          <p:nvPr/>
        </p:nvSpPr>
        <p:spPr>
          <a:xfrm>
            <a:off x="7288482" y="19903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GRPE-78-05-Rev.1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dirty="0"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GRPE, 8-11 January 2019</a:t>
            </a:r>
          </a:p>
          <a:p>
            <a:pPr algn="r"/>
            <a:r>
              <a:rPr lang="en-US" dirty="0">
                <a:latin typeface="Times New Roman" pitchFamily="18" charset="0"/>
                <a:cs typeface="Times New Roman" pitchFamily="18" charset="0"/>
              </a:rPr>
              <a:t>Agenda item 11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>
            <a:extLst>
              <a:ext uri="{FF2B5EF4-FFF2-40B4-BE49-F238E27FC236}">
                <a16:creationId xmlns:a16="http://schemas.microsoft.com/office/drawing/2014/main" id="{7BF63479-5BD9-4CF7-89BE-7A71EB6CB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18" y="245200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Submitted by the IWVTA Ambassador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21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Background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The IWVTA-GR </a:t>
            </a:r>
            <a:r>
              <a:rPr lang="de-DE" dirty="0" err="1"/>
              <a:t>ambassadors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requested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review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respective</a:t>
            </a:r>
            <a:r>
              <a:rPr lang="de-DE" dirty="0"/>
              <a:t> GRs in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suitability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candidature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IWVTA</a:t>
            </a:r>
          </a:p>
          <a:p>
            <a:r>
              <a:rPr lang="de-DE" dirty="0" err="1"/>
              <a:t>From</a:t>
            </a:r>
            <a:r>
              <a:rPr lang="de-DE" dirty="0"/>
              <a:t> GRPE, Regulation 85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in </a:t>
            </a:r>
            <a:r>
              <a:rPr lang="de-DE" dirty="0" err="1"/>
              <a:t>both</a:t>
            </a:r>
            <a:r>
              <a:rPr lang="de-DE" dirty="0"/>
              <a:t> Limited </a:t>
            </a:r>
            <a:r>
              <a:rPr lang="de-DE" dirty="0" err="1"/>
              <a:t>and</a:t>
            </a:r>
            <a:r>
              <a:rPr lang="de-DE" dirty="0"/>
              <a:t> Universal IWVTA</a:t>
            </a:r>
          </a:p>
          <a:p>
            <a:r>
              <a:rPr lang="de-DE" dirty="0"/>
              <a:t>The </a:t>
            </a:r>
            <a:r>
              <a:rPr lang="de-DE" dirty="0" err="1"/>
              <a:t>previously</a:t>
            </a:r>
            <a:r>
              <a:rPr lang="de-DE" dirty="0"/>
              <a:t> </a:t>
            </a:r>
            <a:r>
              <a:rPr lang="de-DE" dirty="0" err="1"/>
              <a:t>considered</a:t>
            </a:r>
            <a:r>
              <a:rPr lang="de-DE" dirty="0"/>
              <a:t> </a:t>
            </a:r>
            <a:r>
              <a:rPr lang="de-DE" dirty="0" err="1"/>
              <a:t>candidates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UNR 24, UNR 49 </a:t>
            </a:r>
            <a:r>
              <a:rPr lang="de-DE" dirty="0" err="1"/>
              <a:t>and</a:t>
            </a:r>
            <a:r>
              <a:rPr lang="de-DE" dirty="0"/>
              <a:t> UNR 101 plus </a:t>
            </a:r>
            <a:r>
              <a:rPr lang="de-DE" dirty="0" err="1"/>
              <a:t>two</a:t>
            </a:r>
            <a:r>
              <a:rPr lang="de-DE" dirty="0"/>
              <a:t> potential UNRs </a:t>
            </a:r>
            <a:r>
              <a:rPr lang="de-DE" dirty="0" err="1"/>
              <a:t>for</a:t>
            </a:r>
            <a:r>
              <a:rPr lang="de-DE" dirty="0"/>
              <a:t> mobile </a:t>
            </a:r>
            <a:r>
              <a:rPr lang="de-DE" dirty="0" err="1"/>
              <a:t>airconditioning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WLTP</a:t>
            </a:r>
          </a:p>
          <a:p>
            <a:r>
              <a:rPr lang="de-DE" dirty="0"/>
              <a:t>The GRPE </a:t>
            </a:r>
            <a:r>
              <a:rPr lang="de-DE" dirty="0" err="1"/>
              <a:t>Ambassador</a:t>
            </a:r>
            <a:r>
              <a:rPr lang="de-DE" dirty="0"/>
              <a:t> (Bill Coleman – OICA)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a </a:t>
            </a:r>
            <a:r>
              <a:rPr lang="de-DE" dirty="0" err="1"/>
              <a:t>review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all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GRPE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makes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recommendations</a:t>
            </a:r>
            <a:r>
              <a:rPr lang="de-DE"/>
              <a:t>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264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83295"/>
              </p:ext>
            </p:extLst>
          </p:nvPr>
        </p:nvGraphicFramePr>
        <p:xfrm>
          <a:off x="349250" y="339725"/>
          <a:ext cx="9840913" cy="623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" r:id="rId3" imgW="10274561" imgH="6512575" progId="Word.Document.12">
                  <p:embed/>
                </p:oleObj>
              </mc:Choice>
              <mc:Fallback>
                <p:oleObj name="Document" r:id="rId3" imgW="10274561" imgH="65125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250" y="339725"/>
                        <a:ext cx="9840913" cy="6230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860872"/>
              </p:ext>
            </p:extLst>
          </p:nvPr>
        </p:nvGraphicFramePr>
        <p:xfrm>
          <a:off x="7814791" y="5445410"/>
          <a:ext cx="331463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502">
                  <a:extLst>
                    <a:ext uri="{9D8B030D-6E8A-4147-A177-3AD203B41FA5}">
                      <a16:colId xmlns:a16="http://schemas.microsoft.com/office/drawing/2014/main" val="3597991653"/>
                    </a:ext>
                  </a:extLst>
                </a:gridCol>
                <a:gridCol w="2092135">
                  <a:extLst>
                    <a:ext uri="{9D8B030D-6E8A-4147-A177-3AD203B41FA5}">
                      <a16:colId xmlns:a16="http://schemas.microsoft.com/office/drawing/2014/main" val="2994961121"/>
                    </a:ext>
                  </a:extLst>
                </a:gridCol>
              </a:tblGrid>
              <a:tr h="22987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Red text </a:t>
                      </a:r>
                      <a:endParaRPr lang="de-DE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= from last review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408029"/>
                  </a:ext>
                </a:extLst>
              </a:tr>
              <a:tr h="2689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Green text </a:t>
                      </a:r>
                      <a:endParaRPr lang="de-DE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= Ambassador’s proposed text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593704"/>
                  </a:ext>
                </a:extLst>
              </a:tr>
              <a:tr h="24879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Yellow highlight </a:t>
                      </a:r>
                      <a:endParaRPr lang="de-DE" sz="12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</a:rPr>
                        <a:t>= Discussion needed</a:t>
                      </a:r>
                      <a:endParaRPr lang="de-DE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872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471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</vt:lpstr>
      <vt:lpstr>Microsoft Word Document</vt:lpstr>
      <vt:lpstr>Candidate Regulations for IWVTA</vt:lpstr>
      <vt:lpstr>Background</vt:lpstr>
      <vt:lpstr>PowerPoint Presentation</vt:lpstr>
    </vt:vector>
  </TitlesOfParts>
  <Company>Volkswagen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Coleman, William (K-GEAG/1)</dc:creator>
  <cp:lastModifiedBy>Francois Cuenot</cp:lastModifiedBy>
  <cp:revision>12</cp:revision>
  <dcterms:created xsi:type="dcterms:W3CDTF">2018-12-10T12:52:18Z</dcterms:created>
  <dcterms:modified xsi:type="dcterms:W3CDTF">2019-01-30T16:07:46Z</dcterms:modified>
</cp:coreProperties>
</file>