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 id="2147484407" r:id="rId2"/>
    <p:sldMasterId id="2147484423" r:id="rId3"/>
    <p:sldMasterId id="2147484439" r:id="rId4"/>
    <p:sldMasterId id="2147484503" r:id="rId5"/>
    <p:sldMasterId id="2147484511" r:id="rId6"/>
    <p:sldMasterId id="2147485049" r:id="rId7"/>
    <p:sldMasterId id="2147485075" r:id="rId8"/>
    <p:sldMasterId id="2147485087" r:id="rId9"/>
  </p:sldMasterIdLst>
  <p:notesMasterIdLst>
    <p:notesMasterId r:id="rId33"/>
  </p:notesMasterIdLst>
  <p:handoutMasterIdLst>
    <p:handoutMasterId r:id="rId34"/>
  </p:handoutMasterIdLst>
  <p:sldIdLst>
    <p:sldId id="709" r:id="rId10"/>
    <p:sldId id="766" r:id="rId11"/>
    <p:sldId id="711" r:id="rId12"/>
    <p:sldId id="767" r:id="rId13"/>
    <p:sldId id="717" r:id="rId14"/>
    <p:sldId id="712" r:id="rId15"/>
    <p:sldId id="768" r:id="rId16"/>
    <p:sldId id="765" r:id="rId17"/>
    <p:sldId id="758" r:id="rId18"/>
    <p:sldId id="762" r:id="rId19"/>
    <p:sldId id="769" r:id="rId20"/>
    <p:sldId id="763" r:id="rId21"/>
    <p:sldId id="708" r:id="rId22"/>
    <p:sldId id="729" r:id="rId23"/>
    <p:sldId id="731" r:id="rId24"/>
    <p:sldId id="733" r:id="rId25"/>
    <p:sldId id="744" r:id="rId26"/>
    <p:sldId id="745" r:id="rId27"/>
    <p:sldId id="746" r:id="rId28"/>
    <p:sldId id="747" r:id="rId29"/>
    <p:sldId id="748" r:id="rId30"/>
    <p:sldId id="751" r:id="rId31"/>
    <p:sldId id="754" r:id="rId32"/>
  </p:sldIdLst>
  <p:sldSz cx="9906000" cy="6858000" type="A4"/>
  <p:notesSz cx="6735763" cy="9866313"/>
  <p:defaultTextStyle>
    <a:defPPr>
      <a:defRPr lang="ja-JP"/>
    </a:defPPr>
    <a:lvl1pPr algn="ctr" rtl="0" fontAlgn="base">
      <a:spcBef>
        <a:spcPct val="30000"/>
      </a:spcBef>
      <a:spcAft>
        <a:spcPct val="0"/>
      </a:spcAft>
      <a:defRPr kumimoji="1" sz="2300" kern="1200">
        <a:solidFill>
          <a:schemeClr val="tx1"/>
        </a:solidFill>
        <a:latin typeface="Arial" charset="0"/>
        <a:ea typeface="ＭＳ Ｐゴシック" pitchFamily="50" charset="-128"/>
        <a:cs typeface="+mn-cs"/>
      </a:defRPr>
    </a:lvl1pPr>
    <a:lvl2pPr marL="457200" algn="ctr" rtl="0" fontAlgn="base">
      <a:spcBef>
        <a:spcPct val="30000"/>
      </a:spcBef>
      <a:spcAft>
        <a:spcPct val="0"/>
      </a:spcAft>
      <a:defRPr kumimoji="1" sz="2300" kern="1200">
        <a:solidFill>
          <a:schemeClr val="tx1"/>
        </a:solidFill>
        <a:latin typeface="Arial" charset="0"/>
        <a:ea typeface="ＭＳ Ｐゴシック" pitchFamily="50" charset="-128"/>
        <a:cs typeface="+mn-cs"/>
      </a:defRPr>
    </a:lvl2pPr>
    <a:lvl3pPr marL="914400" algn="ctr" rtl="0" fontAlgn="base">
      <a:spcBef>
        <a:spcPct val="30000"/>
      </a:spcBef>
      <a:spcAft>
        <a:spcPct val="0"/>
      </a:spcAft>
      <a:defRPr kumimoji="1" sz="2300" kern="1200">
        <a:solidFill>
          <a:schemeClr val="tx1"/>
        </a:solidFill>
        <a:latin typeface="Arial" charset="0"/>
        <a:ea typeface="ＭＳ Ｐゴシック" pitchFamily="50" charset="-128"/>
        <a:cs typeface="+mn-cs"/>
      </a:defRPr>
    </a:lvl3pPr>
    <a:lvl4pPr marL="1371600" algn="ctr" rtl="0" fontAlgn="base">
      <a:spcBef>
        <a:spcPct val="30000"/>
      </a:spcBef>
      <a:spcAft>
        <a:spcPct val="0"/>
      </a:spcAft>
      <a:defRPr kumimoji="1" sz="2300" kern="1200">
        <a:solidFill>
          <a:schemeClr val="tx1"/>
        </a:solidFill>
        <a:latin typeface="Arial" charset="0"/>
        <a:ea typeface="ＭＳ Ｐゴシック" pitchFamily="50" charset="-128"/>
        <a:cs typeface="+mn-cs"/>
      </a:defRPr>
    </a:lvl4pPr>
    <a:lvl5pPr marL="1828800" algn="ctr" rtl="0" fontAlgn="base">
      <a:spcBef>
        <a:spcPct val="30000"/>
      </a:spcBef>
      <a:spcAft>
        <a:spcPct val="0"/>
      </a:spcAft>
      <a:defRPr kumimoji="1" sz="2300" kern="1200">
        <a:solidFill>
          <a:schemeClr val="tx1"/>
        </a:solidFill>
        <a:latin typeface="Arial" charset="0"/>
        <a:ea typeface="ＭＳ Ｐゴシック" pitchFamily="50" charset="-128"/>
        <a:cs typeface="+mn-cs"/>
      </a:defRPr>
    </a:lvl5pPr>
    <a:lvl6pPr marL="2286000" algn="l" defTabSz="914400" rtl="0" eaLnBrk="1" latinLnBrk="0" hangingPunct="1">
      <a:defRPr kumimoji="1" sz="2300" kern="1200">
        <a:solidFill>
          <a:schemeClr val="tx1"/>
        </a:solidFill>
        <a:latin typeface="Arial" charset="0"/>
        <a:ea typeface="ＭＳ Ｐゴシック" pitchFamily="50" charset="-128"/>
        <a:cs typeface="+mn-cs"/>
      </a:defRPr>
    </a:lvl6pPr>
    <a:lvl7pPr marL="2743200" algn="l" defTabSz="914400" rtl="0" eaLnBrk="1" latinLnBrk="0" hangingPunct="1">
      <a:defRPr kumimoji="1" sz="2300" kern="1200">
        <a:solidFill>
          <a:schemeClr val="tx1"/>
        </a:solidFill>
        <a:latin typeface="Arial" charset="0"/>
        <a:ea typeface="ＭＳ Ｐゴシック" pitchFamily="50" charset="-128"/>
        <a:cs typeface="+mn-cs"/>
      </a:defRPr>
    </a:lvl7pPr>
    <a:lvl8pPr marL="3200400" algn="l" defTabSz="914400" rtl="0" eaLnBrk="1" latinLnBrk="0" hangingPunct="1">
      <a:defRPr kumimoji="1" sz="2300" kern="1200">
        <a:solidFill>
          <a:schemeClr val="tx1"/>
        </a:solidFill>
        <a:latin typeface="Arial" charset="0"/>
        <a:ea typeface="ＭＳ Ｐゴシック" pitchFamily="50" charset="-128"/>
        <a:cs typeface="+mn-cs"/>
      </a:defRPr>
    </a:lvl8pPr>
    <a:lvl9pPr marL="3657600" algn="l" defTabSz="914400" rtl="0" eaLnBrk="1" latinLnBrk="0" hangingPunct="1">
      <a:defRPr kumimoji="1" sz="2300" kern="1200">
        <a:solidFill>
          <a:schemeClr val="tx1"/>
        </a:solidFill>
        <a:latin typeface="Arial"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2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E6B9B8"/>
    <a:srgbClr val="FFFF99"/>
    <a:srgbClr val="DCE6F2"/>
    <a:srgbClr val="CCECFF"/>
    <a:srgbClr val="0000FF"/>
    <a:srgbClr val="FF6600"/>
    <a:srgbClr val="66FF66"/>
    <a:srgbClr val="FFCC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7" autoAdjust="0"/>
    <p:restoredTop sz="94065" autoAdjust="0"/>
  </p:normalViewPr>
  <p:slideViewPr>
    <p:cSldViewPr>
      <p:cViewPr varScale="1">
        <p:scale>
          <a:sx n="68" d="100"/>
          <a:sy n="68" d="100"/>
        </p:scale>
        <p:origin x="-276" y="-90"/>
      </p:cViewPr>
      <p:guideLst>
        <p:guide orient="horz" pos="2160"/>
        <p:guide pos="3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94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2866378621554E-2"/>
          <c:y val="5.0198422109440463E-2"/>
          <c:w val="0.78799425634594622"/>
          <c:h val="0.89960315578111905"/>
        </c:manualLayout>
      </c:layout>
      <c:scatterChart>
        <c:scatterStyle val="lineMarker"/>
        <c:varyColors val="0"/>
        <c:ser>
          <c:idx val="0"/>
          <c:order val="0"/>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Sheet2!$B$37:$D$37</c:f>
              <c:numCache>
                <c:formatCode>0.000_ ;[Red]\-0.000\ </c:formatCode>
                <c:ptCount val="3"/>
                <c:pt idx="0">
                  <c:v>1.2902257624745188</c:v>
                </c:pt>
                <c:pt idx="1">
                  <c:v>0.80355552547134879</c:v>
                </c:pt>
                <c:pt idx="2">
                  <c:v>1.0148145532242971</c:v>
                </c:pt>
              </c:numCache>
            </c:numRef>
          </c:yVal>
          <c:smooth val="0"/>
          <c:extLst xmlns:c16r2="http://schemas.microsoft.com/office/drawing/2015/06/chart">
            <c:ext xmlns:c16="http://schemas.microsoft.com/office/drawing/2014/chart" uri="{C3380CC4-5D6E-409C-BE32-E72D297353CC}">
              <c16:uniqueId val="{00000000-575C-4313-9D40-1C44DC2F5106}"/>
            </c:ext>
          </c:extLst>
        </c:ser>
        <c:ser>
          <c:idx val="1"/>
          <c:order val="1"/>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dPt>
            <c:idx val="1"/>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01-575C-4313-9D40-1C44DC2F5106}"/>
              </c:ext>
            </c:extLst>
          </c:dPt>
          <c:dPt>
            <c:idx val="2"/>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02-575C-4313-9D40-1C44DC2F5106}"/>
              </c:ext>
            </c:extLst>
          </c:dPt>
          <c:xVal>
            <c:strRef>
              <c:f>Sheet2!$B$36:$D$36</c:f>
              <c:strCache>
                <c:ptCount val="3"/>
                <c:pt idx="0">
                  <c:v>都市内</c:v>
                </c:pt>
                <c:pt idx="1">
                  <c:v>都市間</c:v>
                </c:pt>
                <c:pt idx="2">
                  <c:v>高速</c:v>
                </c:pt>
              </c:strCache>
            </c:strRef>
          </c:xVal>
          <c:yVal>
            <c:numRef>
              <c:f>Sheet2!$B$38:$D$38</c:f>
              <c:numCache>
                <c:formatCode>0.000_ ;[Red]\-0.000\ </c:formatCode>
                <c:ptCount val="3"/>
                <c:pt idx="0">
                  <c:v>3.7562499999999996</c:v>
                </c:pt>
                <c:pt idx="1">
                  <c:v>9.4562499999999989</c:v>
                </c:pt>
                <c:pt idx="2">
                  <c:v>11.70875</c:v>
                </c:pt>
              </c:numCache>
            </c:numRef>
          </c:yVal>
          <c:smooth val="0"/>
          <c:extLst xmlns:c16r2="http://schemas.microsoft.com/office/drawing/2015/06/chart">
            <c:ext xmlns:c16="http://schemas.microsoft.com/office/drawing/2014/chart" uri="{C3380CC4-5D6E-409C-BE32-E72D297353CC}">
              <c16:uniqueId val="{00000003-575C-4313-9D40-1C44DC2F5106}"/>
            </c:ext>
          </c:extLst>
        </c:ser>
        <c:ser>
          <c:idx val="2"/>
          <c:order val="2"/>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Sheet2!$B$39:$D$39</c:f>
              <c:numCache>
                <c:formatCode>0.000_ ;[Red]\-0.000\ </c:formatCode>
                <c:ptCount val="3"/>
                <c:pt idx="0">
                  <c:v>4.1349999999999998</c:v>
                </c:pt>
                <c:pt idx="1">
                  <c:v>2.79</c:v>
                </c:pt>
                <c:pt idx="2">
                  <c:v>2.4249999999999998</c:v>
                </c:pt>
              </c:numCache>
            </c:numRef>
          </c:yVal>
          <c:smooth val="0"/>
          <c:extLst xmlns:c16r2="http://schemas.microsoft.com/office/drawing/2015/06/chart">
            <c:ext xmlns:c16="http://schemas.microsoft.com/office/drawing/2014/chart" uri="{C3380CC4-5D6E-409C-BE32-E72D297353CC}">
              <c16:uniqueId val="{00000004-575C-4313-9D40-1C44DC2F5106}"/>
            </c:ext>
          </c:extLst>
        </c:ser>
        <c:ser>
          <c:idx val="3"/>
          <c:order val="3"/>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Sheet2!$B$40:$D$40</c:f>
              <c:numCache>
                <c:formatCode>0.000_ ;[Red]\-0.000\ </c:formatCode>
                <c:ptCount val="3"/>
                <c:pt idx="0">
                  <c:v>4.1950000000000003</c:v>
                </c:pt>
                <c:pt idx="1">
                  <c:v>4.1012500000000003</c:v>
                </c:pt>
                <c:pt idx="2">
                  <c:v>4.53125</c:v>
                </c:pt>
              </c:numCache>
            </c:numRef>
          </c:yVal>
          <c:smooth val="0"/>
          <c:extLst xmlns:c16r2="http://schemas.microsoft.com/office/drawing/2015/06/chart">
            <c:ext xmlns:c16="http://schemas.microsoft.com/office/drawing/2014/chart" uri="{C3380CC4-5D6E-409C-BE32-E72D297353CC}">
              <c16:uniqueId val="{00000005-575C-4313-9D40-1C44DC2F5106}"/>
            </c:ext>
          </c:extLst>
        </c:ser>
        <c:ser>
          <c:idx val="4"/>
          <c:order val="4"/>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dPt>
            <c:idx val="0"/>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06-575C-4313-9D40-1C44DC2F5106}"/>
              </c:ext>
            </c:extLst>
          </c:dPt>
          <c:dPt>
            <c:idx val="1"/>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07-575C-4313-9D40-1C44DC2F5106}"/>
              </c:ext>
            </c:extLst>
          </c:dPt>
          <c:xVal>
            <c:strRef>
              <c:f>Sheet2!$B$36:$D$36</c:f>
              <c:strCache>
                <c:ptCount val="3"/>
                <c:pt idx="0">
                  <c:v>都市内</c:v>
                </c:pt>
                <c:pt idx="1">
                  <c:v>都市間</c:v>
                </c:pt>
                <c:pt idx="2">
                  <c:v>高速</c:v>
                </c:pt>
              </c:strCache>
            </c:strRef>
          </c:xVal>
          <c:yVal>
            <c:numRef>
              <c:f>Sheet2!$B$41:$D$41</c:f>
              <c:numCache>
                <c:formatCode>0.000_ ;[Red]\-0.000\ </c:formatCode>
                <c:ptCount val="3"/>
                <c:pt idx="0">
                  <c:v>9.4820026143509022</c:v>
                </c:pt>
                <c:pt idx="1">
                  <c:v>9.2911436444573567</c:v>
                </c:pt>
                <c:pt idx="2">
                  <c:v>1.6037166504473401</c:v>
                </c:pt>
              </c:numCache>
            </c:numRef>
          </c:yVal>
          <c:smooth val="0"/>
          <c:extLst xmlns:c16r2="http://schemas.microsoft.com/office/drawing/2015/06/chart">
            <c:ext xmlns:c16="http://schemas.microsoft.com/office/drawing/2014/chart" uri="{C3380CC4-5D6E-409C-BE32-E72D297353CC}">
              <c16:uniqueId val="{00000008-575C-4313-9D40-1C44DC2F5106}"/>
            </c:ext>
          </c:extLst>
        </c:ser>
        <c:ser>
          <c:idx val="5"/>
          <c:order val="5"/>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Sheet2!$B$42:$D$42</c:f>
              <c:numCache>
                <c:formatCode>0.000_ ;[Red]\-0.000\ </c:formatCode>
                <c:ptCount val="3"/>
                <c:pt idx="0">
                  <c:v>2.2962500000000001</c:v>
                </c:pt>
                <c:pt idx="1">
                  <c:v>0.41749999999999998</c:v>
                </c:pt>
                <c:pt idx="2">
                  <c:v>0.09</c:v>
                </c:pt>
              </c:numCache>
            </c:numRef>
          </c:yVal>
          <c:smooth val="0"/>
          <c:extLst xmlns:c16r2="http://schemas.microsoft.com/office/drawing/2015/06/chart">
            <c:ext xmlns:c16="http://schemas.microsoft.com/office/drawing/2014/chart" uri="{C3380CC4-5D6E-409C-BE32-E72D297353CC}">
              <c16:uniqueId val="{00000009-575C-4313-9D40-1C44DC2F5106}"/>
            </c:ext>
          </c:extLst>
        </c:ser>
        <c:ser>
          <c:idx val="6"/>
          <c:order val="6"/>
          <c:spPr>
            <a:ln w="25400" cap="rnd">
              <a:noFill/>
              <a:round/>
            </a:ln>
            <a:effectLst/>
          </c:spPr>
          <c:marker>
            <c:symbol val="circle"/>
            <c:size val="5"/>
            <c:spPr>
              <a:solidFill>
                <a:srgbClr val="FF0000"/>
              </a:solidFill>
              <a:ln w="9525">
                <a:noFill/>
              </a:ln>
              <a:effectLst/>
              <a:scene3d>
                <a:camera prst="orthographicFront"/>
                <a:lightRig rig="threePt" dir="t"/>
              </a:scene3d>
              <a:sp3d>
                <a:bevelT/>
              </a:sp3d>
            </c:spPr>
          </c:marker>
          <c:dPt>
            <c:idx val="2"/>
            <c:marker>
              <c:spPr>
                <a:solidFill>
                  <a:srgbClr val="00B0F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0A-575C-4313-9D40-1C44DC2F5106}"/>
              </c:ext>
            </c:extLst>
          </c:dPt>
          <c:xVal>
            <c:strRef>
              <c:f>Sheet2!$B$36:$D$36</c:f>
              <c:strCache>
                <c:ptCount val="3"/>
                <c:pt idx="0">
                  <c:v>都市内</c:v>
                </c:pt>
                <c:pt idx="1">
                  <c:v>都市間</c:v>
                </c:pt>
                <c:pt idx="2">
                  <c:v>高速</c:v>
                </c:pt>
              </c:strCache>
            </c:strRef>
          </c:xVal>
          <c:yVal>
            <c:numRef>
              <c:f>Sheet2!$B$43:$D$43</c:f>
              <c:numCache>
                <c:formatCode>0.000_ ;[Red]\-0.000\ </c:formatCode>
                <c:ptCount val="3"/>
                <c:pt idx="0">
                  <c:v>3.8913796895074131</c:v>
                </c:pt>
                <c:pt idx="1">
                  <c:v>3.166864663963552</c:v>
                </c:pt>
                <c:pt idx="2">
                  <c:v>1.8501690217677971</c:v>
                </c:pt>
              </c:numCache>
            </c:numRef>
          </c:yVal>
          <c:smooth val="0"/>
          <c:extLst xmlns:c16r2="http://schemas.microsoft.com/office/drawing/2015/06/chart">
            <c:ext xmlns:c16="http://schemas.microsoft.com/office/drawing/2014/chart" uri="{C3380CC4-5D6E-409C-BE32-E72D297353CC}">
              <c16:uniqueId val="{0000000B-575C-4313-9D40-1C44DC2F5106}"/>
            </c:ext>
          </c:extLst>
        </c:ser>
        <c:ser>
          <c:idx val="7"/>
          <c:order val="7"/>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Sheet2!$B$44:$D$44</c:f>
              <c:numCache>
                <c:formatCode>0.000_ ;[Red]\-0.000\ </c:formatCode>
                <c:ptCount val="3"/>
                <c:pt idx="0">
                  <c:v>0.62750000000000006</c:v>
                </c:pt>
                <c:pt idx="1">
                  <c:v>0.4975</c:v>
                </c:pt>
                <c:pt idx="2">
                  <c:v>1.2562500000000001</c:v>
                </c:pt>
              </c:numCache>
            </c:numRef>
          </c:yVal>
          <c:smooth val="0"/>
          <c:extLst xmlns:c16r2="http://schemas.microsoft.com/office/drawing/2015/06/chart">
            <c:ext xmlns:c16="http://schemas.microsoft.com/office/drawing/2014/chart" uri="{C3380CC4-5D6E-409C-BE32-E72D297353CC}">
              <c16:uniqueId val="{0000000C-575C-4313-9D40-1C44DC2F5106}"/>
            </c:ext>
          </c:extLst>
        </c:ser>
        <c:ser>
          <c:idx val="8"/>
          <c:order val="8"/>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Sheet2!$B$45:$D$45</c:f>
              <c:numCache>
                <c:formatCode>0.000_ ;[Red]\-0.000\ </c:formatCode>
                <c:ptCount val="3"/>
                <c:pt idx="0">
                  <c:v>0.79678890160353033</c:v>
                </c:pt>
                <c:pt idx="1">
                  <c:v>0.71043507065562372</c:v>
                </c:pt>
                <c:pt idx="2">
                  <c:v>0.63900079133894039</c:v>
                </c:pt>
              </c:numCache>
            </c:numRef>
          </c:yVal>
          <c:smooth val="0"/>
          <c:extLst xmlns:c16r2="http://schemas.microsoft.com/office/drawing/2015/06/chart">
            <c:ext xmlns:c16="http://schemas.microsoft.com/office/drawing/2014/chart" uri="{C3380CC4-5D6E-409C-BE32-E72D297353CC}">
              <c16:uniqueId val="{0000000D-575C-4313-9D40-1C44DC2F5106}"/>
            </c:ext>
          </c:extLst>
        </c:ser>
        <c:ser>
          <c:idx val="9"/>
          <c:order val="9"/>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Sheet2!$B$46:$D$46</c:f>
              <c:numCache>
                <c:formatCode>0.000_ ;[Red]\-0.000\ </c:formatCode>
                <c:ptCount val="3"/>
                <c:pt idx="0">
                  <c:v>1.7825</c:v>
                </c:pt>
                <c:pt idx="1">
                  <c:v>2.8562500000000002</c:v>
                </c:pt>
                <c:pt idx="2">
                  <c:v>5.5</c:v>
                </c:pt>
              </c:numCache>
            </c:numRef>
          </c:yVal>
          <c:smooth val="0"/>
          <c:extLst xmlns:c16r2="http://schemas.microsoft.com/office/drawing/2015/06/chart">
            <c:ext xmlns:c16="http://schemas.microsoft.com/office/drawing/2014/chart" uri="{C3380CC4-5D6E-409C-BE32-E72D297353CC}">
              <c16:uniqueId val="{0000000E-575C-4313-9D40-1C44DC2F5106}"/>
            </c:ext>
          </c:extLst>
        </c:ser>
        <c:ser>
          <c:idx val="10"/>
          <c:order val="10"/>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Sheet2!$B$47:$D$47</c:f>
              <c:numCache>
                <c:formatCode>0.000_ ;[Red]\-0.000\ </c:formatCode>
                <c:ptCount val="3"/>
                <c:pt idx="0">
                  <c:v>4.12</c:v>
                </c:pt>
                <c:pt idx="1">
                  <c:v>3.6437499999999998</c:v>
                </c:pt>
                <c:pt idx="2">
                  <c:v>4.3899999999999997</c:v>
                </c:pt>
              </c:numCache>
            </c:numRef>
          </c:yVal>
          <c:smooth val="0"/>
          <c:extLst xmlns:c16r2="http://schemas.microsoft.com/office/drawing/2015/06/chart">
            <c:ext xmlns:c16="http://schemas.microsoft.com/office/drawing/2014/chart" uri="{C3380CC4-5D6E-409C-BE32-E72D297353CC}">
              <c16:uniqueId val="{0000000F-575C-4313-9D40-1C44DC2F5106}"/>
            </c:ext>
          </c:extLst>
        </c:ser>
        <c:ser>
          <c:idx val="11"/>
          <c:order val="11"/>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dPt>
            <c:idx val="1"/>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10-575C-4313-9D40-1C44DC2F5106}"/>
              </c:ext>
            </c:extLst>
          </c:dPt>
          <c:xVal>
            <c:strRef>
              <c:f>Sheet2!$B$36:$D$36</c:f>
              <c:strCache>
                <c:ptCount val="3"/>
                <c:pt idx="0">
                  <c:v>都市内</c:v>
                </c:pt>
                <c:pt idx="1">
                  <c:v>都市間</c:v>
                </c:pt>
                <c:pt idx="2">
                  <c:v>高速</c:v>
                </c:pt>
              </c:strCache>
            </c:strRef>
          </c:xVal>
          <c:yVal>
            <c:numRef>
              <c:f>Sheet2!$B$48:$D$48</c:f>
              <c:numCache>
                <c:formatCode>0.000_ ;[Red]\-0.000\ </c:formatCode>
                <c:ptCount val="3"/>
                <c:pt idx="0">
                  <c:v>4.0587499999999999</c:v>
                </c:pt>
                <c:pt idx="1">
                  <c:v>12.717500000000001</c:v>
                </c:pt>
                <c:pt idx="2">
                  <c:v>2.8524999999999996</c:v>
                </c:pt>
              </c:numCache>
            </c:numRef>
          </c:yVal>
          <c:smooth val="0"/>
          <c:extLst xmlns:c16r2="http://schemas.microsoft.com/office/drawing/2015/06/chart">
            <c:ext xmlns:c16="http://schemas.microsoft.com/office/drawing/2014/chart" uri="{C3380CC4-5D6E-409C-BE32-E72D297353CC}">
              <c16:uniqueId val="{00000011-575C-4313-9D40-1C44DC2F5106}"/>
            </c:ext>
          </c:extLst>
        </c:ser>
        <c:ser>
          <c:idx val="12"/>
          <c:order val="12"/>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dPt>
            <c:idx val="0"/>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12-575C-4313-9D40-1C44DC2F5106}"/>
              </c:ext>
            </c:extLst>
          </c:dPt>
          <c:dPt>
            <c:idx val="1"/>
            <c:marker>
              <c:spPr>
                <a:solidFill>
                  <a:srgbClr val="FF000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13-575C-4313-9D40-1C44DC2F5106}"/>
              </c:ext>
            </c:extLst>
          </c:dPt>
          <c:xVal>
            <c:strRef>
              <c:f>Sheet2!$B$36:$D$36</c:f>
              <c:strCache>
                <c:ptCount val="3"/>
                <c:pt idx="0">
                  <c:v>都市内</c:v>
                </c:pt>
                <c:pt idx="1">
                  <c:v>都市間</c:v>
                </c:pt>
                <c:pt idx="2">
                  <c:v>高速</c:v>
                </c:pt>
              </c:strCache>
            </c:strRef>
          </c:xVal>
          <c:yVal>
            <c:numRef>
              <c:f>Sheet2!$B$49:$D$49</c:f>
              <c:numCache>
                <c:formatCode>0.000_ ;[Red]\-0.000\ </c:formatCode>
                <c:ptCount val="3"/>
                <c:pt idx="0">
                  <c:v>11.096001104900106</c:v>
                </c:pt>
                <c:pt idx="1">
                  <c:v>9.8654174382493274</c:v>
                </c:pt>
                <c:pt idx="2">
                  <c:v>1.6909724447022561</c:v>
                </c:pt>
              </c:numCache>
            </c:numRef>
          </c:yVal>
          <c:smooth val="0"/>
          <c:extLst xmlns:c16r2="http://schemas.microsoft.com/office/drawing/2015/06/chart">
            <c:ext xmlns:c16="http://schemas.microsoft.com/office/drawing/2014/chart" uri="{C3380CC4-5D6E-409C-BE32-E72D297353CC}">
              <c16:uniqueId val="{00000014-575C-4313-9D40-1C44DC2F5106}"/>
            </c:ext>
          </c:extLst>
        </c:ser>
        <c:ser>
          <c:idx val="13"/>
          <c:order val="13"/>
          <c:spPr>
            <a:ln w="25400" cap="rnd">
              <a:noFill/>
              <a:round/>
            </a:ln>
            <a:effectLst/>
          </c:spPr>
          <c:marker>
            <c:symbol val="circle"/>
            <c:size val="5"/>
            <c:spPr>
              <a:solidFill>
                <a:srgbClr val="00B0F0"/>
              </a:solidFill>
              <a:ln w="9525">
                <a:noFill/>
              </a:ln>
              <a:effectLst/>
              <a:scene3d>
                <a:camera prst="orthographicFront"/>
                <a:lightRig rig="threePt" dir="t"/>
              </a:scene3d>
              <a:sp3d>
                <a:bevelT/>
              </a:sp3d>
            </c:spPr>
          </c:marker>
          <c:xVal>
            <c:strRef>
              <c:f>Sheet2!$B$36:$D$36</c:f>
              <c:strCache>
                <c:ptCount val="3"/>
                <c:pt idx="0">
                  <c:v>都市内</c:v>
                </c:pt>
                <c:pt idx="1">
                  <c:v>都市間</c:v>
                </c:pt>
                <c:pt idx="2">
                  <c:v>高速</c:v>
                </c:pt>
              </c:strCache>
            </c:strRef>
          </c:xVal>
          <c:yVal>
            <c:numRef>
              <c:f>Sheet2!$B$50:$D$50</c:f>
              <c:numCache>
                <c:formatCode>0.000_ ;[Red]\-0.000\ </c:formatCode>
                <c:ptCount val="3"/>
                <c:pt idx="0">
                  <c:v>0.96250000000000002</c:v>
                </c:pt>
                <c:pt idx="1">
                  <c:v>1.8274999999999999</c:v>
                </c:pt>
                <c:pt idx="2">
                  <c:v>0.38999999999999996</c:v>
                </c:pt>
              </c:numCache>
            </c:numRef>
          </c:yVal>
          <c:smooth val="0"/>
          <c:extLst xmlns:c16r2="http://schemas.microsoft.com/office/drawing/2015/06/chart">
            <c:ext xmlns:c16="http://schemas.microsoft.com/office/drawing/2014/chart" uri="{C3380CC4-5D6E-409C-BE32-E72D297353CC}">
              <c16:uniqueId val="{00000015-575C-4313-9D40-1C44DC2F5106}"/>
            </c:ext>
          </c:extLst>
        </c:ser>
        <c:ser>
          <c:idx val="14"/>
          <c:order val="14"/>
          <c:spPr>
            <a:ln w="25400" cap="rnd">
              <a:noFill/>
              <a:round/>
            </a:ln>
            <a:effectLst/>
          </c:spPr>
          <c:marker>
            <c:symbol val="circle"/>
            <c:size val="5"/>
            <c:spPr>
              <a:solidFill>
                <a:srgbClr val="FF0000"/>
              </a:solidFill>
              <a:ln w="9525">
                <a:noFill/>
              </a:ln>
              <a:effectLst/>
              <a:scene3d>
                <a:camera prst="orthographicFront"/>
                <a:lightRig rig="threePt" dir="t"/>
              </a:scene3d>
              <a:sp3d>
                <a:bevelT/>
              </a:sp3d>
            </c:spPr>
          </c:marker>
          <c:dPt>
            <c:idx val="2"/>
            <c:marker>
              <c:spPr>
                <a:solidFill>
                  <a:srgbClr val="00B0F0"/>
                </a:solidFill>
                <a:ln w="9525">
                  <a:noFill/>
                </a:ln>
                <a:effectLst/>
                <a:scene3d>
                  <a:camera prst="orthographicFront"/>
                  <a:lightRig rig="threePt" dir="t"/>
                </a:scene3d>
                <a:sp3d>
                  <a:bevelT/>
                </a:sp3d>
              </c:spPr>
            </c:marker>
            <c:bubble3D val="0"/>
            <c:extLst xmlns:c16r2="http://schemas.microsoft.com/office/drawing/2015/06/chart">
              <c:ext xmlns:c16="http://schemas.microsoft.com/office/drawing/2014/chart" uri="{C3380CC4-5D6E-409C-BE32-E72D297353CC}">
                <c16:uniqueId val="{00000016-575C-4313-9D40-1C44DC2F5106}"/>
              </c:ext>
            </c:extLst>
          </c:dPt>
          <c:xVal>
            <c:strRef>
              <c:f>Sheet2!$B$36:$D$36</c:f>
              <c:strCache>
                <c:ptCount val="3"/>
                <c:pt idx="0">
                  <c:v>都市内</c:v>
                </c:pt>
                <c:pt idx="1">
                  <c:v>都市間</c:v>
                </c:pt>
                <c:pt idx="2">
                  <c:v>高速</c:v>
                </c:pt>
              </c:strCache>
            </c:strRef>
          </c:xVal>
          <c:yVal>
            <c:numRef>
              <c:f>Sheet2!$B$51:$D$51</c:f>
              <c:numCache>
                <c:formatCode>0.000_ ;[Red]\-0.000\ </c:formatCode>
                <c:ptCount val="3"/>
                <c:pt idx="0">
                  <c:v>1.3737915268439425</c:v>
                </c:pt>
                <c:pt idx="1">
                  <c:v>2.1013902372266489</c:v>
                </c:pt>
                <c:pt idx="2">
                  <c:v>0.90295700047714877</c:v>
                </c:pt>
              </c:numCache>
            </c:numRef>
          </c:yVal>
          <c:smooth val="0"/>
          <c:extLst xmlns:c16r2="http://schemas.microsoft.com/office/drawing/2015/06/chart">
            <c:ext xmlns:c16="http://schemas.microsoft.com/office/drawing/2014/chart" uri="{C3380CC4-5D6E-409C-BE32-E72D297353CC}">
              <c16:uniqueId val="{00000017-575C-4313-9D40-1C44DC2F5106}"/>
            </c:ext>
          </c:extLst>
        </c:ser>
        <c:dLbls>
          <c:showLegendKey val="0"/>
          <c:showVal val="0"/>
          <c:showCatName val="0"/>
          <c:showSerName val="0"/>
          <c:showPercent val="0"/>
          <c:showBubbleSize val="0"/>
        </c:dLbls>
        <c:axId val="167871616"/>
        <c:axId val="167872192"/>
      </c:scatterChart>
      <c:valAx>
        <c:axId val="167871616"/>
        <c:scaling>
          <c:orientation val="minMax"/>
          <c:min val="0.5"/>
        </c:scaling>
        <c:delete val="1"/>
        <c:axPos val="b"/>
        <c:majorGridlines>
          <c:spPr>
            <a:ln w="9525" cap="flat" cmpd="sng" algn="ctr">
              <a:solidFill>
                <a:schemeClr val="tx1">
                  <a:lumMod val="15000"/>
                  <a:lumOff val="85000"/>
                </a:schemeClr>
              </a:solidFill>
              <a:round/>
            </a:ln>
            <a:effectLst/>
          </c:spPr>
        </c:majorGridlines>
        <c:numFmt formatCode="0.000_ ;[Red]\-0.000\ " sourceLinked="1"/>
        <c:majorTickMark val="none"/>
        <c:minorTickMark val="none"/>
        <c:tickLblPos val="nextTo"/>
        <c:crossAx val="167872192"/>
        <c:crosses val="autoZero"/>
        <c:crossBetween val="midCat"/>
        <c:majorUnit val="0.5"/>
      </c:valAx>
      <c:valAx>
        <c:axId val="167872192"/>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en-US"/>
          </a:p>
        </c:txPr>
        <c:crossAx val="167871616"/>
        <c:crosses val="autoZero"/>
        <c:crossBetween val="midCat"/>
        <c:majorUnit val="1"/>
      </c:valAx>
      <c:spPr>
        <a:noFill/>
        <a:ln>
          <a:solidFill>
            <a:schemeClr val="tx1"/>
          </a:solidFill>
        </a:ln>
        <a:effectLst/>
      </c:spPr>
    </c:plotArea>
    <c:plotVisOnly val="1"/>
    <c:dispBlanksAs val="gap"/>
    <c:showDLblsOverMax val="0"/>
  </c:chart>
  <c:spPr>
    <a:solidFill>
      <a:schemeClr val="bg1"/>
    </a:solidFill>
    <a:ln w="9525" cap="flat" cmpd="sng" algn="ctr">
      <a:noFill/>
      <a:round/>
    </a:ln>
    <a:effectLst/>
    <a:scene3d>
      <a:camera prst="orthographicFront"/>
      <a:lightRig rig="threePt" dir="t"/>
    </a:scene3d>
    <a:sp3d/>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27235588597252E-2"/>
          <c:y val="0.10357553951472159"/>
          <c:w val="0.92800242043381698"/>
          <c:h val="0.78348893817795373"/>
        </c:manualLayout>
      </c:layout>
      <c:scatterChart>
        <c:scatterStyle val="smoothMarker"/>
        <c:varyColors val="0"/>
        <c:ser>
          <c:idx val="3"/>
          <c:order val="0"/>
          <c:tx>
            <c:strRef>
              <c:f>Sheet1!#REF!</c:f>
              <c:strCache>
                <c:ptCount val="1"/>
                <c:pt idx="0">
                  <c:v>#REF!</c:v>
                </c:pt>
              </c:strCache>
            </c:strRef>
          </c:tx>
          <c:spPr>
            <a:ln w="22225" cap="rnd">
              <a:solidFill>
                <a:schemeClr val="bg2">
                  <a:lumMod val="60000"/>
                  <a:lumOff val="40000"/>
                </a:schemeClr>
              </a:solidFill>
              <a:round/>
            </a:ln>
            <a:effectLst/>
          </c:spPr>
          <c:marker>
            <c:symbol val="none"/>
          </c:marker>
          <c:dPt>
            <c:idx val="420"/>
            <c:bubble3D val="0"/>
            <c:extLst xmlns:c16r2="http://schemas.microsoft.com/office/drawing/2015/06/chart">
              <c:ext xmlns:c16="http://schemas.microsoft.com/office/drawing/2014/chart" uri="{C3380CC4-5D6E-409C-BE32-E72D297353CC}">
                <c16:uniqueId val="{00000000-F81D-4473-A29B-331168CECCCB}"/>
              </c:ext>
            </c:extLst>
          </c:dPt>
          <c:yVal>
            <c:numRef>
              <c:f>Sheet1!#REF!</c:f>
              <c:numCache>
                <c:formatCode>General</c:formatCode>
                <c:ptCount val="1"/>
                <c:pt idx="0">
                  <c:v>1</c:v>
                </c:pt>
              </c:numCache>
            </c:numRef>
          </c:yVal>
          <c:smooth val="1"/>
          <c:extLst xmlns:c16r2="http://schemas.microsoft.com/office/drawing/2015/06/chart">
            <c:ext xmlns:c16="http://schemas.microsoft.com/office/drawing/2014/chart" uri="{C3380CC4-5D6E-409C-BE32-E72D297353CC}">
              <c16:uniqueId val="{00000001-F81D-4473-A29B-331168CECCCB}"/>
            </c:ext>
          </c:extLst>
        </c:ser>
        <c:ser>
          <c:idx val="0"/>
          <c:order val="1"/>
          <c:tx>
            <c:strRef>
              <c:f>Sheet1!$C$1</c:f>
              <c:strCache>
                <c:ptCount val="1"/>
                <c:pt idx="0">
                  <c:v>WLTC　Low</c:v>
                </c:pt>
              </c:strCache>
            </c:strRef>
          </c:tx>
          <c:spPr>
            <a:ln w="22225" cap="rnd">
              <a:solidFill>
                <a:schemeClr val="tx1"/>
              </a:solidFill>
              <a:round/>
            </a:ln>
            <a:effectLst/>
          </c:spPr>
          <c:marker>
            <c:symbol val="none"/>
          </c:marker>
          <c:xVal>
            <c:strRef>
              <c:f>Sheet1!$B$2:$B$1479</c:f>
              <c:strCache>
                <c:ptCount val="1478"/>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strCache>
            </c:strRef>
          </c:xVal>
          <c:yVal>
            <c:numRef>
              <c:f>Sheet1!$C$3:$C$591</c:f>
              <c:numCache>
                <c:formatCode>General</c:formatCode>
                <c:ptCount val="589"/>
                <c:pt idx="0">
                  <c:v>0</c:v>
                </c:pt>
                <c:pt idx="1">
                  <c:v>0</c:v>
                </c:pt>
                <c:pt idx="2">
                  <c:v>0</c:v>
                </c:pt>
                <c:pt idx="3">
                  <c:v>0</c:v>
                </c:pt>
                <c:pt idx="4">
                  <c:v>0</c:v>
                </c:pt>
                <c:pt idx="5">
                  <c:v>0</c:v>
                </c:pt>
                <c:pt idx="6">
                  <c:v>0</c:v>
                </c:pt>
                <c:pt idx="7">
                  <c:v>0</c:v>
                </c:pt>
                <c:pt idx="8">
                  <c:v>0</c:v>
                </c:pt>
                <c:pt idx="9">
                  <c:v>0</c:v>
                </c:pt>
                <c:pt idx="10">
                  <c:v>0</c:v>
                </c:pt>
                <c:pt idx="11">
                  <c:v>0.2</c:v>
                </c:pt>
                <c:pt idx="12">
                  <c:v>1.7</c:v>
                </c:pt>
                <c:pt idx="13">
                  <c:v>5.4</c:v>
                </c:pt>
                <c:pt idx="14">
                  <c:v>9.9</c:v>
                </c:pt>
                <c:pt idx="15">
                  <c:v>13.1</c:v>
                </c:pt>
                <c:pt idx="16">
                  <c:v>16.899999999999999</c:v>
                </c:pt>
                <c:pt idx="17">
                  <c:v>21.7</c:v>
                </c:pt>
                <c:pt idx="18">
                  <c:v>26</c:v>
                </c:pt>
                <c:pt idx="19">
                  <c:v>27.5</c:v>
                </c:pt>
                <c:pt idx="20">
                  <c:v>28.1</c:v>
                </c:pt>
                <c:pt idx="21">
                  <c:v>28.3</c:v>
                </c:pt>
                <c:pt idx="22">
                  <c:v>28.8</c:v>
                </c:pt>
                <c:pt idx="23">
                  <c:v>29.1</c:v>
                </c:pt>
                <c:pt idx="24">
                  <c:v>30.8</c:v>
                </c:pt>
                <c:pt idx="25">
                  <c:v>31.9</c:v>
                </c:pt>
                <c:pt idx="26">
                  <c:v>34.1</c:v>
                </c:pt>
                <c:pt idx="27">
                  <c:v>36.6</c:v>
                </c:pt>
                <c:pt idx="28">
                  <c:v>39.1</c:v>
                </c:pt>
                <c:pt idx="29">
                  <c:v>41.3</c:v>
                </c:pt>
                <c:pt idx="30">
                  <c:v>42.5</c:v>
                </c:pt>
                <c:pt idx="31">
                  <c:v>43.3</c:v>
                </c:pt>
                <c:pt idx="32">
                  <c:v>43.9</c:v>
                </c:pt>
                <c:pt idx="33">
                  <c:v>44.4</c:v>
                </c:pt>
                <c:pt idx="34">
                  <c:v>44.5</c:v>
                </c:pt>
                <c:pt idx="35">
                  <c:v>44.2</c:v>
                </c:pt>
                <c:pt idx="36">
                  <c:v>42.7</c:v>
                </c:pt>
                <c:pt idx="37">
                  <c:v>39.9</c:v>
                </c:pt>
                <c:pt idx="38">
                  <c:v>37</c:v>
                </c:pt>
                <c:pt idx="39">
                  <c:v>34.6</c:v>
                </c:pt>
                <c:pt idx="40">
                  <c:v>32.299999999999997</c:v>
                </c:pt>
                <c:pt idx="41">
                  <c:v>29</c:v>
                </c:pt>
                <c:pt idx="42">
                  <c:v>25.1</c:v>
                </c:pt>
                <c:pt idx="43">
                  <c:v>22.2</c:v>
                </c:pt>
                <c:pt idx="44">
                  <c:v>20.9</c:v>
                </c:pt>
                <c:pt idx="45">
                  <c:v>20.399999999999999</c:v>
                </c:pt>
                <c:pt idx="46">
                  <c:v>19.5</c:v>
                </c:pt>
                <c:pt idx="47">
                  <c:v>18.399999999999999</c:v>
                </c:pt>
                <c:pt idx="48">
                  <c:v>17.8</c:v>
                </c:pt>
                <c:pt idx="49">
                  <c:v>17.8</c:v>
                </c:pt>
                <c:pt idx="50">
                  <c:v>17.399999999999999</c:v>
                </c:pt>
                <c:pt idx="51">
                  <c:v>15.7</c:v>
                </c:pt>
                <c:pt idx="52">
                  <c:v>13.1</c:v>
                </c:pt>
                <c:pt idx="53">
                  <c:v>12.1</c:v>
                </c:pt>
                <c:pt idx="54">
                  <c:v>12</c:v>
                </c:pt>
                <c:pt idx="55">
                  <c:v>12</c:v>
                </c:pt>
                <c:pt idx="56">
                  <c:v>12</c:v>
                </c:pt>
                <c:pt idx="57">
                  <c:v>12.3</c:v>
                </c:pt>
                <c:pt idx="58">
                  <c:v>12.6</c:v>
                </c:pt>
                <c:pt idx="59">
                  <c:v>14.7</c:v>
                </c:pt>
                <c:pt idx="60">
                  <c:v>15.3</c:v>
                </c:pt>
                <c:pt idx="61">
                  <c:v>15.9</c:v>
                </c:pt>
                <c:pt idx="62">
                  <c:v>16.2</c:v>
                </c:pt>
                <c:pt idx="63">
                  <c:v>17.100000000000001</c:v>
                </c:pt>
                <c:pt idx="64">
                  <c:v>17.8</c:v>
                </c:pt>
                <c:pt idx="65">
                  <c:v>18.100000000000001</c:v>
                </c:pt>
                <c:pt idx="66">
                  <c:v>18.399999999999999</c:v>
                </c:pt>
                <c:pt idx="67">
                  <c:v>20.3</c:v>
                </c:pt>
                <c:pt idx="68">
                  <c:v>23.2</c:v>
                </c:pt>
                <c:pt idx="69">
                  <c:v>26.5</c:v>
                </c:pt>
                <c:pt idx="70">
                  <c:v>29.8</c:v>
                </c:pt>
                <c:pt idx="71">
                  <c:v>32.6</c:v>
                </c:pt>
                <c:pt idx="72">
                  <c:v>34.4</c:v>
                </c:pt>
                <c:pt idx="73">
                  <c:v>35.5</c:v>
                </c:pt>
                <c:pt idx="74">
                  <c:v>36.4</c:v>
                </c:pt>
                <c:pt idx="75">
                  <c:v>37.4</c:v>
                </c:pt>
                <c:pt idx="76">
                  <c:v>38.5</c:v>
                </c:pt>
                <c:pt idx="77">
                  <c:v>39.299999999999997</c:v>
                </c:pt>
                <c:pt idx="78">
                  <c:v>39.5</c:v>
                </c:pt>
                <c:pt idx="79">
                  <c:v>39</c:v>
                </c:pt>
                <c:pt idx="80">
                  <c:v>38.5</c:v>
                </c:pt>
                <c:pt idx="81">
                  <c:v>37.299999999999997</c:v>
                </c:pt>
                <c:pt idx="82">
                  <c:v>37</c:v>
                </c:pt>
                <c:pt idx="83">
                  <c:v>36.700000000000003</c:v>
                </c:pt>
                <c:pt idx="84">
                  <c:v>35.9</c:v>
                </c:pt>
                <c:pt idx="85">
                  <c:v>35.299999999999997</c:v>
                </c:pt>
                <c:pt idx="86">
                  <c:v>34.6</c:v>
                </c:pt>
                <c:pt idx="87">
                  <c:v>34.200000000000003</c:v>
                </c:pt>
                <c:pt idx="88">
                  <c:v>31.9</c:v>
                </c:pt>
                <c:pt idx="89">
                  <c:v>27.3</c:v>
                </c:pt>
                <c:pt idx="90">
                  <c:v>22</c:v>
                </c:pt>
                <c:pt idx="91">
                  <c:v>17</c:v>
                </c:pt>
                <c:pt idx="92">
                  <c:v>14.2</c:v>
                </c:pt>
                <c:pt idx="93">
                  <c:v>12</c:v>
                </c:pt>
                <c:pt idx="94">
                  <c:v>9.1</c:v>
                </c:pt>
                <c:pt idx="95">
                  <c:v>5.8</c:v>
                </c:pt>
                <c:pt idx="96">
                  <c:v>3.6</c:v>
                </c:pt>
                <c:pt idx="97">
                  <c:v>2.2000000000000002</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0.2</c:v>
                </c:pt>
                <c:pt idx="138">
                  <c:v>1.9</c:v>
                </c:pt>
                <c:pt idx="139">
                  <c:v>6.1</c:v>
                </c:pt>
                <c:pt idx="140">
                  <c:v>11.7</c:v>
                </c:pt>
                <c:pt idx="141">
                  <c:v>16.399999999999999</c:v>
                </c:pt>
                <c:pt idx="142">
                  <c:v>18.899999999999999</c:v>
                </c:pt>
                <c:pt idx="143">
                  <c:v>19.899999999999999</c:v>
                </c:pt>
                <c:pt idx="144">
                  <c:v>20.8</c:v>
                </c:pt>
                <c:pt idx="145">
                  <c:v>22.8</c:v>
                </c:pt>
                <c:pt idx="146">
                  <c:v>25.4</c:v>
                </c:pt>
                <c:pt idx="147">
                  <c:v>27.7</c:v>
                </c:pt>
                <c:pt idx="148">
                  <c:v>29.2</c:v>
                </c:pt>
                <c:pt idx="149">
                  <c:v>29.8</c:v>
                </c:pt>
                <c:pt idx="150">
                  <c:v>29.4</c:v>
                </c:pt>
                <c:pt idx="151">
                  <c:v>27.2</c:v>
                </c:pt>
                <c:pt idx="152">
                  <c:v>22.6</c:v>
                </c:pt>
                <c:pt idx="153">
                  <c:v>17.3</c:v>
                </c:pt>
                <c:pt idx="154">
                  <c:v>13.3</c:v>
                </c:pt>
                <c:pt idx="155">
                  <c:v>12</c:v>
                </c:pt>
                <c:pt idx="156">
                  <c:v>12.6</c:v>
                </c:pt>
                <c:pt idx="157">
                  <c:v>14.1</c:v>
                </c:pt>
                <c:pt idx="158">
                  <c:v>17.2</c:v>
                </c:pt>
                <c:pt idx="159">
                  <c:v>20.100000000000001</c:v>
                </c:pt>
                <c:pt idx="160">
                  <c:v>23.4</c:v>
                </c:pt>
                <c:pt idx="161">
                  <c:v>25.5</c:v>
                </c:pt>
                <c:pt idx="162">
                  <c:v>27.6</c:v>
                </c:pt>
                <c:pt idx="163">
                  <c:v>29.5</c:v>
                </c:pt>
                <c:pt idx="164">
                  <c:v>31.1</c:v>
                </c:pt>
                <c:pt idx="165">
                  <c:v>32.1</c:v>
                </c:pt>
                <c:pt idx="166">
                  <c:v>33.200000000000003</c:v>
                </c:pt>
                <c:pt idx="167">
                  <c:v>35.200000000000003</c:v>
                </c:pt>
                <c:pt idx="168">
                  <c:v>37.200000000000003</c:v>
                </c:pt>
                <c:pt idx="169">
                  <c:v>38</c:v>
                </c:pt>
                <c:pt idx="170">
                  <c:v>37.4</c:v>
                </c:pt>
                <c:pt idx="171">
                  <c:v>35.1</c:v>
                </c:pt>
                <c:pt idx="172">
                  <c:v>31</c:v>
                </c:pt>
                <c:pt idx="173">
                  <c:v>27.1</c:v>
                </c:pt>
                <c:pt idx="174">
                  <c:v>25.3</c:v>
                </c:pt>
                <c:pt idx="175">
                  <c:v>25.1</c:v>
                </c:pt>
                <c:pt idx="176">
                  <c:v>25.9</c:v>
                </c:pt>
                <c:pt idx="177">
                  <c:v>27.8</c:v>
                </c:pt>
                <c:pt idx="178">
                  <c:v>29.2</c:v>
                </c:pt>
                <c:pt idx="179">
                  <c:v>29.6</c:v>
                </c:pt>
                <c:pt idx="180">
                  <c:v>29.5</c:v>
                </c:pt>
                <c:pt idx="181">
                  <c:v>29.2</c:v>
                </c:pt>
                <c:pt idx="182">
                  <c:v>28.3</c:v>
                </c:pt>
                <c:pt idx="183">
                  <c:v>26.1</c:v>
                </c:pt>
                <c:pt idx="184">
                  <c:v>23.6</c:v>
                </c:pt>
                <c:pt idx="185">
                  <c:v>21</c:v>
                </c:pt>
                <c:pt idx="186">
                  <c:v>18.899999999999999</c:v>
                </c:pt>
                <c:pt idx="187">
                  <c:v>17.100000000000001</c:v>
                </c:pt>
                <c:pt idx="188">
                  <c:v>15.7</c:v>
                </c:pt>
                <c:pt idx="189">
                  <c:v>14.5</c:v>
                </c:pt>
                <c:pt idx="190">
                  <c:v>13.7</c:v>
                </c:pt>
                <c:pt idx="191">
                  <c:v>12.9</c:v>
                </c:pt>
                <c:pt idx="192">
                  <c:v>12.5</c:v>
                </c:pt>
                <c:pt idx="193">
                  <c:v>12.2</c:v>
                </c:pt>
                <c:pt idx="194">
                  <c:v>12</c:v>
                </c:pt>
                <c:pt idx="195">
                  <c:v>12</c:v>
                </c:pt>
                <c:pt idx="196">
                  <c:v>12</c:v>
                </c:pt>
                <c:pt idx="197">
                  <c:v>12</c:v>
                </c:pt>
                <c:pt idx="198">
                  <c:v>12.5</c:v>
                </c:pt>
                <c:pt idx="199">
                  <c:v>13</c:v>
                </c:pt>
                <c:pt idx="200">
                  <c:v>14</c:v>
                </c:pt>
                <c:pt idx="201">
                  <c:v>15</c:v>
                </c:pt>
                <c:pt idx="202">
                  <c:v>16.5</c:v>
                </c:pt>
                <c:pt idx="203">
                  <c:v>19</c:v>
                </c:pt>
                <c:pt idx="204">
                  <c:v>21.2</c:v>
                </c:pt>
                <c:pt idx="205">
                  <c:v>23.8</c:v>
                </c:pt>
                <c:pt idx="206">
                  <c:v>26.9</c:v>
                </c:pt>
                <c:pt idx="207">
                  <c:v>29.6</c:v>
                </c:pt>
                <c:pt idx="208">
                  <c:v>32</c:v>
                </c:pt>
                <c:pt idx="209">
                  <c:v>35.200000000000003</c:v>
                </c:pt>
                <c:pt idx="210">
                  <c:v>37.5</c:v>
                </c:pt>
                <c:pt idx="211">
                  <c:v>39.200000000000003</c:v>
                </c:pt>
                <c:pt idx="212">
                  <c:v>40.5</c:v>
                </c:pt>
                <c:pt idx="213">
                  <c:v>41.6</c:v>
                </c:pt>
                <c:pt idx="214">
                  <c:v>43.1</c:v>
                </c:pt>
                <c:pt idx="215">
                  <c:v>45</c:v>
                </c:pt>
                <c:pt idx="216">
                  <c:v>47.1</c:v>
                </c:pt>
                <c:pt idx="217">
                  <c:v>49</c:v>
                </c:pt>
                <c:pt idx="218">
                  <c:v>50.6</c:v>
                </c:pt>
                <c:pt idx="219">
                  <c:v>51.8</c:v>
                </c:pt>
                <c:pt idx="220">
                  <c:v>52.7</c:v>
                </c:pt>
                <c:pt idx="221">
                  <c:v>53.1</c:v>
                </c:pt>
                <c:pt idx="222">
                  <c:v>53.5</c:v>
                </c:pt>
                <c:pt idx="223">
                  <c:v>53.8</c:v>
                </c:pt>
                <c:pt idx="224">
                  <c:v>54.2</c:v>
                </c:pt>
                <c:pt idx="225">
                  <c:v>54.8</c:v>
                </c:pt>
                <c:pt idx="226">
                  <c:v>55.3</c:v>
                </c:pt>
                <c:pt idx="227">
                  <c:v>55.8</c:v>
                </c:pt>
                <c:pt idx="228">
                  <c:v>56.2</c:v>
                </c:pt>
                <c:pt idx="229">
                  <c:v>56.5</c:v>
                </c:pt>
                <c:pt idx="230">
                  <c:v>56.5</c:v>
                </c:pt>
                <c:pt idx="231">
                  <c:v>56.2</c:v>
                </c:pt>
                <c:pt idx="232">
                  <c:v>54.9</c:v>
                </c:pt>
                <c:pt idx="233">
                  <c:v>52.9</c:v>
                </c:pt>
                <c:pt idx="234">
                  <c:v>51</c:v>
                </c:pt>
                <c:pt idx="235">
                  <c:v>49.8</c:v>
                </c:pt>
                <c:pt idx="236">
                  <c:v>49.2</c:v>
                </c:pt>
                <c:pt idx="237">
                  <c:v>48.4</c:v>
                </c:pt>
                <c:pt idx="238">
                  <c:v>46.9</c:v>
                </c:pt>
                <c:pt idx="239">
                  <c:v>44.3</c:v>
                </c:pt>
                <c:pt idx="240">
                  <c:v>41.5</c:v>
                </c:pt>
                <c:pt idx="241">
                  <c:v>39.5</c:v>
                </c:pt>
                <c:pt idx="242">
                  <c:v>37</c:v>
                </c:pt>
                <c:pt idx="243">
                  <c:v>34.6</c:v>
                </c:pt>
                <c:pt idx="244">
                  <c:v>32.299999999999997</c:v>
                </c:pt>
                <c:pt idx="245">
                  <c:v>29</c:v>
                </c:pt>
                <c:pt idx="246">
                  <c:v>25.1</c:v>
                </c:pt>
                <c:pt idx="247">
                  <c:v>22.2</c:v>
                </c:pt>
                <c:pt idx="248">
                  <c:v>20.9</c:v>
                </c:pt>
                <c:pt idx="249">
                  <c:v>20.399999999999999</c:v>
                </c:pt>
                <c:pt idx="250">
                  <c:v>19.5</c:v>
                </c:pt>
                <c:pt idx="251">
                  <c:v>18.399999999999999</c:v>
                </c:pt>
                <c:pt idx="252">
                  <c:v>17.8</c:v>
                </c:pt>
                <c:pt idx="253">
                  <c:v>17.8</c:v>
                </c:pt>
                <c:pt idx="254">
                  <c:v>17.399999999999999</c:v>
                </c:pt>
                <c:pt idx="255">
                  <c:v>15.7</c:v>
                </c:pt>
                <c:pt idx="256">
                  <c:v>14.5</c:v>
                </c:pt>
                <c:pt idx="257">
                  <c:v>15.4</c:v>
                </c:pt>
                <c:pt idx="258">
                  <c:v>17.899999999999999</c:v>
                </c:pt>
                <c:pt idx="259">
                  <c:v>20.6</c:v>
                </c:pt>
                <c:pt idx="260">
                  <c:v>23.2</c:v>
                </c:pt>
                <c:pt idx="261">
                  <c:v>25.7</c:v>
                </c:pt>
                <c:pt idx="262">
                  <c:v>28.7</c:v>
                </c:pt>
                <c:pt idx="263">
                  <c:v>32.5</c:v>
                </c:pt>
                <c:pt idx="264">
                  <c:v>36.1</c:v>
                </c:pt>
                <c:pt idx="265">
                  <c:v>39</c:v>
                </c:pt>
                <c:pt idx="266">
                  <c:v>40.799999999999997</c:v>
                </c:pt>
                <c:pt idx="267">
                  <c:v>42.9</c:v>
                </c:pt>
                <c:pt idx="268">
                  <c:v>44.4</c:v>
                </c:pt>
                <c:pt idx="269">
                  <c:v>45.9</c:v>
                </c:pt>
                <c:pt idx="270">
                  <c:v>46</c:v>
                </c:pt>
                <c:pt idx="271">
                  <c:v>45.6</c:v>
                </c:pt>
                <c:pt idx="272">
                  <c:v>45.3</c:v>
                </c:pt>
                <c:pt idx="273">
                  <c:v>43.7</c:v>
                </c:pt>
                <c:pt idx="274">
                  <c:v>40.799999999999997</c:v>
                </c:pt>
                <c:pt idx="275">
                  <c:v>38</c:v>
                </c:pt>
                <c:pt idx="276">
                  <c:v>34.4</c:v>
                </c:pt>
                <c:pt idx="277">
                  <c:v>30.9</c:v>
                </c:pt>
                <c:pt idx="278">
                  <c:v>25.5</c:v>
                </c:pt>
                <c:pt idx="279">
                  <c:v>21.4</c:v>
                </c:pt>
                <c:pt idx="280">
                  <c:v>20.2</c:v>
                </c:pt>
                <c:pt idx="281">
                  <c:v>22.9</c:v>
                </c:pt>
                <c:pt idx="282">
                  <c:v>26.6</c:v>
                </c:pt>
                <c:pt idx="283">
                  <c:v>30.2</c:v>
                </c:pt>
                <c:pt idx="284">
                  <c:v>34.1</c:v>
                </c:pt>
                <c:pt idx="285">
                  <c:v>37.4</c:v>
                </c:pt>
                <c:pt idx="286">
                  <c:v>40.700000000000003</c:v>
                </c:pt>
                <c:pt idx="287">
                  <c:v>44</c:v>
                </c:pt>
                <c:pt idx="288">
                  <c:v>47.3</c:v>
                </c:pt>
                <c:pt idx="289">
                  <c:v>49.2</c:v>
                </c:pt>
                <c:pt idx="290">
                  <c:v>49.8</c:v>
                </c:pt>
                <c:pt idx="291">
                  <c:v>49.2</c:v>
                </c:pt>
                <c:pt idx="292">
                  <c:v>48.1</c:v>
                </c:pt>
                <c:pt idx="293">
                  <c:v>47.3</c:v>
                </c:pt>
                <c:pt idx="294">
                  <c:v>46.8</c:v>
                </c:pt>
                <c:pt idx="295">
                  <c:v>46.7</c:v>
                </c:pt>
                <c:pt idx="296">
                  <c:v>46.8</c:v>
                </c:pt>
                <c:pt idx="297">
                  <c:v>47.1</c:v>
                </c:pt>
                <c:pt idx="298">
                  <c:v>47.3</c:v>
                </c:pt>
                <c:pt idx="299">
                  <c:v>47.3</c:v>
                </c:pt>
                <c:pt idx="300">
                  <c:v>47.1</c:v>
                </c:pt>
                <c:pt idx="301">
                  <c:v>46.6</c:v>
                </c:pt>
                <c:pt idx="302">
                  <c:v>45.8</c:v>
                </c:pt>
                <c:pt idx="303">
                  <c:v>44.8</c:v>
                </c:pt>
                <c:pt idx="304">
                  <c:v>43.3</c:v>
                </c:pt>
                <c:pt idx="305">
                  <c:v>41.8</c:v>
                </c:pt>
                <c:pt idx="306">
                  <c:v>40.799999999999997</c:v>
                </c:pt>
                <c:pt idx="307">
                  <c:v>40.299999999999997</c:v>
                </c:pt>
                <c:pt idx="308">
                  <c:v>40.1</c:v>
                </c:pt>
                <c:pt idx="309">
                  <c:v>39.700000000000003</c:v>
                </c:pt>
                <c:pt idx="310">
                  <c:v>39.200000000000003</c:v>
                </c:pt>
                <c:pt idx="311">
                  <c:v>38.5</c:v>
                </c:pt>
                <c:pt idx="312">
                  <c:v>37.4</c:v>
                </c:pt>
                <c:pt idx="313">
                  <c:v>36</c:v>
                </c:pt>
                <c:pt idx="314">
                  <c:v>34.4</c:v>
                </c:pt>
                <c:pt idx="315">
                  <c:v>33</c:v>
                </c:pt>
                <c:pt idx="316">
                  <c:v>31.7</c:v>
                </c:pt>
                <c:pt idx="317">
                  <c:v>30</c:v>
                </c:pt>
                <c:pt idx="318">
                  <c:v>28</c:v>
                </c:pt>
                <c:pt idx="319">
                  <c:v>26.1</c:v>
                </c:pt>
                <c:pt idx="320">
                  <c:v>25.6</c:v>
                </c:pt>
                <c:pt idx="321">
                  <c:v>24.9</c:v>
                </c:pt>
                <c:pt idx="322">
                  <c:v>24.9</c:v>
                </c:pt>
                <c:pt idx="323">
                  <c:v>24.3</c:v>
                </c:pt>
                <c:pt idx="324">
                  <c:v>23.9</c:v>
                </c:pt>
                <c:pt idx="325">
                  <c:v>23.9</c:v>
                </c:pt>
                <c:pt idx="326">
                  <c:v>23.6</c:v>
                </c:pt>
                <c:pt idx="327">
                  <c:v>23.3</c:v>
                </c:pt>
                <c:pt idx="328">
                  <c:v>20.5</c:v>
                </c:pt>
                <c:pt idx="329">
                  <c:v>17.5</c:v>
                </c:pt>
                <c:pt idx="330">
                  <c:v>16.899999999999999</c:v>
                </c:pt>
                <c:pt idx="331">
                  <c:v>16.7</c:v>
                </c:pt>
                <c:pt idx="332">
                  <c:v>15.9</c:v>
                </c:pt>
                <c:pt idx="333">
                  <c:v>15.6</c:v>
                </c:pt>
                <c:pt idx="334">
                  <c:v>15</c:v>
                </c:pt>
                <c:pt idx="335">
                  <c:v>14.5</c:v>
                </c:pt>
                <c:pt idx="336">
                  <c:v>14.3</c:v>
                </c:pt>
                <c:pt idx="337">
                  <c:v>14.5</c:v>
                </c:pt>
                <c:pt idx="338">
                  <c:v>15.4</c:v>
                </c:pt>
                <c:pt idx="339">
                  <c:v>17.8</c:v>
                </c:pt>
                <c:pt idx="340">
                  <c:v>21.1</c:v>
                </c:pt>
                <c:pt idx="341">
                  <c:v>24.1</c:v>
                </c:pt>
                <c:pt idx="342">
                  <c:v>25</c:v>
                </c:pt>
                <c:pt idx="343">
                  <c:v>25.3</c:v>
                </c:pt>
                <c:pt idx="344">
                  <c:v>25.5</c:v>
                </c:pt>
                <c:pt idx="345">
                  <c:v>26.4</c:v>
                </c:pt>
                <c:pt idx="346">
                  <c:v>26.6</c:v>
                </c:pt>
                <c:pt idx="347">
                  <c:v>27.1</c:v>
                </c:pt>
                <c:pt idx="348">
                  <c:v>27.7</c:v>
                </c:pt>
                <c:pt idx="349">
                  <c:v>28.1</c:v>
                </c:pt>
                <c:pt idx="350">
                  <c:v>28.2</c:v>
                </c:pt>
                <c:pt idx="351">
                  <c:v>28.1</c:v>
                </c:pt>
                <c:pt idx="352">
                  <c:v>28</c:v>
                </c:pt>
                <c:pt idx="353">
                  <c:v>27.9</c:v>
                </c:pt>
                <c:pt idx="354">
                  <c:v>27.9</c:v>
                </c:pt>
                <c:pt idx="355">
                  <c:v>28.1</c:v>
                </c:pt>
                <c:pt idx="356">
                  <c:v>28.2</c:v>
                </c:pt>
                <c:pt idx="357">
                  <c:v>28</c:v>
                </c:pt>
                <c:pt idx="358">
                  <c:v>26.9</c:v>
                </c:pt>
                <c:pt idx="359">
                  <c:v>25</c:v>
                </c:pt>
                <c:pt idx="360">
                  <c:v>23.2</c:v>
                </c:pt>
                <c:pt idx="361">
                  <c:v>21.9</c:v>
                </c:pt>
                <c:pt idx="362">
                  <c:v>21.1</c:v>
                </c:pt>
                <c:pt idx="363">
                  <c:v>20.7</c:v>
                </c:pt>
                <c:pt idx="364">
                  <c:v>20.7</c:v>
                </c:pt>
                <c:pt idx="365">
                  <c:v>20.8</c:v>
                </c:pt>
                <c:pt idx="366">
                  <c:v>21.2</c:v>
                </c:pt>
                <c:pt idx="367">
                  <c:v>22.1</c:v>
                </c:pt>
                <c:pt idx="368">
                  <c:v>23.5</c:v>
                </c:pt>
                <c:pt idx="369">
                  <c:v>24.3</c:v>
                </c:pt>
                <c:pt idx="370">
                  <c:v>24.5</c:v>
                </c:pt>
                <c:pt idx="371">
                  <c:v>23.8</c:v>
                </c:pt>
                <c:pt idx="372">
                  <c:v>21.3</c:v>
                </c:pt>
                <c:pt idx="373">
                  <c:v>17.7</c:v>
                </c:pt>
                <c:pt idx="374">
                  <c:v>14.4</c:v>
                </c:pt>
                <c:pt idx="375">
                  <c:v>11.9</c:v>
                </c:pt>
                <c:pt idx="376">
                  <c:v>10.199999999999999</c:v>
                </c:pt>
                <c:pt idx="377">
                  <c:v>8.9</c:v>
                </c:pt>
                <c:pt idx="378">
                  <c:v>8</c:v>
                </c:pt>
                <c:pt idx="379">
                  <c:v>7.2</c:v>
                </c:pt>
                <c:pt idx="380">
                  <c:v>6.1</c:v>
                </c:pt>
                <c:pt idx="381">
                  <c:v>4.9000000000000004</c:v>
                </c:pt>
                <c:pt idx="382">
                  <c:v>3.7</c:v>
                </c:pt>
                <c:pt idx="383">
                  <c:v>2.2999999999999998</c:v>
                </c:pt>
                <c:pt idx="384">
                  <c:v>0.9</c:v>
                </c:pt>
                <c:pt idx="385">
                  <c:v>0</c:v>
                </c:pt>
                <c:pt idx="386">
                  <c:v>0</c:v>
                </c:pt>
                <c:pt idx="387">
                  <c:v>0</c:v>
                </c:pt>
                <c:pt idx="388">
                  <c:v>0</c:v>
                </c:pt>
                <c:pt idx="389">
                  <c:v>0</c:v>
                </c:pt>
                <c:pt idx="390">
                  <c:v>0</c:v>
                </c:pt>
                <c:pt idx="391">
                  <c:v>0.5</c:v>
                </c:pt>
                <c:pt idx="392">
                  <c:v>2.1</c:v>
                </c:pt>
                <c:pt idx="393">
                  <c:v>4.8</c:v>
                </c:pt>
                <c:pt idx="394">
                  <c:v>8.3000000000000007</c:v>
                </c:pt>
                <c:pt idx="395">
                  <c:v>12.3</c:v>
                </c:pt>
                <c:pt idx="396">
                  <c:v>16.600000000000001</c:v>
                </c:pt>
                <c:pt idx="397">
                  <c:v>20.9</c:v>
                </c:pt>
                <c:pt idx="398">
                  <c:v>24.2</c:v>
                </c:pt>
                <c:pt idx="399">
                  <c:v>25.6</c:v>
                </c:pt>
                <c:pt idx="400">
                  <c:v>25.6</c:v>
                </c:pt>
                <c:pt idx="401">
                  <c:v>24.9</c:v>
                </c:pt>
                <c:pt idx="402">
                  <c:v>23.3</c:v>
                </c:pt>
                <c:pt idx="403">
                  <c:v>21.6</c:v>
                </c:pt>
                <c:pt idx="404">
                  <c:v>20.2</c:v>
                </c:pt>
                <c:pt idx="405">
                  <c:v>18.7</c:v>
                </c:pt>
                <c:pt idx="406">
                  <c:v>17</c:v>
                </c:pt>
                <c:pt idx="407">
                  <c:v>15.3</c:v>
                </c:pt>
                <c:pt idx="408">
                  <c:v>14.2</c:v>
                </c:pt>
                <c:pt idx="409">
                  <c:v>13.9</c:v>
                </c:pt>
                <c:pt idx="410">
                  <c:v>14</c:v>
                </c:pt>
                <c:pt idx="411">
                  <c:v>14.2</c:v>
                </c:pt>
                <c:pt idx="412">
                  <c:v>14.5</c:v>
                </c:pt>
                <c:pt idx="413">
                  <c:v>14.9</c:v>
                </c:pt>
                <c:pt idx="414">
                  <c:v>15.9</c:v>
                </c:pt>
                <c:pt idx="415">
                  <c:v>17.399999999999999</c:v>
                </c:pt>
                <c:pt idx="416">
                  <c:v>18.7</c:v>
                </c:pt>
                <c:pt idx="417">
                  <c:v>19.100000000000001</c:v>
                </c:pt>
                <c:pt idx="418">
                  <c:v>18.8</c:v>
                </c:pt>
                <c:pt idx="419">
                  <c:v>17.600000000000001</c:v>
                </c:pt>
                <c:pt idx="420">
                  <c:v>16.600000000000001</c:v>
                </c:pt>
                <c:pt idx="421">
                  <c:v>16.2</c:v>
                </c:pt>
                <c:pt idx="422">
                  <c:v>16.399999999999999</c:v>
                </c:pt>
                <c:pt idx="423">
                  <c:v>17.2</c:v>
                </c:pt>
                <c:pt idx="424">
                  <c:v>19.100000000000001</c:v>
                </c:pt>
                <c:pt idx="425">
                  <c:v>22.6</c:v>
                </c:pt>
                <c:pt idx="426">
                  <c:v>27.4</c:v>
                </c:pt>
                <c:pt idx="427">
                  <c:v>31.6</c:v>
                </c:pt>
                <c:pt idx="428">
                  <c:v>33.4</c:v>
                </c:pt>
                <c:pt idx="429">
                  <c:v>33.5</c:v>
                </c:pt>
                <c:pt idx="430">
                  <c:v>32.799999999999997</c:v>
                </c:pt>
                <c:pt idx="431">
                  <c:v>31.9</c:v>
                </c:pt>
                <c:pt idx="432">
                  <c:v>31.3</c:v>
                </c:pt>
                <c:pt idx="433">
                  <c:v>31.1</c:v>
                </c:pt>
                <c:pt idx="434">
                  <c:v>30.6</c:v>
                </c:pt>
                <c:pt idx="435">
                  <c:v>29.2</c:v>
                </c:pt>
                <c:pt idx="436">
                  <c:v>26.7</c:v>
                </c:pt>
                <c:pt idx="437">
                  <c:v>23</c:v>
                </c:pt>
                <c:pt idx="438">
                  <c:v>18.2</c:v>
                </c:pt>
                <c:pt idx="439">
                  <c:v>12.9</c:v>
                </c:pt>
                <c:pt idx="440">
                  <c:v>7.7</c:v>
                </c:pt>
                <c:pt idx="441">
                  <c:v>3.8</c:v>
                </c:pt>
                <c:pt idx="442">
                  <c:v>1.3</c:v>
                </c:pt>
                <c:pt idx="443">
                  <c:v>0.2</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0.5</c:v>
                </c:pt>
                <c:pt idx="512">
                  <c:v>2.5</c:v>
                </c:pt>
                <c:pt idx="513">
                  <c:v>6.6</c:v>
                </c:pt>
                <c:pt idx="514">
                  <c:v>11.8</c:v>
                </c:pt>
                <c:pt idx="515">
                  <c:v>16.8</c:v>
                </c:pt>
                <c:pt idx="516">
                  <c:v>20.5</c:v>
                </c:pt>
                <c:pt idx="517">
                  <c:v>21.9</c:v>
                </c:pt>
                <c:pt idx="518">
                  <c:v>21.9</c:v>
                </c:pt>
                <c:pt idx="519">
                  <c:v>21.3</c:v>
                </c:pt>
                <c:pt idx="520">
                  <c:v>20.3</c:v>
                </c:pt>
                <c:pt idx="521">
                  <c:v>19.2</c:v>
                </c:pt>
                <c:pt idx="522">
                  <c:v>17.8</c:v>
                </c:pt>
                <c:pt idx="523">
                  <c:v>15.5</c:v>
                </c:pt>
                <c:pt idx="524">
                  <c:v>11.9</c:v>
                </c:pt>
                <c:pt idx="525">
                  <c:v>7.6</c:v>
                </c:pt>
                <c:pt idx="526">
                  <c:v>4</c:v>
                </c:pt>
                <c:pt idx="527">
                  <c:v>2</c:v>
                </c:pt>
                <c:pt idx="528">
                  <c:v>1</c:v>
                </c:pt>
                <c:pt idx="529">
                  <c:v>0</c:v>
                </c:pt>
                <c:pt idx="530">
                  <c:v>0</c:v>
                </c:pt>
                <c:pt idx="531">
                  <c:v>0</c:v>
                </c:pt>
                <c:pt idx="532">
                  <c:v>0.2</c:v>
                </c:pt>
                <c:pt idx="533">
                  <c:v>1.2</c:v>
                </c:pt>
                <c:pt idx="534">
                  <c:v>3.2</c:v>
                </c:pt>
                <c:pt idx="535">
                  <c:v>5.2</c:v>
                </c:pt>
                <c:pt idx="536">
                  <c:v>8.1999999999999993</c:v>
                </c:pt>
                <c:pt idx="537">
                  <c:v>13</c:v>
                </c:pt>
                <c:pt idx="538">
                  <c:v>18.8</c:v>
                </c:pt>
                <c:pt idx="539">
                  <c:v>23.1</c:v>
                </c:pt>
                <c:pt idx="540">
                  <c:v>24.5</c:v>
                </c:pt>
                <c:pt idx="541">
                  <c:v>24.5</c:v>
                </c:pt>
                <c:pt idx="542">
                  <c:v>24.3</c:v>
                </c:pt>
                <c:pt idx="543">
                  <c:v>23.6</c:v>
                </c:pt>
                <c:pt idx="544">
                  <c:v>22.3</c:v>
                </c:pt>
                <c:pt idx="545">
                  <c:v>20.100000000000001</c:v>
                </c:pt>
                <c:pt idx="546">
                  <c:v>18.5</c:v>
                </c:pt>
                <c:pt idx="547">
                  <c:v>17.2</c:v>
                </c:pt>
                <c:pt idx="548">
                  <c:v>16.3</c:v>
                </c:pt>
                <c:pt idx="549">
                  <c:v>15.4</c:v>
                </c:pt>
                <c:pt idx="550">
                  <c:v>14.7</c:v>
                </c:pt>
                <c:pt idx="551">
                  <c:v>14.3</c:v>
                </c:pt>
                <c:pt idx="552">
                  <c:v>13.7</c:v>
                </c:pt>
                <c:pt idx="553">
                  <c:v>13.3</c:v>
                </c:pt>
                <c:pt idx="554">
                  <c:v>13.1</c:v>
                </c:pt>
                <c:pt idx="555">
                  <c:v>13.1</c:v>
                </c:pt>
                <c:pt idx="556">
                  <c:v>13.3</c:v>
                </c:pt>
                <c:pt idx="557">
                  <c:v>13.8</c:v>
                </c:pt>
                <c:pt idx="558">
                  <c:v>14.5</c:v>
                </c:pt>
                <c:pt idx="559">
                  <c:v>16.5</c:v>
                </c:pt>
                <c:pt idx="560">
                  <c:v>17</c:v>
                </c:pt>
                <c:pt idx="561">
                  <c:v>17</c:v>
                </c:pt>
                <c:pt idx="562">
                  <c:v>17</c:v>
                </c:pt>
                <c:pt idx="563">
                  <c:v>15.4</c:v>
                </c:pt>
                <c:pt idx="564">
                  <c:v>10.1</c:v>
                </c:pt>
                <c:pt idx="565">
                  <c:v>4.8</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numCache>
            </c:numRef>
          </c:yVal>
          <c:smooth val="1"/>
          <c:extLst xmlns:c16r2="http://schemas.microsoft.com/office/drawing/2015/06/chart">
            <c:ext xmlns:c16="http://schemas.microsoft.com/office/drawing/2014/chart" uri="{C3380CC4-5D6E-409C-BE32-E72D297353CC}">
              <c16:uniqueId val="{00000002-F81D-4473-A29B-331168CECCCB}"/>
            </c:ext>
          </c:extLst>
        </c:ser>
        <c:ser>
          <c:idx val="1"/>
          <c:order val="2"/>
          <c:tx>
            <c:strRef>
              <c:f>Sheet1!$D$1</c:f>
              <c:strCache>
                <c:ptCount val="1"/>
                <c:pt idx="0">
                  <c:v>WLTC　Medium</c:v>
                </c:pt>
              </c:strCache>
            </c:strRef>
          </c:tx>
          <c:spPr>
            <a:ln w="22225" cap="rnd">
              <a:solidFill>
                <a:schemeClr val="tx1"/>
              </a:solidFill>
              <a:round/>
            </a:ln>
            <a:effectLst/>
          </c:spPr>
          <c:marker>
            <c:symbol val="none"/>
          </c:marker>
          <c:yVal>
            <c:numRef>
              <c:f>Sheet1!$D$3:$D$1024</c:f>
              <c:numCache>
                <c:formatCode>General</c:formatCode>
                <c:ptCount val="1022"/>
                <c:pt idx="589">
                  <c:v>0</c:v>
                </c:pt>
                <c:pt idx="590">
                  <c:v>0</c:v>
                </c:pt>
                <c:pt idx="591">
                  <c:v>0</c:v>
                </c:pt>
                <c:pt idx="592">
                  <c:v>0</c:v>
                </c:pt>
                <c:pt idx="593">
                  <c:v>0</c:v>
                </c:pt>
                <c:pt idx="594">
                  <c:v>0</c:v>
                </c:pt>
                <c:pt idx="595">
                  <c:v>0</c:v>
                </c:pt>
                <c:pt idx="596">
                  <c:v>0</c:v>
                </c:pt>
                <c:pt idx="597">
                  <c:v>0</c:v>
                </c:pt>
                <c:pt idx="598">
                  <c:v>0</c:v>
                </c:pt>
                <c:pt idx="599">
                  <c:v>0</c:v>
                </c:pt>
                <c:pt idx="600">
                  <c:v>1</c:v>
                </c:pt>
                <c:pt idx="601">
                  <c:v>2.1</c:v>
                </c:pt>
                <c:pt idx="602">
                  <c:v>4.8</c:v>
                </c:pt>
                <c:pt idx="603">
                  <c:v>9.1</c:v>
                </c:pt>
                <c:pt idx="604">
                  <c:v>14.2</c:v>
                </c:pt>
                <c:pt idx="605">
                  <c:v>19.8</c:v>
                </c:pt>
                <c:pt idx="606">
                  <c:v>25.5</c:v>
                </c:pt>
                <c:pt idx="607">
                  <c:v>30.5</c:v>
                </c:pt>
                <c:pt idx="608">
                  <c:v>34.799999999999997</c:v>
                </c:pt>
                <c:pt idx="609">
                  <c:v>38.799999999999997</c:v>
                </c:pt>
                <c:pt idx="610">
                  <c:v>42.9</c:v>
                </c:pt>
                <c:pt idx="611">
                  <c:v>46.4</c:v>
                </c:pt>
                <c:pt idx="612">
                  <c:v>48.3</c:v>
                </c:pt>
                <c:pt idx="613">
                  <c:v>48.7</c:v>
                </c:pt>
                <c:pt idx="614">
                  <c:v>48.5</c:v>
                </c:pt>
                <c:pt idx="615">
                  <c:v>48.4</c:v>
                </c:pt>
                <c:pt idx="616">
                  <c:v>48.2</c:v>
                </c:pt>
                <c:pt idx="617">
                  <c:v>47.8</c:v>
                </c:pt>
                <c:pt idx="618">
                  <c:v>47</c:v>
                </c:pt>
                <c:pt idx="619">
                  <c:v>45.9</c:v>
                </c:pt>
                <c:pt idx="620">
                  <c:v>44.9</c:v>
                </c:pt>
                <c:pt idx="621">
                  <c:v>44.4</c:v>
                </c:pt>
                <c:pt idx="622">
                  <c:v>44.3</c:v>
                </c:pt>
                <c:pt idx="623">
                  <c:v>44.5</c:v>
                </c:pt>
                <c:pt idx="624">
                  <c:v>45.1</c:v>
                </c:pt>
                <c:pt idx="625">
                  <c:v>45.7</c:v>
                </c:pt>
                <c:pt idx="626">
                  <c:v>46</c:v>
                </c:pt>
                <c:pt idx="627">
                  <c:v>46</c:v>
                </c:pt>
                <c:pt idx="628">
                  <c:v>46</c:v>
                </c:pt>
                <c:pt idx="629">
                  <c:v>46.1</c:v>
                </c:pt>
                <c:pt idx="630">
                  <c:v>46.7</c:v>
                </c:pt>
                <c:pt idx="631">
                  <c:v>47.7</c:v>
                </c:pt>
                <c:pt idx="632">
                  <c:v>48.9</c:v>
                </c:pt>
                <c:pt idx="633">
                  <c:v>50.3</c:v>
                </c:pt>
                <c:pt idx="634">
                  <c:v>51.6</c:v>
                </c:pt>
                <c:pt idx="635">
                  <c:v>52.6</c:v>
                </c:pt>
                <c:pt idx="636">
                  <c:v>53</c:v>
                </c:pt>
                <c:pt idx="637">
                  <c:v>53</c:v>
                </c:pt>
                <c:pt idx="638">
                  <c:v>52.9</c:v>
                </c:pt>
                <c:pt idx="639">
                  <c:v>52.7</c:v>
                </c:pt>
                <c:pt idx="640">
                  <c:v>52.6</c:v>
                </c:pt>
                <c:pt idx="641">
                  <c:v>53.1</c:v>
                </c:pt>
                <c:pt idx="642">
                  <c:v>54.3</c:v>
                </c:pt>
                <c:pt idx="643">
                  <c:v>55.2</c:v>
                </c:pt>
                <c:pt idx="644">
                  <c:v>55.5</c:v>
                </c:pt>
                <c:pt idx="645">
                  <c:v>55.9</c:v>
                </c:pt>
                <c:pt idx="646">
                  <c:v>56.3</c:v>
                </c:pt>
                <c:pt idx="647">
                  <c:v>56.7</c:v>
                </c:pt>
                <c:pt idx="648">
                  <c:v>56.9</c:v>
                </c:pt>
                <c:pt idx="649">
                  <c:v>56.8</c:v>
                </c:pt>
                <c:pt idx="650">
                  <c:v>56</c:v>
                </c:pt>
                <c:pt idx="651">
                  <c:v>54.2</c:v>
                </c:pt>
                <c:pt idx="652">
                  <c:v>52.1</c:v>
                </c:pt>
                <c:pt idx="653">
                  <c:v>50.1</c:v>
                </c:pt>
                <c:pt idx="654">
                  <c:v>47.2</c:v>
                </c:pt>
                <c:pt idx="655">
                  <c:v>43.2</c:v>
                </c:pt>
                <c:pt idx="656">
                  <c:v>39.200000000000003</c:v>
                </c:pt>
                <c:pt idx="657">
                  <c:v>36.5</c:v>
                </c:pt>
                <c:pt idx="658">
                  <c:v>34.299999999999997</c:v>
                </c:pt>
                <c:pt idx="659">
                  <c:v>31</c:v>
                </c:pt>
                <c:pt idx="660">
                  <c:v>26</c:v>
                </c:pt>
                <c:pt idx="661">
                  <c:v>20.7</c:v>
                </c:pt>
                <c:pt idx="662">
                  <c:v>15.4</c:v>
                </c:pt>
                <c:pt idx="663">
                  <c:v>13.1</c:v>
                </c:pt>
                <c:pt idx="664">
                  <c:v>12</c:v>
                </c:pt>
                <c:pt idx="665">
                  <c:v>12.5</c:v>
                </c:pt>
                <c:pt idx="666">
                  <c:v>14</c:v>
                </c:pt>
                <c:pt idx="667">
                  <c:v>19</c:v>
                </c:pt>
                <c:pt idx="668">
                  <c:v>23.2</c:v>
                </c:pt>
                <c:pt idx="669">
                  <c:v>28</c:v>
                </c:pt>
                <c:pt idx="670">
                  <c:v>32</c:v>
                </c:pt>
                <c:pt idx="671">
                  <c:v>34</c:v>
                </c:pt>
                <c:pt idx="672">
                  <c:v>36</c:v>
                </c:pt>
                <c:pt idx="673">
                  <c:v>38</c:v>
                </c:pt>
                <c:pt idx="674">
                  <c:v>40</c:v>
                </c:pt>
                <c:pt idx="675">
                  <c:v>40.299999999999997</c:v>
                </c:pt>
                <c:pt idx="676">
                  <c:v>40.5</c:v>
                </c:pt>
                <c:pt idx="677">
                  <c:v>39</c:v>
                </c:pt>
                <c:pt idx="678">
                  <c:v>35.700000000000003</c:v>
                </c:pt>
                <c:pt idx="679">
                  <c:v>31.8</c:v>
                </c:pt>
                <c:pt idx="680">
                  <c:v>27.1</c:v>
                </c:pt>
                <c:pt idx="681">
                  <c:v>22.8</c:v>
                </c:pt>
                <c:pt idx="682">
                  <c:v>21.1</c:v>
                </c:pt>
                <c:pt idx="683">
                  <c:v>18.899999999999999</c:v>
                </c:pt>
                <c:pt idx="684">
                  <c:v>18.899999999999999</c:v>
                </c:pt>
                <c:pt idx="685">
                  <c:v>21.3</c:v>
                </c:pt>
                <c:pt idx="686">
                  <c:v>23.9</c:v>
                </c:pt>
                <c:pt idx="687">
                  <c:v>25.9</c:v>
                </c:pt>
                <c:pt idx="688">
                  <c:v>28.4</c:v>
                </c:pt>
                <c:pt idx="689">
                  <c:v>30.3</c:v>
                </c:pt>
                <c:pt idx="690">
                  <c:v>30.9</c:v>
                </c:pt>
                <c:pt idx="691">
                  <c:v>31.1</c:v>
                </c:pt>
                <c:pt idx="692">
                  <c:v>31.8</c:v>
                </c:pt>
                <c:pt idx="693">
                  <c:v>32.700000000000003</c:v>
                </c:pt>
                <c:pt idx="694">
                  <c:v>33.200000000000003</c:v>
                </c:pt>
                <c:pt idx="695">
                  <c:v>32.4</c:v>
                </c:pt>
                <c:pt idx="696">
                  <c:v>28.3</c:v>
                </c:pt>
                <c:pt idx="697">
                  <c:v>25.8</c:v>
                </c:pt>
                <c:pt idx="698">
                  <c:v>23.1</c:v>
                </c:pt>
                <c:pt idx="699">
                  <c:v>21.8</c:v>
                </c:pt>
                <c:pt idx="700">
                  <c:v>21.2</c:v>
                </c:pt>
                <c:pt idx="701">
                  <c:v>21</c:v>
                </c:pt>
                <c:pt idx="702">
                  <c:v>21</c:v>
                </c:pt>
                <c:pt idx="703">
                  <c:v>20.9</c:v>
                </c:pt>
                <c:pt idx="704">
                  <c:v>19.899999999999999</c:v>
                </c:pt>
                <c:pt idx="705">
                  <c:v>17.899999999999999</c:v>
                </c:pt>
                <c:pt idx="706">
                  <c:v>15.1</c:v>
                </c:pt>
                <c:pt idx="707">
                  <c:v>12.8</c:v>
                </c:pt>
                <c:pt idx="708">
                  <c:v>12</c:v>
                </c:pt>
                <c:pt idx="709">
                  <c:v>13.2</c:v>
                </c:pt>
                <c:pt idx="710">
                  <c:v>17.100000000000001</c:v>
                </c:pt>
                <c:pt idx="711">
                  <c:v>21.1</c:v>
                </c:pt>
                <c:pt idx="712">
                  <c:v>21.8</c:v>
                </c:pt>
                <c:pt idx="713">
                  <c:v>21.2</c:v>
                </c:pt>
                <c:pt idx="714">
                  <c:v>18.5</c:v>
                </c:pt>
                <c:pt idx="715">
                  <c:v>13.9</c:v>
                </c:pt>
                <c:pt idx="716">
                  <c:v>12</c:v>
                </c:pt>
                <c:pt idx="717">
                  <c:v>12</c:v>
                </c:pt>
                <c:pt idx="718">
                  <c:v>13</c:v>
                </c:pt>
                <c:pt idx="719">
                  <c:v>16</c:v>
                </c:pt>
                <c:pt idx="720">
                  <c:v>18.5</c:v>
                </c:pt>
                <c:pt idx="721">
                  <c:v>20.6</c:v>
                </c:pt>
                <c:pt idx="722">
                  <c:v>22.5</c:v>
                </c:pt>
                <c:pt idx="723">
                  <c:v>24</c:v>
                </c:pt>
                <c:pt idx="724">
                  <c:v>26.6</c:v>
                </c:pt>
                <c:pt idx="725">
                  <c:v>29.9</c:v>
                </c:pt>
                <c:pt idx="726">
                  <c:v>34.799999999999997</c:v>
                </c:pt>
                <c:pt idx="727">
                  <c:v>37.799999999999997</c:v>
                </c:pt>
                <c:pt idx="728">
                  <c:v>40.200000000000003</c:v>
                </c:pt>
                <c:pt idx="729">
                  <c:v>41.6</c:v>
                </c:pt>
                <c:pt idx="730">
                  <c:v>41.9</c:v>
                </c:pt>
                <c:pt idx="731">
                  <c:v>42</c:v>
                </c:pt>
                <c:pt idx="732">
                  <c:v>42.2</c:v>
                </c:pt>
                <c:pt idx="733">
                  <c:v>42.4</c:v>
                </c:pt>
                <c:pt idx="734">
                  <c:v>42.7</c:v>
                </c:pt>
                <c:pt idx="735">
                  <c:v>43.1</c:v>
                </c:pt>
                <c:pt idx="736">
                  <c:v>43.7</c:v>
                </c:pt>
                <c:pt idx="737">
                  <c:v>44</c:v>
                </c:pt>
                <c:pt idx="738">
                  <c:v>44.1</c:v>
                </c:pt>
                <c:pt idx="739">
                  <c:v>45.3</c:v>
                </c:pt>
                <c:pt idx="740">
                  <c:v>46.4</c:v>
                </c:pt>
                <c:pt idx="741">
                  <c:v>47.2</c:v>
                </c:pt>
                <c:pt idx="742">
                  <c:v>47.3</c:v>
                </c:pt>
                <c:pt idx="743">
                  <c:v>47.4</c:v>
                </c:pt>
                <c:pt idx="744">
                  <c:v>47.4</c:v>
                </c:pt>
                <c:pt idx="745">
                  <c:v>47.5</c:v>
                </c:pt>
                <c:pt idx="746">
                  <c:v>47.9</c:v>
                </c:pt>
                <c:pt idx="747">
                  <c:v>48.6</c:v>
                </c:pt>
                <c:pt idx="748">
                  <c:v>49.4</c:v>
                </c:pt>
                <c:pt idx="749">
                  <c:v>49.8</c:v>
                </c:pt>
                <c:pt idx="750">
                  <c:v>49.8</c:v>
                </c:pt>
                <c:pt idx="751">
                  <c:v>49.7</c:v>
                </c:pt>
                <c:pt idx="752">
                  <c:v>49.3</c:v>
                </c:pt>
                <c:pt idx="753">
                  <c:v>48.5</c:v>
                </c:pt>
                <c:pt idx="754">
                  <c:v>47.6</c:v>
                </c:pt>
                <c:pt idx="755">
                  <c:v>46.3</c:v>
                </c:pt>
                <c:pt idx="756">
                  <c:v>43.7</c:v>
                </c:pt>
                <c:pt idx="757">
                  <c:v>39.299999999999997</c:v>
                </c:pt>
                <c:pt idx="758">
                  <c:v>34.1</c:v>
                </c:pt>
                <c:pt idx="759">
                  <c:v>29</c:v>
                </c:pt>
                <c:pt idx="760">
                  <c:v>23.7</c:v>
                </c:pt>
                <c:pt idx="761">
                  <c:v>18.399999999999999</c:v>
                </c:pt>
                <c:pt idx="762">
                  <c:v>14.3</c:v>
                </c:pt>
                <c:pt idx="763">
                  <c:v>12</c:v>
                </c:pt>
                <c:pt idx="764">
                  <c:v>12.8</c:v>
                </c:pt>
                <c:pt idx="765">
                  <c:v>16</c:v>
                </c:pt>
                <c:pt idx="766">
                  <c:v>19.100000000000001</c:v>
                </c:pt>
                <c:pt idx="767">
                  <c:v>22.4</c:v>
                </c:pt>
                <c:pt idx="768">
                  <c:v>25.6</c:v>
                </c:pt>
                <c:pt idx="769">
                  <c:v>30.1</c:v>
                </c:pt>
                <c:pt idx="770">
                  <c:v>35.299999999999997</c:v>
                </c:pt>
                <c:pt idx="771">
                  <c:v>39.9</c:v>
                </c:pt>
                <c:pt idx="772">
                  <c:v>44.5</c:v>
                </c:pt>
                <c:pt idx="773">
                  <c:v>47.5</c:v>
                </c:pt>
                <c:pt idx="774">
                  <c:v>50.9</c:v>
                </c:pt>
                <c:pt idx="775">
                  <c:v>54.1</c:v>
                </c:pt>
                <c:pt idx="776">
                  <c:v>56.3</c:v>
                </c:pt>
                <c:pt idx="777">
                  <c:v>58.1</c:v>
                </c:pt>
                <c:pt idx="778">
                  <c:v>59.8</c:v>
                </c:pt>
                <c:pt idx="779">
                  <c:v>61.1</c:v>
                </c:pt>
                <c:pt idx="780">
                  <c:v>62.1</c:v>
                </c:pt>
                <c:pt idx="781">
                  <c:v>62.8</c:v>
                </c:pt>
                <c:pt idx="782">
                  <c:v>63.3</c:v>
                </c:pt>
                <c:pt idx="783">
                  <c:v>63.6</c:v>
                </c:pt>
                <c:pt idx="784">
                  <c:v>64</c:v>
                </c:pt>
                <c:pt idx="785">
                  <c:v>64.7</c:v>
                </c:pt>
                <c:pt idx="786">
                  <c:v>65.2</c:v>
                </c:pt>
                <c:pt idx="787">
                  <c:v>65.3</c:v>
                </c:pt>
                <c:pt idx="788">
                  <c:v>65.3</c:v>
                </c:pt>
                <c:pt idx="789">
                  <c:v>65.400000000000006</c:v>
                </c:pt>
                <c:pt idx="790">
                  <c:v>65.7</c:v>
                </c:pt>
                <c:pt idx="791">
                  <c:v>66</c:v>
                </c:pt>
                <c:pt idx="792">
                  <c:v>65.599999999999994</c:v>
                </c:pt>
                <c:pt idx="793">
                  <c:v>63.5</c:v>
                </c:pt>
                <c:pt idx="794">
                  <c:v>59.7</c:v>
                </c:pt>
                <c:pt idx="795">
                  <c:v>54.6</c:v>
                </c:pt>
                <c:pt idx="796">
                  <c:v>49.3</c:v>
                </c:pt>
                <c:pt idx="797">
                  <c:v>44.9</c:v>
                </c:pt>
                <c:pt idx="798">
                  <c:v>42.3</c:v>
                </c:pt>
                <c:pt idx="799">
                  <c:v>41.4</c:v>
                </c:pt>
                <c:pt idx="800">
                  <c:v>41.3</c:v>
                </c:pt>
                <c:pt idx="801">
                  <c:v>42.1</c:v>
                </c:pt>
                <c:pt idx="802">
                  <c:v>44.7</c:v>
                </c:pt>
                <c:pt idx="803">
                  <c:v>48.4</c:v>
                </c:pt>
                <c:pt idx="804">
                  <c:v>51.4</c:v>
                </c:pt>
                <c:pt idx="805">
                  <c:v>52.7</c:v>
                </c:pt>
                <c:pt idx="806">
                  <c:v>53</c:v>
                </c:pt>
                <c:pt idx="807">
                  <c:v>52.5</c:v>
                </c:pt>
                <c:pt idx="808">
                  <c:v>51.3</c:v>
                </c:pt>
                <c:pt idx="809">
                  <c:v>49.7</c:v>
                </c:pt>
                <c:pt idx="810">
                  <c:v>47.4</c:v>
                </c:pt>
                <c:pt idx="811">
                  <c:v>43.7</c:v>
                </c:pt>
                <c:pt idx="812">
                  <c:v>39.700000000000003</c:v>
                </c:pt>
                <c:pt idx="813">
                  <c:v>35.5</c:v>
                </c:pt>
                <c:pt idx="814">
                  <c:v>31.1</c:v>
                </c:pt>
                <c:pt idx="815">
                  <c:v>26.3</c:v>
                </c:pt>
                <c:pt idx="816">
                  <c:v>21.9</c:v>
                </c:pt>
                <c:pt idx="817">
                  <c:v>18</c:v>
                </c:pt>
                <c:pt idx="818">
                  <c:v>17</c:v>
                </c:pt>
                <c:pt idx="819">
                  <c:v>18</c:v>
                </c:pt>
                <c:pt idx="820">
                  <c:v>21.4</c:v>
                </c:pt>
                <c:pt idx="821">
                  <c:v>24.8</c:v>
                </c:pt>
                <c:pt idx="822">
                  <c:v>27.9</c:v>
                </c:pt>
                <c:pt idx="823">
                  <c:v>30.8</c:v>
                </c:pt>
                <c:pt idx="824">
                  <c:v>33</c:v>
                </c:pt>
                <c:pt idx="825">
                  <c:v>35.1</c:v>
                </c:pt>
                <c:pt idx="826">
                  <c:v>37.1</c:v>
                </c:pt>
                <c:pt idx="827">
                  <c:v>38.9</c:v>
                </c:pt>
                <c:pt idx="828">
                  <c:v>41.4</c:v>
                </c:pt>
                <c:pt idx="829">
                  <c:v>44</c:v>
                </c:pt>
                <c:pt idx="830">
                  <c:v>46.3</c:v>
                </c:pt>
                <c:pt idx="831">
                  <c:v>47.7</c:v>
                </c:pt>
                <c:pt idx="832">
                  <c:v>48.2</c:v>
                </c:pt>
                <c:pt idx="833">
                  <c:v>48.7</c:v>
                </c:pt>
                <c:pt idx="834">
                  <c:v>49.3</c:v>
                </c:pt>
                <c:pt idx="835">
                  <c:v>49.8</c:v>
                </c:pt>
                <c:pt idx="836">
                  <c:v>50.2</c:v>
                </c:pt>
                <c:pt idx="837">
                  <c:v>50.9</c:v>
                </c:pt>
                <c:pt idx="838">
                  <c:v>51.8</c:v>
                </c:pt>
                <c:pt idx="839">
                  <c:v>52.5</c:v>
                </c:pt>
                <c:pt idx="840">
                  <c:v>53.3</c:v>
                </c:pt>
                <c:pt idx="841">
                  <c:v>54.5</c:v>
                </c:pt>
                <c:pt idx="842">
                  <c:v>55.7</c:v>
                </c:pt>
                <c:pt idx="843">
                  <c:v>56.5</c:v>
                </c:pt>
                <c:pt idx="844">
                  <c:v>56.8</c:v>
                </c:pt>
                <c:pt idx="845">
                  <c:v>57</c:v>
                </c:pt>
                <c:pt idx="846">
                  <c:v>57.2</c:v>
                </c:pt>
                <c:pt idx="847">
                  <c:v>57.7</c:v>
                </c:pt>
                <c:pt idx="848">
                  <c:v>58.7</c:v>
                </c:pt>
                <c:pt idx="849">
                  <c:v>60.1</c:v>
                </c:pt>
                <c:pt idx="850">
                  <c:v>61.1</c:v>
                </c:pt>
                <c:pt idx="851">
                  <c:v>61.7</c:v>
                </c:pt>
                <c:pt idx="852">
                  <c:v>62.3</c:v>
                </c:pt>
                <c:pt idx="853">
                  <c:v>62.9</c:v>
                </c:pt>
                <c:pt idx="854">
                  <c:v>63.3</c:v>
                </c:pt>
                <c:pt idx="855">
                  <c:v>63.4</c:v>
                </c:pt>
                <c:pt idx="856">
                  <c:v>63.5</c:v>
                </c:pt>
                <c:pt idx="857">
                  <c:v>64.5</c:v>
                </c:pt>
                <c:pt idx="858">
                  <c:v>65.8</c:v>
                </c:pt>
                <c:pt idx="859">
                  <c:v>66.8</c:v>
                </c:pt>
                <c:pt idx="860">
                  <c:v>67.400000000000006</c:v>
                </c:pt>
                <c:pt idx="861">
                  <c:v>68.8</c:v>
                </c:pt>
                <c:pt idx="862">
                  <c:v>71.099999999999994</c:v>
                </c:pt>
                <c:pt idx="863">
                  <c:v>72.3</c:v>
                </c:pt>
                <c:pt idx="864">
                  <c:v>72.8</c:v>
                </c:pt>
                <c:pt idx="865">
                  <c:v>73.400000000000006</c:v>
                </c:pt>
                <c:pt idx="866">
                  <c:v>74.599999999999994</c:v>
                </c:pt>
                <c:pt idx="867">
                  <c:v>76</c:v>
                </c:pt>
                <c:pt idx="868">
                  <c:v>76.599999999999994</c:v>
                </c:pt>
                <c:pt idx="869">
                  <c:v>76.5</c:v>
                </c:pt>
                <c:pt idx="870">
                  <c:v>76.2</c:v>
                </c:pt>
                <c:pt idx="871">
                  <c:v>75.8</c:v>
                </c:pt>
                <c:pt idx="872">
                  <c:v>75.400000000000006</c:v>
                </c:pt>
                <c:pt idx="873">
                  <c:v>74.8</c:v>
                </c:pt>
                <c:pt idx="874">
                  <c:v>73.900000000000006</c:v>
                </c:pt>
                <c:pt idx="875">
                  <c:v>72.7</c:v>
                </c:pt>
                <c:pt idx="876">
                  <c:v>71.3</c:v>
                </c:pt>
                <c:pt idx="877">
                  <c:v>70.400000000000006</c:v>
                </c:pt>
                <c:pt idx="878">
                  <c:v>70</c:v>
                </c:pt>
                <c:pt idx="879">
                  <c:v>70</c:v>
                </c:pt>
                <c:pt idx="880">
                  <c:v>69</c:v>
                </c:pt>
                <c:pt idx="881">
                  <c:v>68</c:v>
                </c:pt>
                <c:pt idx="882">
                  <c:v>68</c:v>
                </c:pt>
                <c:pt idx="883">
                  <c:v>68</c:v>
                </c:pt>
                <c:pt idx="884">
                  <c:v>68.099999999999994</c:v>
                </c:pt>
                <c:pt idx="885">
                  <c:v>68.400000000000006</c:v>
                </c:pt>
                <c:pt idx="886">
                  <c:v>68.599999999999994</c:v>
                </c:pt>
                <c:pt idx="887">
                  <c:v>68.7</c:v>
                </c:pt>
                <c:pt idx="888">
                  <c:v>68.5</c:v>
                </c:pt>
                <c:pt idx="889">
                  <c:v>68.099999999999994</c:v>
                </c:pt>
                <c:pt idx="890">
                  <c:v>67.3</c:v>
                </c:pt>
                <c:pt idx="891">
                  <c:v>66.2</c:v>
                </c:pt>
                <c:pt idx="892">
                  <c:v>64.8</c:v>
                </c:pt>
                <c:pt idx="893">
                  <c:v>63.6</c:v>
                </c:pt>
                <c:pt idx="894">
                  <c:v>62.6</c:v>
                </c:pt>
                <c:pt idx="895">
                  <c:v>62.1</c:v>
                </c:pt>
                <c:pt idx="896">
                  <c:v>61.9</c:v>
                </c:pt>
                <c:pt idx="897">
                  <c:v>61.9</c:v>
                </c:pt>
                <c:pt idx="898">
                  <c:v>61.8</c:v>
                </c:pt>
                <c:pt idx="899">
                  <c:v>61.5</c:v>
                </c:pt>
                <c:pt idx="900">
                  <c:v>60.9</c:v>
                </c:pt>
                <c:pt idx="901">
                  <c:v>59.7</c:v>
                </c:pt>
                <c:pt idx="902">
                  <c:v>54.6</c:v>
                </c:pt>
                <c:pt idx="903">
                  <c:v>49.3</c:v>
                </c:pt>
                <c:pt idx="904">
                  <c:v>44.9</c:v>
                </c:pt>
                <c:pt idx="905">
                  <c:v>42.3</c:v>
                </c:pt>
                <c:pt idx="906">
                  <c:v>41.4</c:v>
                </c:pt>
                <c:pt idx="907">
                  <c:v>41.3</c:v>
                </c:pt>
                <c:pt idx="908">
                  <c:v>42.1</c:v>
                </c:pt>
                <c:pt idx="909">
                  <c:v>44.7</c:v>
                </c:pt>
                <c:pt idx="910">
                  <c:v>48.4</c:v>
                </c:pt>
                <c:pt idx="911">
                  <c:v>51.4</c:v>
                </c:pt>
                <c:pt idx="912">
                  <c:v>52.7</c:v>
                </c:pt>
                <c:pt idx="913">
                  <c:v>54</c:v>
                </c:pt>
                <c:pt idx="914">
                  <c:v>57</c:v>
                </c:pt>
                <c:pt idx="915">
                  <c:v>58.1</c:v>
                </c:pt>
                <c:pt idx="916">
                  <c:v>59.2</c:v>
                </c:pt>
                <c:pt idx="917">
                  <c:v>59</c:v>
                </c:pt>
                <c:pt idx="918">
                  <c:v>59.1</c:v>
                </c:pt>
                <c:pt idx="919">
                  <c:v>59.5</c:v>
                </c:pt>
                <c:pt idx="920">
                  <c:v>60.5</c:v>
                </c:pt>
                <c:pt idx="921">
                  <c:v>62.3</c:v>
                </c:pt>
                <c:pt idx="922">
                  <c:v>63.9</c:v>
                </c:pt>
                <c:pt idx="923">
                  <c:v>65.099999999999994</c:v>
                </c:pt>
                <c:pt idx="924">
                  <c:v>64.099999999999994</c:v>
                </c:pt>
                <c:pt idx="925">
                  <c:v>62.7</c:v>
                </c:pt>
                <c:pt idx="926">
                  <c:v>62</c:v>
                </c:pt>
                <c:pt idx="927">
                  <c:v>61.3</c:v>
                </c:pt>
                <c:pt idx="928">
                  <c:v>60.9</c:v>
                </c:pt>
                <c:pt idx="929">
                  <c:v>60.5</c:v>
                </c:pt>
                <c:pt idx="930">
                  <c:v>60.2</c:v>
                </c:pt>
                <c:pt idx="931">
                  <c:v>59.8</c:v>
                </c:pt>
                <c:pt idx="932">
                  <c:v>59.4</c:v>
                </c:pt>
                <c:pt idx="933">
                  <c:v>58.6</c:v>
                </c:pt>
                <c:pt idx="934">
                  <c:v>57.5</c:v>
                </c:pt>
                <c:pt idx="935">
                  <c:v>56.6</c:v>
                </c:pt>
                <c:pt idx="936">
                  <c:v>56</c:v>
                </c:pt>
                <c:pt idx="937">
                  <c:v>55.5</c:v>
                </c:pt>
                <c:pt idx="938">
                  <c:v>55</c:v>
                </c:pt>
                <c:pt idx="939">
                  <c:v>54.4</c:v>
                </c:pt>
                <c:pt idx="940">
                  <c:v>54.1</c:v>
                </c:pt>
                <c:pt idx="941">
                  <c:v>54</c:v>
                </c:pt>
                <c:pt idx="942">
                  <c:v>53.9</c:v>
                </c:pt>
                <c:pt idx="943">
                  <c:v>53.9</c:v>
                </c:pt>
                <c:pt idx="944">
                  <c:v>54</c:v>
                </c:pt>
                <c:pt idx="945">
                  <c:v>54.2</c:v>
                </c:pt>
                <c:pt idx="946">
                  <c:v>55</c:v>
                </c:pt>
                <c:pt idx="947">
                  <c:v>55.8</c:v>
                </c:pt>
                <c:pt idx="948">
                  <c:v>56.2</c:v>
                </c:pt>
                <c:pt idx="949">
                  <c:v>56.1</c:v>
                </c:pt>
                <c:pt idx="950">
                  <c:v>55.1</c:v>
                </c:pt>
                <c:pt idx="951">
                  <c:v>52.7</c:v>
                </c:pt>
                <c:pt idx="952">
                  <c:v>48.4</c:v>
                </c:pt>
                <c:pt idx="953">
                  <c:v>43.1</c:v>
                </c:pt>
                <c:pt idx="954">
                  <c:v>37.799999999999997</c:v>
                </c:pt>
                <c:pt idx="955">
                  <c:v>32.5</c:v>
                </c:pt>
                <c:pt idx="956">
                  <c:v>27.2</c:v>
                </c:pt>
                <c:pt idx="957">
                  <c:v>25.1</c:v>
                </c:pt>
                <c:pt idx="958">
                  <c:v>26</c:v>
                </c:pt>
                <c:pt idx="959">
                  <c:v>29.3</c:v>
                </c:pt>
                <c:pt idx="960">
                  <c:v>34.6</c:v>
                </c:pt>
                <c:pt idx="961">
                  <c:v>40.4</c:v>
                </c:pt>
                <c:pt idx="962">
                  <c:v>45.3</c:v>
                </c:pt>
                <c:pt idx="963">
                  <c:v>49</c:v>
                </c:pt>
                <c:pt idx="964">
                  <c:v>51.1</c:v>
                </c:pt>
                <c:pt idx="965">
                  <c:v>52.1</c:v>
                </c:pt>
                <c:pt idx="966">
                  <c:v>52.2</c:v>
                </c:pt>
                <c:pt idx="967">
                  <c:v>52.1</c:v>
                </c:pt>
                <c:pt idx="968">
                  <c:v>51.7</c:v>
                </c:pt>
                <c:pt idx="969">
                  <c:v>50.9</c:v>
                </c:pt>
                <c:pt idx="970">
                  <c:v>49.2</c:v>
                </c:pt>
                <c:pt idx="971">
                  <c:v>45.9</c:v>
                </c:pt>
                <c:pt idx="972">
                  <c:v>40.6</c:v>
                </c:pt>
                <c:pt idx="973">
                  <c:v>35.299999999999997</c:v>
                </c:pt>
                <c:pt idx="974">
                  <c:v>30</c:v>
                </c:pt>
                <c:pt idx="975">
                  <c:v>24.7</c:v>
                </c:pt>
                <c:pt idx="976">
                  <c:v>19.3</c:v>
                </c:pt>
                <c:pt idx="977">
                  <c:v>16</c:v>
                </c:pt>
                <c:pt idx="978">
                  <c:v>13.2</c:v>
                </c:pt>
                <c:pt idx="979">
                  <c:v>10.7</c:v>
                </c:pt>
                <c:pt idx="980">
                  <c:v>8.8000000000000007</c:v>
                </c:pt>
                <c:pt idx="981">
                  <c:v>7.2</c:v>
                </c:pt>
                <c:pt idx="982">
                  <c:v>5.5</c:v>
                </c:pt>
                <c:pt idx="983">
                  <c:v>3.2</c:v>
                </c:pt>
                <c:pt idx="984">
                  <c:v>1.1000000000000001</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numCache>
            </c:numRef>
          </c:yVal>
          <c:smooth val="1"/>
          <c:extLst xmlns:c16r2="http://schemas.microsoft.com/office/drawing/2015/06/chart">
            <c:ext xmlns:c16="http://schemas.microsoft.com/office/drawing/2014/chart" uri="{C3380CC4-5D6E-409C-BE32-E72D297353CC}">
              <c16:uniqueId val="{00000003-F81D-4473-A29B-331168CECCCB}"/>
            </c:ext>
          </c:extLst>
        </c:ser>
        <c:ser>
          <c:idx val="2"/>
          <c:order val="3"/>
          <c:tx>
            <c:strRef>
              <c:f>Sheet1!$E$1</c:f>
              <c:strCache>
                <c:ptCount val="1"/>
                <c:pt idx="0">
                  <c:v>WLTC　High</c:v>
                </c:pt>
              </c:strCache>
            </c:strRef>
          </c:tx>
          <c:spPr>
            <a:ln w="22225" cap="rnd">
              <a:solidFill>
                <a:schemeClr val="tx1"/>
              </a:solidFill>
              <a:round/>
            </a:ln>
            <a:effectLst/>
          </c:spPr>
          <c:marker>
            <c:symbol val="none"/>
          </c:marker>
          <c:yVal>
            <c:numRef>
              <c:f>Sheet1!$E$3:$E$1479</c:f>
              <c:numCache>
                <c:formatCode>General</c:formatCode>
                <c:ptCount val="1477"/>
                <c:pt idx="1022">
                  <c:v>0</c:v>
                </c:pt>
                <c:pt idx="1023">
                  <c:v>0</c:v>
                </c:pt>
                <c:pt idx="1024">
                  <c:v>0</c:v>
                </c:pt>
                <c:pt idx="1025">
                  <c:v>0</c:v>
                </c:pt>
                <c:pt idx="1026">
                  <c:v>0.8</c:v>
                </c:pt>
                <c:pt idx="1027">
                  <c:v>3.6</c:v>
                </c:pt>
                <c:pt idx="1028">
                  <c:v>8.6</c:v>
                </c:pt>
                <c:pt idx="1029">
                  <c:v>14.6</c:v>
                </c:pt>
                <c:pt idx="1030">
                  <c:v>20</c:v>
                </c:pt>
                <c:pt idx="1031">
                  <c:v>24.4</c:v>
                </c:pt>
                <c:pt idx="1032">
                  <c:v>28.2</c:v>
                </c:pt>
                <c:pt idx="1033">
                  <c:v>31.7</c:v>
                </c:pt>
                <c:pt idx="1034">
                  <c:v>35</c:v>
                </c:pt>
                <c:pt idx="1035">
                  <c:v>37.6</c:v>
                </c:pt>
                <c:pt idx="1036">
                  <c:v>39.700000000000003</c:v>
                </c:pt>
                <c:pt idx="1037">
                  <c:v>41.5</c:v>
                </c:pt>
                <c:pt idx="1038">
                  <c:v>43.6</c:v>
                </c:pt>
                <c:pt idx="1039">
                  <c:v>46</c:v>
                </c:pt>
                <c:pt idx="1040">
                  <c:v>48.4</c:v>
                </c:pt>
                <c:pt idx="1041">
                  <c:v>50.5</c:v>
                </c:pt>
                <c:pt idx="1042">
                  <c:v>51.9</c:v>
                </c:pt>
                <c:pt idx="1043">
                  <c:v>52.6</c:v>
                </c:pt>
                <c:pt idx="1044">
                  <c:v>52.8</c:v>
                </c:pt>
                <c:pt idx="1045">
                  <c:v>52.9</c:v>
                </c:pt>
                <c:pt idx="1046">
                  <c:v>53.1</c:v>
                </c:pt>
                <c:pt idx="1047">
                  <c:v>53.3</c:v>
                </c:pt>
                <c:pt idx="1048">
                  <c:v>53.1</c:v>
                </c:pt>
                <c:pt idx="1049">
                  <c:v>52.3</c:v>
                </c:pt>
                <c:pt idx="1050">
                  <c:v>50.7</c:v>
                </c:pt>
                <c:pt idx="1051">
                  <c:v>48.8</c:v>
                </c:pt>
                <c:pt idx="1052">
                  <c:v>46.5</c:v>
                </c:pt>
                <c:pt idx="1053">
                  <c:v>43.8</c:v>
                </c:pt>
                <c:pt idx="1054">
                  <c:v>40.299999999999997</c:v>
                </c:pt>
                <c:pt idx="1055">
                  <c:v>36</c:v>
                </c:pt>
                <c:pt idx="1056">
                  <c:v>30.7</c:v>
                </c:pt>
                <c:pt idx="1057">
                  <c:v>25.4</c:v>
                </c:pt>
                <c:pt idx="1058">
                  <c:v>21</c:v>
                </c:pt>
                <c:pt idx="1059">
                  <c:v>16.7</c:v>
                </c:pt>
                <c:pt idx="1060">
                  <c:v>13.4</c:v>
                </c:pt>
                <c:pt idx="1061">
                  <c:v>12</c:v>
                </c:pt>
                <c:pt idx="1062">
                  <c:v>12.1</c:v>
                </c:pt>
                <c:pt idx="1063">
                  <c:v>12.8</c:v>
                </c:pt>
                <c:pt idx="1064">
                  <c:v>15.6</c:v>
                </c:pt>
                <c:pt idx="1065">
                  <c:v>19.899999999999999</c:v>
                </c:pt>
                <c:pt idx="1066">
                  <c:v>23.4</c:v>
                </c:pt>
                <c:pt idx="1067">
                  <c:v>24.6</c:v>
                </c:pt>
                <c:pt idx="1068">
                  <c:v>25.2</c:v>
                </c:pt>
                <c:pt idx="1069">
                  <c:v>26.4</c:v>
                </c:pt>
                <c:pt idx="1070">
                  <c:v>28.8</c:v>
                </c:pt>
                <c:pt idx="1071">
                  <c:v>31.8</c:v>
                </c:pt>
                <c:pt idx="1072">
                  <c:v>35.299999999999997</c:v>
                </c:pt>
                <c:pt idx="1073">
                  <c:v>39.5</c:v>
                </c:pt>
                <c:pt idx="1074">
                  <c:v>44.5</c:v>
                </c:pt>
                <c:pt idx="1075">
                  <c:v>49.3</c:v>
                </c:pt>
                <c:pt idx="1076">
                  <c:v>53.3</c:v>
                </c:pt>
                <c:pt idx="1077">
                  <c:v>56.4</c:v>
                </c:pt>
                <c:pt idx="1078">
                  <c:v>58.9</c:v>
                </c:pt>
                <c:pt idx="1079">
                  <c:v>61.2</c:v>
                </c:pt>
                <c:pt idx="1080">
                  <c:v>62.6</c:v>
                </c:pt>
                <c:pt idx="1081">
                  <c:v>63</c:v>
                </c:pt>
                <c:pt idx="1082">
                  <c:v>62.5</c:v>
                </c:pt>
                <c:pt idx="1083">
                  <c:v>60.9</c:v>
                </c:pt>
                <c:pt idx="1084">
                  <c:v>59.3</c:v>
                </c:pt>
                <c:pt idx="1085">
                  <c:v>58.6</c:v>
                </c:pt>
                <c:pt idx="1086">
                  <c:v>58.6</c:v>
                </c:pt>
                <c:pt idx="1087">
                  <c:v>58.7</c:v>
                </c:pt>
                <c:pt idx="1088">
                  <c:v>58.8</c:v>
                </c:pt>
                <c:pt idx="1089">
                  <c:v>58.8</c:v>
                </c:pt>
                <c:pt idx="1090">
                  <c:v>58.8</c:v>
                </c:pt>
                <c:pt idx="1091">
                  <c:v>59.1</c:v>
                </c:pt>
                <c:pt idx="1092">
                  <c:v>60.1</c:v>
                </c:pt>
                <c:pt idx="1093">
                  <c:v>61.7</c:v>
                </c:pt>
                <c:pt idx="1094">
                  <c:v>63</c:v>
                </c:pt>
                <c:pt idx="1095">
                  <c:v>63.7</c:v>
                </c:pt>
                <c:pt idx="1096">
                  <c:v>63.9</c:v>
                </c:pt>
                <c:pt idx="1097">
                  <c:v>63.5</c:v>
                </c:pt>
                <c:pt idx="1098">
                  <c:v>62.3</c:v>
                </c:pt>
                <c:pt idx="1099">
                  <c:v>60.3</c:v>
                </c:pt>
                <c:pt idx="1100">
                  <c:v>58.9</c:v>
                </c:pt>
                <c:pt idx="1101">
                  <c:v>58.4</c:v>
                </c:pt>
                <c:pt idx="1102">
                  <c:v>58.8</c:v>
                </c:pt>
                <c:pt idx="1103">
                  <c:v>60.2</c:v>
                </c:pt>
                <c:pt idx="1104">
                  <c:v>62.3</c:v>
                </c:pt>
                <c:pt idx="1105">
                  <c:v>63.9</c:v>
                </c:pt>
                <c:pt idx="1106">
                  <c:v>64.5</c:v>
                </c:pt>
                <c:pt idx="1107">
                  <c:v>64.400000000000006</c:v>
                </c:pt>
                <c:pt idx="1108">
                  <c:v>63.5</c:v>
                </c:pt>
                <c:pt idx="1109">
                  <c:v>62</c:v>
                </c:pt>
                <c:pt idx="1110">
                  <c:v>61.2</c:v>
                </c:pt>
                <c:pt idx="1111">
                  <c:v>61.3</c:v>
                </c:pt>
                <c:pt idx="1112">
                  <c:v>62.6</c:v>
                </c:pt>
                <c:pt idx="1113">
                  <c:v>65.3</c:v>
                </c:pt>
                <c:pt idx="1114">
                  <c:v>68</c:v>
                </c:pt>
                <c:pt idx="1115">
                  <c:v>69.400000000000006</c:v>
                </c:pt>
                <c:pt idx="1116">
                  <c:v>69.7</c:v>
                </c:pt>
                <c:pt idx="1117">
                  <c:v>69.3</c:v>
                </c:pt>
                <c:pt idx="1118">
                  <c:v>68.099999999999994</c:v>
                </c:pt>
                <c:pt idx="1119">
                  <c:v>66.900000000000006</c:v>
                </c:pt>
                <c:pt idx="1120">
                  <c:v>66.2</c:v>
                </c:pt>
                <c:pt idx="1121">
                  <c:v>65.7</c:v>
                </c:pt>
                <c:pt idx="1122">
                  <c:v>64.900000000000006</c:v>
                </c:pt>
                <c:pt idx="1123">
                  <c:v>63.2</c:v>
                </c:pt>
                <c:pt idx="1124">
                  <c:v>60.3</c:v>
                </c:pt>
                <c:pt idx="1125">
                  <c:v>55.8</c:v>
                </c:pt>
                <c:pt idx="1126">
                  <c:v>50.5</c:v>
                </c:pt>
                <c:pt idx="1127">
                  <c:v>45.2</c:v>
                </c:pt>
                <c:pt idx="1128">
                  <c:v>40.1</c:v>
                </c:pt>
                <c:pt idx="1129">
                  <c:v>36.200000000000003</c:v>
                </c:pt>
                <c:pt idx="1130">
                  <c:v>32.9</c:v>
                </c:pt>
                <c:pt idx="1131">
                  <c:v>29.8</c:v>
                </c:pt>
                <c:pt idx="1132">
                  <c:v>26.6</c:v>
                </c:pt>
                <c:pt idx="1133">
                  <c:v>23</c:v>
                </c:pt>
                <c:pt idx="1134">
                  <c:v>19.399999999999999</c:v>
                </c:pt>
                <c:pt idx="1135">
                  <c:v>16.3</c:v>
                </c:pt>
                <c:pt idx="1136">
                  <c:v>14.6</c:v>
                </c:pt>
                <c:pt idx="1137">
                  <c:v>14.2</c:v>
                </c:pt>
                <c:pt idx="1138">
                  <c:v>14.3</c:v>
                </c:pt>
                <c:pt idx="1139">
                  <c:v>14.6</c:v>
                </c:pt>
                <c:pt idx="1140">
                  <c:v>15.1</c:v>
                </c:pt>
                <c:pt idx="1141">
                  <c:v>16.399999999999999</c:v>
                </c:pt>
                <c:pt idx="1142">
                  <c:v>19.100000000000001</c:v>
                </c:pt>
                <c:pt idx="1143">
                  <c:v>22.5</c:v>
                </c:pt>
                <c:pt idx="1144">
                  <c:v>24.4</c:v>
                </c:pt>
                <c:pt idx="1145">
                  <c:v>24.8</c:v>
                </c:pt>
                <c:pt idx="1146">
                  <c:v>22.7</c:v>
                </c:pt>
                <c:pt idx="1147">
                  <c:v>17.399999999999999</c:v>
                </c:pt>
                <c:pt idx="1148">
                  <c:v>13.8</c:v>
                </c:pt>
                <c:pt idx="1149">
                  <c:v>12</c:v>
                </c:pt>
                <c:pt idx="1150">
                  <c:v>12</c:v>
                </c:pt>
                <c:pt idx="1151">
                  <c:v>12</c:v>
                </c:pt>
                <c:pt idx="1152">
                  <c:v>13.9</c:v>
                </c:pt>
                <c:pt idx="1153">
                  <c:v>17.7</c:v>
                </c:pt>
                <c:pt idx="1154">
                  <c:v>22.8</c:v>
                </c:pt>
                <c:pt idx="1155">
                  <c:v>27.3</c:v>
                </c:pt>
                <c:pt idx="1156">
                  <c:v>31.2</c:v>
                </c:pt>
                <c:pt idx="1157">
                  <c:v>35.200000000000003</c:v>
                </c:pt>
                <c:pt idx="1158">
                  <c:v>39.4</c:v>
                </c:pt>
                <c:pt idx="1159">
                  <c:v>42.5</c:v>
                </c:pt>
                <c:pt idx="1160">
                  <c:v>45.4</c:v>
                </c:pt>
                <c:pt idx="1161">
                  <c:v>48.2</c:v>
                </c:pt>
                <c:pt idx="1162">
                  <c:v>50.3</c:v>
                </c:pt>
                <c:pt idx="1163">
                  <c:v>52.6</c:v>
                </c:pt>
                <c:pt idx="1164">
                  <c:v>54.5</c:v>
                </c:pt>
                <c:pt idx="1165">
                  <c:v>56.6</c:v>
                </c:pt>
                <c:pt idx="1166">
                  <c:v>58.3</c:v>
                </c:pt>
                <c:pt idx="1167">
                  <c:v>60</c:v>
                </c:pt>
                <c:pt idx="1168">
                  <c:v>61.5</c:v>
                </c:pt>
                <c:pt idx="1169">
                  <c:v>63.1</c:v>
                </c:pt>
                <c:pt idx="1170">
                  <c:v>64.3</c:v>
                </c:pt>
                <c:pt idx="1171">
                  <c:v>65.7</c:v>
                </c:pt>
                <c:pt idx="1172">
                  <c:v>67.099999999999994</c:v>
                </c:pt>
                <c:pt idx="1173">
                  <c:v>68.3</c:v>
                </c:pt>
                <c:pt idx="1174">
                  <c:v>69.7</c:v>
                </c:pt>
                <c:pt idx="1175">
                  <c:v>70.599999999999994</c:v>
                </c:pt>
                <c:pt idx="1176">
                  <c:v>71.599999999999994</c:v>
                </c:pt>
                <c:pt idx="1177">
                  <c:v>72.599999999999994</c:v>
                </c:pt>
                <c:pt idx="1178">
                  <c:v>73.5</c:v>
                </c:pt>
                <c:pt idx="1179">
                  <c:v>74.2</c:v>
                </c:pt>
                <c:pt idx="1180">
                  <c:v>74.900000000000006</c:v>
                </c:pt>
                <c:pt idx="1181">
                  <c:v>75.599999999999994</c:v>
                </c:pt>
                <c:pt idx="1182">
                  <c:v>76.3</c:v>
                </c:pt>
                <c:pt idx="1183">
                  <c:v>77.099999999999994</c:v>
                </c:pt>
                <c:pt idx="1184">
                  <c:v>77.900000000000006</c:v>
                </c:pt>
                <c:pt idx="1185">
                  <c:v>78.5</c:v>
                </c:pt>
                <c:pt idx="1186">
                  <c:v>79</c:v>
                </c:pt>
                <c:pt idx="1187">
                  <c:v>79.7</c:v>
                </c:pt>
                <c:pt idx="1188">
                  <c:v>80.3</c:v>
                </c:pt>
                <c:pt idx="1189">
                  <c:v>81</c:v>
                </c:pt>
                <c:pt idx="1190">
                  <c:v>81.599999999999994</c:v>
                </c:pt>
                <c:pt idx="1191">
                  <c:v>82.4</c:v>
                </c:pt>
                <c:pt idx="1192">
                  <c:v>82.9</c:v>
                </c:pt>
                <c:pt idx="1193">
                  <c:v>83.4</c:v>
                </c:pt>
                <c:pt idx="1194">
                  <c:v>83.8</c:v>
                </c:pt>
                <c:pt idx="1195">
                  <c:v>84.2</c:v>
                </c:pt>
                <c:pt idx="1196">
                  <c:v>84.7</c:v>
                </c:pt>
                <c:pt idx="1197">
                  <c:v>85.2</c:v>
                </c:pt>
                <c:pt idx="1198">
                  <c:v>85.6</c:v>
                </c:pt>
                <c:pt idx="1199">
                  <c:v>86.3</c:v>
                </c:pt>
                <c:pt idx="1200">
                  <c:v>86.8</c:v>
                </c:pt>
                <c:pt idx="1201">
                  <c:v>87.4</c:v>
                </c:pt>
                <c:pt idx="1202">
                  <c:v>88</c:v>
                </c:pt>
                <c:pt idx="1203">
                  <c:v>88.3</c:v>
                </c:pt>
                <c:pt idx="1204">
                  <c:v>88.7</c:v>
                </c:pt>
                <c:pt idx="1205">
                  <c:v>89</c:v>
                </c:pt>
                <c:pt idx="1206">
                  <c:v>89.3</c:v>
                </c:pt>
                <c:pt idx="1207">
                  <c:v>89.8</c:v>
                </c:pt>
                <c:pt idx="1208">
                  <c:v>90.2</c:v>
                </c:pt>
                <c:pt idx="1209">
                  <c:v>90.6</c:v>
                </c:pt>
                <c:pt idx="1210">
                  <c:v>91</c:v>
                </c:pt>
                <c:pt idx="1211">
                  <c:v>91.3</c:v>
                </c:pt>
                <c:pt idx="1212">
                  <c:v>91.6</c:v>
                </c:pt>
                <c:pt idx="1213">
                  <c:v>91.9</c:v>
                </c:pt>
                <c:pt idx="1214">
                  <c:v>92.2</c:v>
                </c:pt>
                <c:pt idx="1215">
                  <c:v>92.8</c:v>
                </c:pt>
                <c:pt idx="1216">
                  <c:v>93.1</c:v>
                </c:pt>
                <c:pt idx="1217">
                  <c:v>93.3</c:v>
                </c:pt>
                <c:pt idx="1218">
                  <c:v>93.5</c:v>
                </c:pt>
                <c:pt idx="1219">
                  <c:v>93.7</c:v>
                </c:pt>
                <c:pt idx="1220">
                  <c:v>93.9</c:v>
                </c:pt>
                <c:pt idx="1221">
                  <c:v>94</c:v>
                </c:pt>
                <c:pt idx="1222">
                  <c:v>94.1</c:v>
                </c:pt>
                <c:pt idx="1223">
                  <c:v>94.3</c:v>
                </c:pt>
                <c:pt idx="1224">
                  <c:v>94.4</c:v>
                </c:pt>
                <c:pt idx="1225">
                  <c:v>94.6</c:v>
                </c:pt>
                <c:pt idx="1226">
                  <c:v>94.7</c:v>
                </c:pt>
                <c:pt idx="1227">
                  <c:v>94.8</c:v>
                </c:pt>
                <c:pt idx="1228">
                  <c:v>95</c:v>
                </c:pt>
                <c:pt idx="1229">
                  <c:v>95.1</c:v>
                </c:pt>
                <c:pt idx="1230">
                  <c:v>95.3</c:v>
                </c:pt>
                <c:pt idx="1231">
                  <c:v>95.4</c:v>
                </c:pt>
                <c:pt idx="1232">
                  <c:v>95.6</c:v>
                </c:pt>
                <c:pt idx="1233">
                  <c:v>95.7</c:v>
                </c:pt>
                <c:pt idx="1234">
                  <c:v>95.8</c:v>
                </c:pt>
                <c:pt idx="1235">
                  <c:v>96</c:v>
                </c:pt>
                <c:pt idx="1236">
                  <c:v>96.1</c:v>
                </c:pt>
                <c:pt idx="1237">
                  <c:v>96.3</c:v>
                </c:pt>
                <c:pt idx="1238">
                  <c:v>96.4</c:v>
                </c:pt>
                <c:pt idx="1239">
                  <c:v>96.6</c:v>
                </c:pt>
                <c:pt idx="1240">
                  <c:v>96.8</c:v>
                </c:pt>
                <c:pt idx="1241">
                  <c:v>97</c:v>
                </c:pt>
                <c:pt idx="1242">
                  <c:v>97.2</c:v>
                </c:pt>
                <c:pt idx="1243">
                  <c:v>97.3</c:v>
                </c:pt>
                <c:pt idx="1244">
                  <c:v>97.4</c:v>
                </c:pt>
                <c:pt idx="1245">
                  <c:v>97.4</c:v>
                </c:pt>
                <c:pt idx="1246">
                  <c:v>97.4</c:v>
                </c:pt>
                <c:pt idx="1247">
                  <c:v>97.4</c:v>
                </c:pt>
                <c:pt idx="1248">
                  <c:v>97.3</c:v>
                </c:pt>
                <c:pt idx="1249">
                  <c:v>97.3</c:v>
                </c:pt>
                <c:pt idx="1250">
                  <c:v>97.3</c:v>
                </c:pt>
                <c:pt idx="1251">
                  <c:v>97.3</c:v>
                </c:pt>
                <c:pt idx="1252">
                  <c:v>97.2</c:v>
                </c:pt>
                <c:pt idx="1253">
                  <c:v>97.1</c:v>
                </c:pt>
                <c:pt idx="1254">
                  <c:v>97</c:v>
                </c:pt>
                <c:pt idx="1255">
                  <c:v>96.9</c:v>
                </c:pt>
                <c:pt idx="1256">
                  <c:v>96.7</c:v>
                </c:pt>
                <c:pt idx="1257">
                  <c:v>96.4</c:v>
                </c:pt>
                <c:pt idx="1258">
                  <c:v>96.1</c:v>
                </c:pt>
                <c:pt idx="1259">
                  <c:v>95.7</c:v>
                </c:pt>
                <c:pt idx="1260">
                  <c:v>95.5</c:v>
                </c:pt>
                <c:pt idx="1261">
                  <c:v>95.3</c:v>
                </c:pt>
                <c:pt idx="1262">
                  <c:v>95.2</c:v>
                </c:pt>
                <c:pt idx="1263">
                  <c:v>95</c:v>
                </c:pt>
                <c:pt idx="1264">
                  <c:v>94.9</c:v>
                </c:pt>
                <c:pt idx="1265">
                  <c:v>94.7</c:v>
                </c:pt>
                <c:pt idx="1266">
                  <c:v>94.5</c:v>
                </c:pt>
                <c:pt idx="1267">
                  <c:v>94.4</c:v>
                </c:pt>
                <c:pt idx="1268">
                  <c:v>94.4</c:v>
                </c:pt>
                <c:pt idx="1269">
                  <c:v>94.3</c:v>
                </c:pt>
                <c:pt idx="1270">
                  <c:v>94.3</c:v>
                </c:pt>
                <c:pt idx="1271">
                  <c:v>94.1</c:v>
                </c:pt>
                <c:pt idx="1272">
                  <c:v>93.9</c:v>
                </c:pt>
                <c:pt idx="1273">
                  <c:v>93.4</c:v>
                </c:pt>
                <c:pt idx="1274">
                  <c:v>92.8</c:v>
                </c:pt>
                <c:pt idx="1275">
                  <c:v>92</c:v>
                </c:pt>
                <c:pt idx="1276">
                  <c:v>91.3</c:v>
                </c:pt>
                <c:pt idx="1277">
                  <c:v>90.6</c:v>
                </c:pt>
                <c:pt idx="1278">
                  <c:v>90</c:v>
                </c:pt>
                <c:pt idx="1279">
                  <c:v>89.3</c:v>
                </c:pt>
                <c:pt idx="1280">
                  <c:v>88.7</c:v>
                </c:pt>
                <c:pt idx="1281">
                  <c:v>88.1</c:v>
                </c:pt>
                <c:pt idx="1282">
                  <c:v>87.4</c:v>
                </c:pt>
                <c:pt idx="1283">
                  <c:v>86.7</c:v>
                </c:pt>
                <c:pt idx="1284">
                  <c:v>86</c:v>
                </c:pt>
                <c:pt idx="1285">
                  <c:v>85.3</c:v>
                </c:pt>
                <c:pt idx="1286">
                  <c:v>84.7</c:v>
                </c:pt>
                <c:pt idx="1287">
                  <c:v>84.1</c:v>
                </c:pt>
                <c:pt idx="1288">
                  <c:v>83.5</c:v>
                </c:pt>
                <c:pt idx="1289">
                  <c:v>82.9</c:v>
                </c:pt>
                <c:pt idx="1290">
                  <c:v>82.3</c:v>
                </c:pt>
                <c:pt idx="1291">
                  <c:v>81.7</c:v>
                </c:pt>
                <c:pt idx="1292">
                  <c:v>81.099999999999994</c:v>
                </c:pt>
                <c:pt idx="1293">
                  <c:v>80.5</c:v>
                </c:pt>
                <c:pt idx="1294">
                  <c:v>79.900000000000006</c:v>
                </c:pt>
                <c:pt idx="1295">
                  <c:v>79.400000000000006</c:v>
                </c:pt>
                <c:pt idx="1296">
                  <c:v>79.099999999999994</c:v>
                </c:pt>
                <c:pt idx="1297">
                  <c:v>78.8</c:v>
                </c:pt>
                <c:pt idx="1298">
                  <c:v>78.5</c:v>
                </c:pt>
                <c:pt idx="1299">
                  <c:v>78.2</c:v>
                </c:pt>
                <c:pt idx="1300">
                  <c:v>77.900000000000006</c:v>
                </c:pt>
                <c:pt idx="1301">
                  <c:v>77.599999999999994</c:v>
                </c:pt>
                <c:pt idx="1302">
                  <c:v>77.3</c:v>
                </c:pt>
                <c:pt idx="1303">
                  <c:v>77</c:v>
                </c:pt>
                <c:pt idx="1304">
                  <c:v>76.7</c:v>
                </c:pt>
                <c:pt idx="1305">
                  <c:v>76</c:v>
                </c:pt>
                <c:pt idx="1306">
                  <c:v>76</c:v>
                </c:pt>
                <c:pt idx="1307">
                  <c:v>76</c:v>
                </c:pt>
                <c:pt idx="1308">
                  <c:v>75.900000000000006</c:v>
                </c:pt>
                <c:pt idx="1309">
                  <c:v>75.900000000000006</c:v>
                </c:pt>
                <c:pt idx="1310">
                  <c:v>75.8</c:v>
                </c:pt>
                <c:pt idx="1311">
                  <c:v>75.7</c:v>
                </c:pt>
                <c:pt idx="1312">
                  <c:v>75.5</c:v>
                </c:pt>
                <c:pt idx="1313">
                  <c:v>75.2</c:v>
                </c:pt>
                <c:pt idx="1314">
                  <c:v>75</c:v>
                </c:pt>
                <c:pt idx="1315">
                  <c:v>74.7</c:v>
                </c:pt>
                <c:pt idx="1316">
                  <c:v>74.099999999999994</c:v>
                </c:pt>
                <c:pt idx="1317">
                  <c:v>73.7</c:v>
                </c:pt>
                <c:pt idx="1318">
                  <c:v>73.3</c:v>
                </c:pt>
                <c:pt idx="1319">
                  <c:v>73.5</c:v>
                </c:pt>
                <c:pt idx="1320">
                  <c:v>74</c:v>
                </c:pt>
                <c:pt idx="1321">
                  <c:v>74.900000000000006</c:v>
                </c:pt>
                <c:pt idx="1322">
                  <c:v>76.099999999999994</c:v>
                </c:pt>
                <c:pt idx="1323">
                  <c:v>77.7</c:v>
                </c:pt>
                <c:pt idx="1324">
                  <c:v>79.2</c:v>
                </c:pt>
                <c:pt idx="1325">
                  <c:v>80.3</c:v>
                </c:pt>
                <c:pt idx="1326">
                  <c:v>80.8</c:v>
                </c:pt>
                <c:pt idx="1327">
                  <c:v>81</c:v>
                </c:pt>
                <c:pt idx="1328">
                  <c:v>81</c:v>
                </c:pt>
                <c:pt idx="1329">
                  <c:v>81</c:v>
                </c:pt>
                <c:pt idx="1330">
                  <c:v>81</c:v>
                </c:pt>
                <c:pt idx="1331">
                  <c:v>81</c:v>
                </c:pt>
                <c:pt idx="1332">
                  <c:v>80.900000000000006</c:v>
                </c:pt>
                <c:pt idx="1333">
                  <c:v>80.599999999999994</c:v>
                </c:pt>
                <c:pt idx="1334">
                  <c:v>80.3</c:v>
                </c:pt>
                <c:pt idx="1335">
                  <c:v>80</c:v>
                </c:pt>
                <c:pt idx="1336">
                  <c:v>79.900000000000006</c:v>
                </c:pt>
                <c:pt idx="1337">
                  <c:v>79.8</c:v>
                </c:pt>
                <c:pt idx="1338">
                  <c:v>79.8</c:v>
                </c:pt>
                <c:pt idx="1339">
                  <c:v>79.8</c:v>
                </c:pt>
                <c:pt idx="1340">
                  <c:v>79.900000000000006</c:v>
                </c:pt>
                <c:pt idx="1341">
                  <c:v>80</c:v>
                </c:pt>
                <c:pt idx="1342">
                  <c:v>80.400000000000006</c:v>
                </c:pt>
                <c:pt idx="1343">
                  <c:v>80.8</c:v>
                </c:pt>
                <c:pt idx="1344">
                  <c:v>81.2</c:v>
                </c:pt>
                <c:pt idx="1345">
                  <c:v>81.5</c:v>
                </c:pt>
                <c:pt idx="1346">
                  <c:v>81.599999999999994</c:v>
                </c:pt>
                <c:pt idx="1347">
                  <c:v>81.599999999999994</c:v>
                </c:pt>
                <c:pt idx="1348">
                  <c:v>81.400000000000006</c:v>
                </c:pt>
                <c:pt idx="1349">
                  <c:v>80.7</c:v>
                </c:pt>
                <c:pt idx="1350">
                  <c:v>79.599999999999994</c:v>
                </c:pt>
                <c:pt idx="1351">
                  <c:v>78.2</c:v>
                </c:pt>
                <c:pt idx="1352">
                  <c:v>76.8</c:v>
                </c:pt>
                <c:pt idx="1353">
                  <c:v>75.3</c:v>
                </c:pt>
                <c:pt idx="1354">
                  <c:v>73.8</c:v>
                </c:pt>
                <c:pt idx="1355">
                  <c:v>72.099999999999994</c:v>
                </c:pt>
                <c:pt idx="1356">
                  <c:v>70.2</c:v>
                </c:pt>
                <c:pt idx="1357">
                  <c:v>68.2</c:v>
                </c:pt>
                <c:pt idx="1358">
                  <c:v>66.099999999999994</c:v>
                </c:pt>
                <c:pt idx="1359">
                  <c:v>63.8</c:v>
                </c:pt>
                <c:pt idx="1360">
                  <c:v>61.6</c:v>
                </c:pt>
                <c:pt idx="1361">
                  <c:v>60.2</c:v>
                </c:pt>
                <c:pt idx="1362">
                  <c:v>59.8</c:v>
                </c:pt>
                <c:pt idx="1363">
                  <c:v>60.4</c:v>
                </c:pt>
                <c:pt idx="1364">
                  <c:v>61.8</c:v>
                </c:pt>
                <c:pt idx="1365">
                  <c:v>62.6</c:v>
                </c:pt>
                <c:pt idx="1366">
                  <c:v>62.7</c:v>
                </c:pt>
                <c:pt idx="1367">
                  <c:v>61.9</c:v>
                </c:pt>
                <c:pt idx="1368">
                  <c:v>60</c:v>
                </c:pt>
                <c:pt idx="1369">
                  <c:v>58.4</c:v>
                </c:pt>
                <c:pt idx="1370">
                  <c:v>57.8</c:v>
                </c:pt>
                <c:pt idx="1371">
                  <c:v>57.8</c:v>
                </c:pt>
                <c:pt idx="1372">
                  <c:v>57.8</c:v>
                </c:pt>
                <c:pt idx="1373">
                  <c:v>57.3</c:v>
                </c:pt>
                <c:pt idx="1374">
                  <c:v>56.2</c:v>
                </c:pt>
                <c:pt idx="1375">
                  <c:v>54.3</c:v>
                </c:pt>
                <c:pt idx="1376">
                  <c:v>50.8</c:v>
                </c:pt>
                <c:pt idx="1377">
                  <c:v>45.5</c:v>
                </c:pt>
                <c:pt idx="1378">
                  <c:v>40.200000000000003</c:v>
                </c:pt>
                <c:pt idx="1379">
                  <c:v>34.9</c:v>
                </c:pt>
                <c:pt idx="1380">
                  <c:v>29.6</c:v>
                </c:pt>
                <c:pt idx="1381">
                  <c:v>27.3</c:v>
                </c:pt>
                <c:pt idx="1382">
                  <c:v>29.3</c:v>
                </c:pt>
                <c:pt idx="1383">
                  <c:v>32.9</c:v>
                </c:pt>
                <c:pt idx="1384">
                  <c:v>35.6</c:v>
                </c:pt>
                <c:pt idx="1385">
                  <c:v>36.700000000000003</c:v>
                </c:pt>
                <c:pt idx="1386">
                  <c:v>37.6</c:v>
                </c:pt>
                <c:pt idx="1387">
                  <c:v>39.4</c:v>
                </c:pt>
                <c:pt idx="1388">
                  <c:v>42.5</c:v>
                </c:pt>
                <c:pt idx="1389">
                  <c:v>46.5</c:v>
                </c:pt>
                <c:pt idx="1390">
                  <c:v>50.2</c:v>
                </c:pt>
                <c:pt idx="1391">
                  <c:v>52.8</c:v>
                </c:pt>
                <c:pt idx="1392">
                  <c:v>54.3</c:v>
                </c:pt>
                <c:pt idx="1393">
                  <c:v>54.9</c:v>
                </c:pt>
                <c:pt idx="1394">
                  <c:v>54.9</c:v>
                </c:pt>
                <c:pt idx="1395">
                  <c:v>54.7</c:v>
                </c:pt>
                <c:pt idx="1396">
                  <c:v>54.1</c:v>
                </c:pt>
                <c:pt idx="1397">
                  <c:v>53.2</c:v>
                </c:pt>
                <c:pt idx="1398">
                  <c:v>52.1</c:v>
                </c:pt>
                <c:pt idx="1399">
                  <c:v>50.7</c:v>
                </c:pt>
                <c:pt idx="1400">
                  <c:v>49.1</c:v>
                </c:pt>
                <c:pt idx="1401">
                  <c:v>47.4</c:v>
                </c:pt>
                <c:pt idx="1402">
                  <c:v>45.2</c:v>
                </c:pt>
                <c:pt idx="1403">
                  <c:v>41.8</c:v>
                </c:pt>
                <c:pt idx="1404">
                  <c:v>36.5</c:v>
                </c:pt>
                <c:pt idx="1405">
                  <c:v>31.2</c:v>
                </c:pt>
                <c:pt idx="1406">
                  <c:v>27.6</c:v>
                </c:pt>
                <c:pt idx="1407">
                  <c:v>26.9</c:v>
                </c:pt>
                <c:pt idx="1408">
                  <c:v>27.3</c:v>
                </c:pt>
                <c:pt idx="1409">
                  <c:v>27.5</c:v>
                </c:pt>
                <c:pt idx="1410">
                  <c:v>27.4</c:v>
                </c:pt>
                <c:pt idx="1411">
                  <c:v>27.1</c:v>
                </c:pt>
                <c:pt idx="1412">
                  <c:v>26.7</c:v>
                </c:pt>
                <c:pt idx="1413">
                  <c:v>26.8</c:v>
                </c:pt>
                <c:pt idx="1414">
                  <c:v>28.2</c:v>
                </c:pt>
                <c:pt idx="1415">
                  <c:v>31.1</c:v>
                </c:pt>
                <c:pt idx="1416">
                  <c:v>34.799999999999997</c:v>
                </c:pt>
                <c:pt idx="1417">
                  <c:v>38.4</c:v>
                </c:pt>
                <c:pt idx="1418">
                  <c:v>40.9</c:v>
                </c:pt>
                <c:pt idx="1419">
                  <c:v>41.7</c:v>
                </c:pt>
                <c:pt idx="1420">
                  <c:v>40.9</c:v>
                </c:pt>
                <c:pt idx="1421">
                  <c:v>38.299999999999997</c:v>
                </c:pt>
                <c:pt idx="1422">
                  <c:v>35.299999999999997</c:v>
                </c:pt>
                <c:pt idx="1423">
                  <c:v>34.299999999999997</c:v>
                </c:pt>
                <c:pt idx="1424">
                  <c:v>34.6</c:v>
                </c:pt>
                <c:pt idx="1425">
                  <c:v>36.299999999999997</c:v>
                </c:pt>
                <c:pt idx="1426">
                  <c:v>39.5</c:v>
                </c:pt>
                <c:pt idx="1427">
                  <c:v>41.8</c:v>
                </c:pt>
                <c:pt idx="1428">
                  <c:v>42.5</c:v>
                </c:pt>
                <c:pt idx="1429">
                  <c:v>41.9</c:v>
                </c:pt>
                <c:pt idx="1430">
                  <c:v>40.1</c:v>
                </c:pt>
                <c:pt idx="1431">
                  <c:v>36.6</c:v>
                </c:pt>
                <c:pt idx="1432">
                  <c:v>31.3</c:v>
                </c:pt>
                <c:pt idx="1433">
                  <c:v>26</c:v>
                </c:pt>
                <c:pt idx="1434">
                  <c:v>20.6</c:v>
                </c:pt>
                <c:pt idx="1435">
                  <c:v>19.100000000000001</c:v>
                </c:pt>
                <c:pt idx="1436">
                  <c:v>19.7</c:v>
                </c:pt>
                <c:pt idx="1437">
                  <c:v>21.1</c:v>
                </c:pt>
                <c:pt idx="1438">
                  <c:v>22</c:v>
                </c:pt>
                <c:pt idx="1439">
                  <c:v>22.1</c:v>
                </c:pt>
                <c:pt idx="1440">
                  <c:v>21.4</c:v>
                </c:pt>
                <c:pt idx="1441">
                  <c:v>19.600000000000001</c:v>
                </c:pt>
                <c:pt idx="1442">
                  <c:v>18.3</c:v>
                </c:pt>
                <c:pt idx="1443">
                  <c:v>18</c:v>
                </c:pt>
                <c:pt idx="1444">
                  <c:v>18.3</c:v>
                </c:pt>
                <c:pt idx="1445">
                  <c:v>18.5</c:v>
                </c:pt>
                <c:pt idx="1446">
                  <c:v>17.899999999999999</c:v>
                </c:pt>
                <c:pt idx="1447">
                  <c:v>15</c:v>
                </c:pt>
                <c:pt idx="1448">
                  <c:v>9.9</c:v>
                </c:pt>
                <c:pt idx="1449">
                  <c:v>4.5999999999999996</c:v>
                </c:pt>
                <c:pt idx="1450">
                  <c:v>1.2</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numCache>
            </c:numRef>
          </c:yVal>
          <c:smooth val="1"/>
          <c:extLst xmlns:c16r2="http://schemas.microsoft.com/office/drawing/2015/06/chart">
            <c:ext xmlns:c16="http://schemas.microsoft.com/office/drawing/2014/chart" uri="{C3380CC4-5D6E-409C-BE32-E72D297353CC}">
              <c16:uniqueId val="{00000004-F81D-4473-A29B-331168CECCCB}"/>
            </c:ext>
          </c:extLst>
        </c:ser>
        <c:dLbls>
          <c:showLegendKey val="0"/>
          <c:showVal val="0"/>
          <c:showCatName val="0"/>
          <c:showSerName val="0"/>
          <c:showPercent val="0"/>
          <c:showBubbleSize val="0"/>
        </c:dLbls>
        <c:axId val="167895616"/>
        <c:axId val="167874496"/>
      </c:scatterChart>
      <c:valAx>
        <c:axId val="167895616"/>
        <c:scaling>
          <c:orientation val="minMax"/>
          <c:max val="1500"/>
          <c:min val="0"/>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en-US"/>
          </a:p>
        </c:txPr>
        <c:crossAx val="167874496"/>
        <c:crosses val="autoZero"/>
        <c:crossBetween val="midCat"/>
        <c:minorUnit val="500"/>
      </c:valAx>
      <c:valAx>
        <c:axId val="16787449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en-US"/>
          </a:p>
        </c:txPr>
        <c:crossAx val="1678956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8" y="8"/>
            <a:ext cx="2919413" cy="493713"/>
          </a:xfrm>
          <a:prstGeom prst="rect">
            <a:avLst/>
          </a:prstGeom>
          <a:noFill/>
          <a:ln w="9525">
            <a:noFill/>
            <a:miter lim="800000"/>
            <a:headEnd/>
            <a:tailEnd/>
          </a:ln>
          <a:effectLst/>
        </p:spPr>
        <p:txBody>
          <a:bodyPr vert="horz" wrap="square" lIns="91336" tIns="45669" rIns="91336" bIns="45669" numCol="1" anchor="t" anchorCtr="0" compatLnSpc="1">
            <a:prstTxWarp prst="textNoShape">
              <a:avLst/>
            </a:prstTxWarp>
          </a:bodyPr>
          <a:lstStyle>
            <a:lvl1pPr algn="l">
              <a:spcBef>
                <a:spcPct val="0"/>
              </a:spcBef>
              <a:defRPr sz="1200"/>
            </a:lvl1pPr>
          </a:lstStyle>
          <a:p>
            <a:pPr>
              <a:defRPr/>
            </a:pPr>
            <a:endParaRPr lang="en-US" altLang="ja-JP" dirty="0"/>
          </a:p>
        </p:txBody>
      </p:sp>
      <p:sp>
        <p:nvSpPr>
          <p:cNvPr id="46083" name="Rectangle 3"/>
          <p:cNvSpPr>
            <a:spLocks noGrp="1" noChangeArrowheads="1"/>
          </p:cNvSpPr>
          <p:nvPr>
            <p:ph type="dt" sz="quarter" idx="1"/>
          </p:nvPr>
        </p:nvSpPr>
        <p:spPr bwMode="auto">
          <a:xfrm>
            <a:off x="3814763" y="8"/>
            <a:ext cx="2919412" cy="493713"/>
          </a:xfrm>
          <a:prstGeom prst="rect">
            <a:avLst/>
          </a:prstGeom>
          <a:noFill/>
          <a:ln w="9525">
            <a:noFill/>
            <a:miter lim="800000"/>
            <a:headEnd/>
            <a:tailEnd/>
          </a:ln>
          <a:effectLst/>
        </p:spPr>
        <p:txBody>
          <a:bodyPr vert="horz" wrap="square" lIns="91336" tIns="45669" rIns="91336" bIns="45669" numCol="1" anchor="t" anchorCtr="0" compatLnSpc="1">
            <a:prstTxWarp prst="textNoShape">
              <a:avLst/>
            </a:prstTxWarp>
          </a:bodyPr>
          <a:lstStyle>
            <a:lvl1pPr algn="r">
              <a:spcBef>
                <a:spcPct val="0"/>
              </a:spcBef>
              <a:defRPr sz="1200"/>
            </a:lvl1pPr>
          </a:lstStyle>
          <a:p>
            <a:pPr>
              <a:defRPr/>
            </a:pPr>
            <a:endParaRPr lang="en-US" altLang="ja-JP" dirty="0"/>
          </a:p>
        </p:txBody>
      </p:sp>
      <p:sp>
        <p:nvSpPr>
          <p:cNvPr id="46084" name="Rectangle 4"/>
          <p:cNvSpPr>
            <a:spLocks noGrp="1" noChangeArrowheads="1"/>
          </p:cNvSpPr>
          <p:nvPr>
            <p:ph type="ftr" sz="quarter" idx="2"/>
          </p:nvPr>
        </p:nvSpPr>
        <p:spPr bwMode="auto">
          <a:xfrm>
            <a:off x="8" y="9371012"/>
            <a:ext cx="2919413" cy="493712"/>
          </a:xfrm>
          <a:prstGeom prst="rect">
            <a:avLst/>
          </a:prstGeom>
          <a:noFill/>
          <a:ln w="9525">
            <a:noFill/>
            <a:miter lim="800000"/>
            <a:headEnd/>
            <a:tailEnd/>
          </a:ln>
          <a:effectLst/>
        </p:spPr>
        <p:txBody>
          <a:bodyPr vert="horz" wrap="square" lIns="91336" tIns="45669" rIns="91336" bIns="45669" numCol="1" anchor="b" anchorCtr="0" compatLnSpc="1">
            <a:prstTxWarp prst="textNoShape">
              <a:avLst/>
            </a:prstTxWarp>
          </a:bodyPr>
          <a:lstStyle>
            <a:lvl1pPr algn="l">
              <a:spcBef>
                <a:spcPct val="0"/>
              </a:spcBef>
              <a:defRPr sz="1200"/>
            </a:lvl1pPr>
          </a:lstStyle>
          <a:p>
            <a:pPr>
              <a:defRPr/>
            </a:pPr>
            <a:endParaRPr lang="en-US" altLang="ja-JP" dirty="0"/>
          </a:p>
        </p:txBody>
      </p:sp>
      <p:sp>
        <p:nvSpPr>
          <p:cNvPr id="46085" name="Rectangle 5"/>
          <p:cNvSpPr>
            <a:spLocks noGrp="1" noChangeArrowheads="1"/>
          </p:cNvSpPr>
          <p:nvPr>
            <p:ph type="sldNum" sz="quarter" idx="3"/>
          </p:nvPr>
        </p:nvSpPr>
        <p:spPr bwMode="auto">
          <a:xfrm>
            <a:off x="3814763" y="9371012"/>
            <a:ext cx="2919412" cy="493712"/>
          </a:xfrm>
          <a:prstGeom prst="rect">
            <a:avLst/>
          </a:prstGeom>
          <a:noFill/>
          <a:ln w="9525">
            <a:noFill/>
            <a:miter lim="800000"/>
            <a:headEnd/>
            <a:tailEnd/>
          </a:ln>
          <a:effectLst/>
        </p:spPr>
        <p:txBody>
          <a:bodyPr vert="horz" wrap="square" lIns="91336" tIns="45669" rIns="91336" bIns="45669" numCol="1" anchor="b" anchorCtr="0" compatLnSpc="1">
            <a:prstTxWarp prst="textNoShape">
              <a:avLst/>
            </a:prstTxWarp>
          </a:bodyPr>
          <a:lstStyle>
            <a:lvl1pPr algn="r">
              <a:spcBef>
                <a:spcPct val="0"/>
              </a:spcBef>
              <a:defRPr sz="1200"/>
            </a:lvl1pPr>
          </a:lstStyle>
          <a:p>
            <a:pPr>
              <a:defRPr/>
            </a:pPr>
            <a:fld id="{34573F1D-3AF8-45BF-B047-A1B9AC942768}" type="slidenum">
              <a:rPr lang="en-US" altLang="ja-JP"/>
              <a:pPr>
                <a:defRPr/>
              </a:pPr>
              <a:t>‹#›</a:t>
            </a:fld>
            <a:endParaRPr lang="en-US" altLang="ja-JP" dirty="0"/>
          </a:p>
        </p:txBody>
      </p:sp>
    </p:spTree>
    <p:extLst>
      <p:ext uri="{BB962C8B-B14F-4D97-AF65-F5344CB8AC3E}">
        <p14:creationId xmlns:p14="http://schemas.microsoft.com/office/powerpoint/2010/main" val="2126348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5"/>
          </p:nvPr>
        </p:nvSpPr>
        <p:spPr>
          <a:xfrm>
            <a:off x="3815574" y="9372115"/>
            <a:ext cx="2919144" cy="494198"/>
          </a:xfrm>
          <a:prstGeom prst="rect">
            <a:avLst/>
          </a:prstGeom>
        </p:spPr>
        <p:txBody>
          <a:bodyPr vert="horz" lIns="87572" tIns="43786" rIns="87572" bIns="43786" rtlCol="0" anchor="b"/>
          <a:lstStyle>
            <a:lvl1pPr algn="r">
              <a:defRPr sz="1100"/>
            </a:lvl1pPr>
          </a:lstStyle>
          <a:p>
            <a:fld id="{4C8DE658-3526-4295-AE29-676181C12F50}" type="slidenum">
              <a:rPr kumimoji="1" lang="ja-JP" altLang="en-US" smtClean="0"/>
              <a:t>‹#›</a:t>
            </a:fld>
            <a:endParaRPr kumimoji="1" lang="ja-JP" altLang="en-US" dirty="0"/>
          </a:p>
        </p:txBody>
      </p:sp>
    </p:spTree>
    <p:extLst>
      <p:ext uri="{BB962C8B-B14F-4D97-AF65-F5344CB8AC3E}">
        <p14:creationId xmlns:p14="http://schemas.microsoft.com/office/powerpoint/2010/main" val="2170323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1</a:t>
            </a:fld>
            <a:endParaRPr kumimoji="1" lang="ja-JP" altLang="en-US" dirty="0"/>
          </a:p>
        </p:txBody>
      </p:sp>
    </p:spTree>
    <p:extLst>
      <p:ext uri="{BB962C8B-B14F-4D97-AF65-F5344CB8AC3E}">
        <p14:creationId xmlns:p14="http://schemas.microsoft.com/office/powerpoint/2010/main" val="3957966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lang="ja-JP" altLang="en-US" smtClean="0">
                <a:solidFill>
                  <a:srgbClr val="000000"/>
                </a:solidFill>
              </a:rPr>
              <a:pPr/>
              <a:t>17</a:t>
            </a:fld>
            <a:endParaRPr lang="ja-JP" altLang="en-US" dirty="0">
              <a:solidFill>
                <a:srgbClr val="000000"/>
              </a:solidFill>
            </a:endParaRPr>
          </a:p>
        </p:txBody>
      </p:sp>
    </p:spTree>
    <p:extLst>
      <p:ext uri="{BB962C8B-B14F-4D97-AF65-F5344CB8AC3E}">
        <p14:creationId xmlns:p14="http://schemas.microsoft.com/office/powerpoint/2010/main" val="407180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lang="ja-JP" altLang="en-US" smtClean="0">
                <a:solidFill>
                  <a:srgbClr val="000000"/>
                </a:solidFill>
              </a:rPr>
              <a:pPr/>
              <a:t>18</a:t>
            </a:fld>
            <a:endParaRPr lang="ja-JP" altLang="en-US" dirty="0">
              <a:solidFill>
                <a:srgbClr val="000000"/>
              </a:solidFill>
            </a:endParaRPr>
          </a:p>
        </p:txBody>
      </p:sp>
    </p:spTree>
    <p:extLst>
      <p:ext uri="{BB962C8B-B14F-4D97-AF65-F5344CB8AC3E}">
        <p14:creationId xmlns:p14="http://schemas.microsoft.com/office/powerpoint/2010/main" val="214340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19</a:t>
            </a:fld>
            <a:endParaRPr kumimoji="1" lang="ja-JP" altLang="en-US" dirty="0"/>
          </a:p>
        </p:txBody>
      </p:sp>
    </p:spTree>
    <p:extLst>
      <p:ext uri="{BB962C8B-B14F-4D97-AF65-F5344CB8AC3E}">
        <p14:creationId xmlns:p14="http://schemas.microsoft.com/office/powerpoint/2010/main" val="400943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20</a:t>
            </a:fld>
            <a:endParaRPr kumimoji="1" lang="ja-JP" altLang="en-US" dirty="0"/>
          </a:p>
        </p:txBody>
      </p:sp>
    </p:spTree>
    <p:extLst>
      <p:ext uri="{BB962C8B-B14F-4D97-AF65-F5344CB8AC3E}">
        <p14:creationId xmlns:p14="http://schemas.microsoft.com/office/powerpoint/2010/main" val="3268207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21</a:t>
            </a:fld>
            <a:endParaRPr kumimoji="1" lang="ja-JP" altLang="en-US" dirty="0"/>
          </a:p>
        </p:txBody>
      </p:sp>
    </p:spTree>
    <p:extLst>
      <p:ext uri="{BB962C8B-B14F-4D97-AF65-F5344CB8AC3E}">
        <p14:creationId xmlns:p14="http://schemas.microsoft.com/office/powerpoint/2010/main" val="2835961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22</a:t>
            </a:fld>
            <a:endParaRPr kumimoji="1" lang="ja-JP" altLang="en-US" dirty="0"/>
          </a:p>
        </p:txBody>
      </p:sp>
    </p:spTree>
    <p:extLst>
      <p:ext uri="{BB962C8B-B14F-4D97-AF65-F5344CB8AC3E}">
        <p14:creationId xmlns:p14="http://schemas.microsoft.com/office/powerpoint/2010/main" val="181296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p:spPr>
      </p:sp>
      <p:sp>
        <p:nvSpPr>
          <p:cNvPr id="3" name="ノート プレースホルダー 2"/>
          <p:cNvSpPr>
            <a:spLocks noGrp="1"/>
          </p:cNvSpPr>
          <p:nvPr>
            <p:ph type="body" idx="1"/>
          </p:nvPr>
        </p:nvSpPr>
        <p:spPr>
          <a:xfrm>
            <a:off x="673101" y="4748213"/>
            <a:ext cx="5389563" cy="3884612"/>
          </a:xfrm>
          <a:prstGeom prst="rect">
            <a:avLst/>
          </a:prstGeom>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fld id="{8E7CE147-2DC5-46BD-86F6-32B584B1B12B}" type="slidenum">
              <a:rPr kumimoji="1" lang="ja-JP" altLang="en-US" smtClean="0"/>
              <a:t>23</a:t>
            </a:fld>
            <a:endParaRPr kumimoji="1" lang="ja-JP" altLang="en-US"/>
          </a:p>
        </p:txBody>
      </p:sp>
    </p:spTree>
    <p:extLst>
      <p:ext uri="{BB962C8B-B14F-4D97-AF65-F5344CB8AC3E}">
        <p14:creationId xmlns:p14="http://schemas.microsoft.com/office/powerpoint/2010/main" val="51352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3</a:t>
            </a:fld>
            <a:endParaRPr kumimoji="1" lang="ja-JP" altLang="en-US" dirty="0"/>
          </a:p>
        </p:txBody>
      </p:sp>
    </p:spTree>
    <p:extLst>
      <p:ext uri="{BB962C8B-B14F-4D97-AF65-F5344CB8AC3E}">
        <p14:creationId xmlns:p14="http://schemas.microsoft.com/office/powerpoint/2010/main" val="377602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5</a:t>
            </a:fld>
            <a:endParaRPr kumimoji="1" lang="ja-JP" altLang="en-US" dirty="0"/>
          </a:p>
        </p:txBody>
      </p:sp>
    </p:spTree>
    <p:extLst>
      <p:ext uri="{BB962C8B-B14F-4D97-AF65-F5344CB8AC3E}">
        <p14:creationId xmlns:p14="http://schemas.microsoft.com/office/powerpoint/2010/main" val="186612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6</a:t>
            </a:fld>
            <a:endParaRPr kumimoji="1" lang="ja-JP" altLang="en-US" dirty="0"/>
          </a:p>
        </p:txBody>
      </p:sp>
    </p:spTree>
    <p:extLst>
      <p:ext uri="{BB962C8B-B14F-4D97-AF65-F5344CB8AC3E}">
        <p14:creationId xmlns:p14="http://schemas.microsoft.com/office/powerpoint/2010/main" val="179813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8</a:t>
            </a:fld>
            <a:endParaRPr kumimoji="1" lang="ja-JP" altLang="en-US" dirty="0"/>
          </a:p>
        </p:txBody>
      </p:sp>
    </p:spTree>
    <p:extLst>
      <p:ext uri="{BB962C8B-B14F-4D97-AF65-F5344CB8AC3E}">
        <p14:creationId xmlns:p14="http://schemas.microsoft.com/office/powerpoint/2010/main" val="368172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9</a:t>
            </a:fld>
            <a:endParaRPr kumimoji="1" lang="ja-JP" altLang="en-US" dirty="0"/>
          </a:p>
        </p:txBody>
      </p:sp>
    </p:spTree>
    <p:extLst>
      <p:ext uri="{BB962C8B-B14F-4D97-AF65-F5344CB8AC3E}">
        <p14:creationId xmlns:p14="http://schemas.microsoft.com/office/powerpoint/2010/main" val="39896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r>
              <a:rPr kumimoji="1" lang="en-US" altLang="ja-JP" dirty="0"/>
              <a:t>Next content is ‘Investigation for On-Road Test’.</a:t>
            </a:r>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14</a:t>
            </a:fld>
            <a:endParaRPr kumimoji="1" lang="ja-JP" altLang="en-US" dirty="0"/>
          </a:p>
        </p:txBody>
      </p:sp>
    </p:spTree>
    <p:extLst>
      <p:ext uri="{BB962C8B-B14F-4D97-AF65-F5344CB8AC3E}">
        <p14:creationId xmlns:p14="http://schemas.microsoft.com/office/powerpoint/2010/main" val="4242980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p:spPr>
      </p:sp>
      <p:sp>
        <p:nvSpPr>
          <p:cNvPr id="3" name="ノート プレースホルダー 2"/>
          <p:cNvSpPr>
            <a:spLocks noGrp="1"/>
          </p:cNvSpPr>
          <p:nvPr>
            <p:ph type="body" idx="1"/>
          </p:nvPr>
        </p:nvSpPr>
        <p:spPr>
          <a:xfrm>
            <a:off x="673101"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064F53-7E7D-44A8-B610-264848F950C9}"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19174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a:prstGeom prst="rect">
            <a:avLst/>
          </a:prstGeom>
          <a:noFill/>
          <a:ln w="12700">
            <a:solidFill>
              <a:prstClr val="black"/>
            </a:solidFill>
          </a:ln>
        </p:spPr>
      </p:sp>
      <p:sp>
        <p:nvSpPr>
          <p:cNvPr id="3" name="ノート プレースホルダー 2"/>
          <p:cNvSpPr>
            <a:spLocks noGrp="1"/>
          </p:cNvSpPr>
          <p:nvPr>
            <p:ph type="body" idx="1"/>
          </p:nvPr>
        </p:nvSpPr>
        <p:spPr>
          <a:xfrm>
            <a:off x="673100" y="4748213"/>
            <a:ext cx="5389563" cy="3884612"/>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kumimoji="1" lang="ja-JP" altLang="en-US" smtClean="0"/>
              <a:t>16</a:t>
            </a:fld>
            <a:endParaRPr kumimoji="1" lang="ja-JP" altLang="en-US" dirty="0"/>
          </a:p>
        </p:txBody>
      </p:sp>
    </p:spTree>
    <p:extLst>
      <p:ext uri="{BB962C8B-B14F-4D97-AF65-F5344CB8AC3E}">
        <p14:creationId xmlns:p14="http://schemas.microsoft.com/office/powerpoint/2010/main" val="364126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a:prstGeom prst="rect">
            <a:avLst/>
          </a:prstGeom>
        </p:spPr>
        <p:txBody>
          <a:bodyPr lIns="122191" tIns="61096" rIns="122191" bIns="61096"/>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lIns="122191" tIns="61096" rIns="122191" bIns="61096"/>
          <a:lstStyle>
            <a:lvl1pPr marL="0" indent="0" algn="ctr">
              <a:buNone/>
              <a:defRPr>
                <a:solidFill>
                  <a:schemeClr val="tx1">
                    <a:tint val="75000"/>
                  </a:schemeClr>
                </a:solidFill>
              </a:defRPr>
            </a:lvl1pPr>
            <a:lvl2pPr marL="436406" indent="0" algn="ctr">
              <a:buNone/>
              <a:defRPr>
                <a:solidFill>
                  <a:schemeClr val="tx1">
                    <a:tint val="75000"/>
                  </a:schemeClr>
                </a:solidFill>
              </a:defRPr>
            </a:lvl2pPr>
            <a:lvl3pPr marL="872812" indent="0" algn="ctr">
              <a:buNone/>
              <a:defRPr>
                <a:solidFill>
                  <a:schemeClr val="tx1">
                    <a:tint val="75000"/>
                  </a:schemeClr>
                </a:solidFill>
              </a:defRPr>
            </a:lvl3pPr>
            <a:lvl4pPr marL="1309218" indent="0" algn="ctr">
              <a:buNone/>
              <a:defRPr>
                <a:solidFill>
                  <a:schemeClr val="tx1">
                    <a:tint val="75000"/>
                  </a:schemeClr>
                </a:solidFill>
              </a:defRPr>
            </a:lvl4pPr>
            <a:lvl5pPr marL="1745624" indent="0" algn="ctr">
              <a:buNone/>
              <a:defRPr>
                <a:solidFill>
                  <a:schemeClr val="tx1">
                    <a:tint val="75000"/>
                  </a:schemeClr>
                </a:solidFill>
              </a:defRPr>
            </a:lvl5pPr>
            <a:lvl6pPr marL="2182031" indent="0" algn="ctr">
              <a:buNone/>
              <a:defRPr>
                <a:solidFill>
                  <a:schemeClr val="tx1">
                    <a:tint val="75000"/>
                  </a:schemeClr>
                </a:solidFill>
              </a:defRPr>
            </a:lvl6pPr>
            <a:lvl7pPr marL="2618437" indent="0" algn="ctr">
              <a:buNone/>
              <a:defRPr>
                <a:solidFill>
                  <a:schemeClr val="tx1">
                    <a:tint val="75000"/>
                  </a:schemeClr>
                </a:solidFill>
              </a:defRPr>
            </a:lvl7pPr>
            <a:lvl8pPr marL="3054843" indent="0" algn="ctr">
              <a:buNone/>
              <a:defRPr>
                <a:solidFill>
                  <a:schemeClr val="tx1">
                    <a:tint val="75000"/>
                  </a:schemeClr>
                </a:solidFill>
              </a:defRPr>
            </a:lvl8pPr>
            <a:lvl9pPr marL="349124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107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1600204"/>
            <a:ext cx="8915400" cy="4525963"/>
          </a:xfrm>
          <a:prstGeom prst="rect">
            <a:avLst/>
          </a:prstGeom>
        </p:spPr>
        <p:txBody>
          <a:bodyPr vert="eaVert" lIns="122191" tIns="61096" rIns="122191" bIns="61096"/>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853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a:prstGeom prst="rect">
            <a:avLst/>
          </a:prstGeom>
        </p:spPr>
        <p:txBody>
          <a:bodyPr vert="eaVert" lIns="122191" tIns="61096" rIns="122191" bIns="61096"/>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7" y="274640"/>
            <a:ext cx="6534150" cy="5851525"/>
          </a:xfrm>
          <a:prstGeom prst="rect">
            <a:avLst/>
          </a:prstGeom>
        </p:spPr>
        <p:txBody>
          <a:bodyPr vert="eaVert" lIns="122191" tIns="61096" rIns="122191" bIns="61096"/>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03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6" name="日付プレースホルダ 5"/>
          <p:cNvSpPr>
            <a:spLocks noGrp="1"/>
          </p:cNvSpPr>
          <p:nvPr>
            <p:ph type="dt" sz="half" idx="10"/>
          </p:nvPr>
        </p:nvSpPr>
        <p:spPr/>
        <p:txBody>
          <a:bodyPr/>
          <a:lstStyle/>
          <a:p>
            <a:pPr>
              <a:defRPr/>
            </a:pPr>
            <a:endParaRPr lang="en-US" altLang="ja-JP">
              <a:solidFill>
                <a:prstClr val="black"/>
              </a:solidFill>
            </a:endParaRPr>
          </a:p>
        </p:txBody>
      </p:sp>
      <p:sp>
        <p:nvSpPr>
          <p:cNvPr id="7" name="スライド番号プレースホルダ 6"/>
          <p:cNvSpPr>
            <a:spLocks noGrp="1"/>
          </p:cNvSpPr>
          <p:nvPr>
            <p:ph type="sldNum" sz="quarter" idx="11"/>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
        <p:nvSpPr>
          <p:cNvPr id="8" name="フッター プレースホルダ 7"/>
          <p:cNvSpPr>
            <a:spLocks noGrp="1"/>
          </p:cNvSpPr>
          <p:nvPr>
            <p:ph type="ftr" sz="quarter" idx="12"/>
          </p:nvPr>
        </p:nvSpPr>
        <p:spPr/>
        <p:txBody>
          <a:bodyPr/>
          <a:lstStyle/>
          <a:p>
            <a:pPr>
              <a:defRPr/>
            </a:pPr>
            <a:endParaRPr lang="en-US" altLang="ja-JP">
              <a:solidFill>
                <a:prstClr val="black"/>
              </a:solidFill>
            </a:endParaRPr>
          </a:p>
        </p:txBody>
      </p:sp>
    </p:spTree>
    <p:extLst>
      <p:ext uri="{BB962C8B-B14F-4D97-AF65-F5344CB8AC3E}">
        <p14:creationId xmlns:p14="http://schemas.microsoft.com/office/powerpoint/2010/main" val="371262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a:xfrm>
            <a:off x="16" y="0"/>
            <a:ext cx="7605713" cy="476250"/>
          </a:xfrm>
          <a:prstGeom prst="rect">
            <a:avLst/>
          </a:prstGeom>
        </p:spPr>
        <p:txBody>
          <a:bodyPr lIns="122191" tIns="61096" rIns="122191" bIns="61096"/>
          <a:lstStyle/>
          <a:p>
            <a:r>
              <a:rPr kumimoji="1" lang="ja-JP" altLang="en-US"/>
              <a:t>マスタ タイトルの書式設定</a:t>
            </a:r>
          </a:p>
        </p:txBody>
      </p:sp>
      <p:sp>
        <p:nvSpPr>
          <p:cNvPr id="7" name="日付プレースホルダ 6"/>
          <p:cNvSpPr>
            <a:spLocks noGrp="1"/>
          </p:cNvSpPr>
          <p:nvPr>
            <p:ph type="dt" sz="half" idx="10"/>
          </p:nvPr>
        </p:nvSpPr>
        <p:spPr/>
        <p:txBody>
          <a:bodyPr/>
          <a:lstStyle/>
          <a:p>
            <a:pPr>
              <a:defRPr/>
            </a:pPr>
            <a:endParaRPr lang="en-US" altLang="ja-JP">
              <a:solidFill>
                <a:prstClr val="black"/>
              </a:solidFill>
            </a:endParaRPr>
          </a:p>
        </p:txBody>
      </p:sp>
      <p:sp>
        <p:nvSpPr>
          <p:cNvPr id="8" name="スライド番号プレースホルダ 7"/>
          <p:cNvSpPr>
            <a:spLocks noGrp="1"/>
          </p:cNvSpPr>
          <p:nvPr>
            <p:ph type="sldNum" sz="quarter" idx="11"/>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
        <p:nvSpPr>
          <p:cNvPr id="9" name="フッター プレースホルダ 8"/>
          <p:cNvSpPr>
            <a:spLocks noGrp="1"/>
          </p:cNvSpPr>
          <p:nvPr>
            <p:ph type="ftr" sz="quarter" idx="12"/>
          </p:nvPr>
        </p:nvSpPr>
        <p:spPr/>
        <p:txBody>
          <a:bodyPr/>
          <a:lstStyle/>
          <a:p>
            <a:pPr>
              <a:defRPr/>
            </a:pPr>
            <a:endParaRPr lang="en-US" altLang="ja-JP">
              <a:solidFill>
                <a:prstClr val="black"/>
              </a:solidFill>
            </a:endParaRPr>
          </a:p>
        </p:txBody>
      </p:sp>
    </p:spTree>
    <p:extLst>
      <p:ext uri="{BB962C8B-B14F-4D97-AF65-F5344CB8AC3E}">
        <p14:creationId xmlns:p14="http://schemas.microsoft.com/office/powerpoint/2010/main" val="227945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 y="0"/>
            <a:ext cx="7605713" cy="476250"/>
          </a:xfrm>
          <a:prstGeom prst="rect">
            <a:avLst/>
          </a:prstGeom>
        </p:spPr>
        <p:txBody>
          <a:bodyPr lIns="122191" tIns="61096" rIns="122191" bIns="61096"/>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endParaRPr lang="en-US" altLang="ja-JP">
              <a:solidFill>
                <a:prstClr val="black"/>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solidFill>
            </a:endParaRPr>
          </a:p>
        </p:txBody>
      </p:sp>
      <p:sp>
        <p:nvSpPr>
          <p:cNvPr id="5" name="スライド番号プレースホルダ 4"/>
          <p:cNvSpPr>
            <a:spLocks noGrp="1"/>
          </p:cNvSpPr>
          <p:nvPr>
            <p:ph type="sldNum" sz="quarter" idx="12"/>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11470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6" name="日付プレースホルダ 5"/>
          <p:cNvSpPr>
            <a:spLocks noGrp="1"/>
          </p:cNvSpPr>
          <p:nvPr>
            <p:ph type="dt" sz="half" idx="10"/>
          </p:nvPr>
        </p:nvSpPr>
        <p:spPr/>
        <p:txBody>
          <a:bodyPr/>
          <a:lstStyle/>
          <a:p>
            <a:pPr>
              <a:defRPr/>
            </a:pPr>
            <a:endParaRPr lang="en-US" altLang="ja-JP">
              <a:solidFill>
                <a:prstClr val="black"/>
              </a:solidFill>
            </a:endParaRPr>
          </a:p>
        </p:txBody>
      </p:sp>
      <p:sp>
        <p:nvSpPr>
          <p:cNvPr id="7" name="スライド番号プレースホルダ 6"/>
          <p:cNvSpPr>
            <a:spLocks noGrp="1"/>
          </p:cNvSpPr>
          <p:nvPr>
            <p:ph type="sldNum" sz="quarter" idx="11"/>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
        <p:nvSpPr>
          <p:cNvPr id="8" name="フッター プレースホルダ 7"/>
          <p:cNvSpPr>
            <a:spLocks noGrp="1"/>
          </p:cNvSpPr>
          <p:nvPr>
            <p:ph type="ftr" sz="quarter" idx="12"/>
          </p:nvPr>
        </p:nvSpPr>
        <p:spPr/>
        <p:txBody>
          <a:bodyPr/>
          <a:lstStyle/>
          <a:p>
            <a:pPr>
              <a:defRPr/>
            </a:pPr>
            <a:endParaRPr lang="en-US" altLang="ja-JP">
              <a:solidFill>
                <a:prstClr val="black"/>
              </a:solidFill>
            </a:endParaRPr>
          </a:p>
        </p:txBody>
      </p:sp>
    </p:spTree>
    <p:extLst>
      <p:ext uri="{BB962C8B-B14F-4D97-AF65-F5344CB8AC3E}">
        <p14:creationId xmlns:p14="http://schemas.microsoft.com/office/powerpoint/2010/main" val="167710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a:prstGeom prst="rect">
            <a:avLst/>
          </a:prstGeom>
        </p:spPr>
        <p:txBody>
          <a:bodyPr lIns="122191" tIns="61096" rIns="122191" bIns="61096"/>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lIns="122191" tIns="61096" rIns="122191" bIns="61096"/>
          <a:lstStyle>
            <a:lvl1pPr marL="0" indent="0" algn="ctr">
              <a:buNone/>
              <a:defRPr>
                <a:solidFill>
                  <a:schemeClr val="tx1">
                    <a:tint val="75000"/>
                  </a:schemeClr>
                </a:solidFill>
              </a:defRPr>
            </a:lvl1pPr>
            <a:lvl2pPr marL="436406" indent="0" algn="ctr">
              <a:buNone/>
              <a:defRPr>
                <a:solidFill>
                  <a:schemeClr val="tx1">
                    <a:tint val="75000"/>
                  </a:schemeClr>
                </a:solidFill>
              </a:defRPr>
            </a:lvl2pPr>
            <a:lvl3pPr marL="872812" indent="0" algn="ctr">
              <a:buNone/>
              <a:defRPr>
                <a:solidFill>
                  <a:schemeClr val="tx1">
                    <a:tint val="75000"/>
                  </a:schemeClr>
                </a:solidFill>
              </a:defRPr>
            </a:lvl3pPr>
            <a:lvl4pPr marL="1309218" indent="0" algn="ctr">
              <a:buNone/>
              <a:defRPr>
                <a:solidFill>
                  <a:schemeClr val="tx1">
                    <a:tint val="75000"/>
                  </a:schemeClr>
                </a:solidFill>
              </a:defRPr>
            </a:lvl4pPr>
            <a:lvl5pPr marL="1745624" indent="0" algn="ctr">
              <a:buNone/>
              <a:defRPr>
                <a:solidFill>
                  <a:schemeClr val="tx1">
                    <a:tint val="75000"/>
                  </a:schemeClr>
                </a:solidFill>
              </a:defRPr>
            </a:lvl5pPr>
            <a:lvl6pPr marL="2182031" indent="0" algn="ctr">
              <a:buNone/>
              <a:defRPr>
                <a:solidFill>
                  <a:schemeClr val="tx1">
                    <a:tint val="75000"/>
                  </a:schemeClr>
                </a:solidFill>
              </a:defRPr>
            </a:lvl6pPr>
            <a:lvl7pPr marL="2618437" indent="0" algn="ctr">
              <a:buNone/>
              <a:defRPr>
                <a:solidFill>
                  <a:schemeClr val="tx1">
                    <a:tint val="75000"/>
                  </a:schemeClr>
                </a:solidFill>
              </a:defRPr>
            </a:lvl7pPr>
            <a:lvl8pPr marL="3054843" indent="0" algn="ctr">
              <a:buNone/>
              <a:defRPr>
                <a:solidFill>
                  <a:schemeClr val="tx1">
                    <a:tint val="75000"/>
                  </a:schemeClr>
                </a:solidFill>
              </a:defRPr>
            </a:lvl8pPr>
            <a:lvl9pPr marL="349124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816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コンテンツ プレースホルダ 2"/>
          <p:cNvSpPr>
            <a:spLocks noGrp="1"/>
          </p:cNvSpPr>
          <p:nvPr>
            <p:ph idx="1"/>
          </p:nvPr>
        </p:nvSpPr>
        <p:spPr>
          <a:xfrm>
            <a:off x="495300" y="1600204"/>
            <a:ext cx="8915400" cy="4525963"/>
          </a:xfrm>
          <a:prstGeom prst="rect">
            <a:avLst/>
          </a:prstGeom>
        </p:spPr>
        <p:txBody>
          <a:bodyPr lIns="122191" tIns="61096" rIns="122191" bIns="61096"/>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5715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5"/>
            <a:ext cx="8420100" cy="1362075"/>
          </a:xfrm>
          <a:prstGeom prst="rect">
            <a:avLst/>
          </a:prstGeom>
        </p:spPr>
        <p:txBody>
          <a:bodyPr lIns="122191" tIns="61096" rIns="122191" bIns="61096" anchor="t"/>
          <a:lstStyle>
            <a:lvl1pPr algn="l">
              <a:defRPr sz="378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14"/>
            <a:ext cx="8420100" cy="1500187"/>
          </a:xfrm>
          <a:prstGeom prst="rect">
            <a:avLst/>
          </a:prstGeom>
        </p:spPr>
        <p:txBody>
          <a:bodyPr lIns="122191" tIns="61096" rIns="122191" bIns="61096" anchor="b"/>
          <a:lstStyle>
            <a:lvl1pPr marL="0" indent="0">
              <a:buNone/>
              <a:defRPr sz="1929">
                <a:solidFill>
                  <a:schemeClr val="tx1">
                    <a:tint val="75000"/>
                  </a:schemeClr>
                </a:solidFill>
              </a:defRPr>
            </a:lvl1pPr>
            <a:lvl2pPr marL="436406" indent="0">
              <a:buNone/>
              <a:defRPr sz="1714">
                <a:solidFill>
                  <a:schemeClr val="tx1">
                    <a:tint val="75000"/>
                  </a:schemeClr>
                </a:solidFill>
              </a:defRPr>
            </a:lvl2pPr>
            <a:lvl3pPr marL="872812" indent="0">
              <a:buNone/>
              <a:defRPr sz="1500">
                <a:solidFill>
                  <a:schemeClr val="tx1">
                    <a:tint val="75000"/>
                  </a:schemeClr>
                </a:solidFill>
              </a:defRPr>
            </a:lvl3pPr>
            <a:lvl4pPr marL="1309218" indent="0">
              <a:buNone/>
              <a:defRPr sz="1357">
                <a:solidFill>
                  <a:schemeClr val="tx1">
                    <a:tint val="75000"/>
                  </a:schemeClr>
                </a:solidFill>
              </a:defRPr>
            </a:lvl4pPr>
            <a:lvl5pPr marL="1745624" indent="0">
              <a:buNone/>
              <a:defRPr sz="1357">
                <a:solidFill>
                  <a:schemeClr val="tx1">
                    <a:tint val="75000"/>
                  </a:schemeClr>
                </a:solidFill>
              </a:defRPr>
            </a:lvl5pPr>
            <a:lvl6pPr marL="2182031" indent="0">
              <a:buNone/>
              <a:defRPr sz="1357">
                <a:solidFill>
                  <a:schemeClr val="tx1">
                    <a:tint val="75000"/>
                  </a:schemeClr>
                </a:solidFill>
              </a:defRPr>
            </a:lvl6pPr>
            <a:lvl7pPr marL="2618437" indent="0">
              <a:buNone/>
              <a:defRPr sz="1357">
                <a:solidFill>
                  <a:schemeClr val="tx1">
                    <a:tint val="75000"/>
                  </a:schemeClr>
                </a:solidFill>
              </a:defRPr>
            </a:lvl7pPr>
            <a:lvl8pPr marL="3054843" indent="0">
              <a:buNone/>
              <a:defRPr sz="1357">
                <a:solidFill>
                  <a:schemeClr val="tx1">
                    <a:tint val="75000"/>
                  </a:schemeClr>
                </a:solidFill>
              </a:defRPr>
            </a:lvl8pPr>
            <a:lvl9pPr marL="3491249" indent="0">
              <a:buNone/>
              <a:defRPr sz="1357">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457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コンテンツ プレースホルダ 2"/>
          <p:cNvSpPr>
            <a:spLocks noGrp="1"/>
          </p:cNvSpPr>
          <p:nvPr>
            <p:ph sz="half" idx="1"/>
          </p:nvPr>
        </p:nvSpPr>
        <p:spPr>
          <a:xfrm>
            <a:off x="495304" y="1600204"/>
            <a:ext cx="4381501" cy="4525963"/>
          </a:xfrm>
          <a:prstGeom prst="rect">
            <a:avLst/>
          </a:prstGeom>
        </p:spPr>
        <p:txBody>
          <a:bodyPr lIns="122191" tIns="61096" rIns="122191" bIns="61096"/>
          <a:lstStyle>
            <a:lvl1pPr>
              <a:defRPr sz="2643"/>
            </a:lvl1pPr>
            <a:lvl2pPr>
              <a:defRPr sz="2286"/>
            </a:lvl2pPr>
            <a:lvl3pPr>
              <a:defRPr sz="1929"/>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0" y="1600204"/>
            <a:ext cx="4381501" cy="4525963"/>
          </a:xfrm>
          <a:prstGeom prst="rect">
            <a:avLst/>
          </a:prstGeom>
        </p:spPr>
        <p:txBody>
          <a:bodyPr lIns="122191" tIns="61096" rIns="122191" bIns="61096"/>
          <a:lstStyle>
            <a:lvl1pPr>
              <a:defRPr sz="2643"/>
            </a:lvl1pPr>
            <a:lvl2pPr>
              <a:defRPr sz="2286"/>
            </a:lvl2pPr>
            <a:lvl3pPr>
              <a:defRPr sz="1929"/>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1062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コンテンツ プレースホルダ 2"/>
          <p:cNvSpPr>
            <a:spLocks noGrp="1"/>
          </p:cNvSpPr>
          <p:nvPr>
            <p:ph idx="1"/>
          </p:nvPr>
        </p:nvSpPr>
        <p:spPr>
          <a:xfrm>
            <a:off x="495300" y="1600204"/>
            <a:ext cx="8915400" cy="4525963"/>
          </a:xfrm>
          <a:prstGeom prst="rect">
            <a:avLst/>
          </a:prstGeom>
        </p:spPr>
        <p:txBody>
          <a:bodyPr lIns="122191" tIns="61096" rIns="122191" bIns="61096"/>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7668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a:prstGeom prst="rect">
            <a:avLst/>
          </a:prstGeom>
        </p:spPr>
        <p:txBody>
          <a:bodyPr lIns="122191" tIns="61096" rIns="122191" bIns="61096" anchor="b"/>
          <a:lstStyle>
            <a:lvl1pPr marL="0" indent="0">
              <a:buNone/>
              <a:defRPr sz="2286" b="1"/>
            </a:lvl1pPr>
            <a:lvl2pPr marL="436406" indent="0">
              <a:buNone/>
              <a:defRPr sz="1929" b="1"/>
            </a:lvl2pPr>
            <a:lvl3pPr marL="872812" indent="0">
              <a:buNone/>
              <a:defRPr sz="1714" b="1"/>
            </a:lvl3pPr>
            <a:lvl4pPr marL="1309218" indent="0">
              <a:buNone/>
              <a:defRPr sz="1500" b="1"/>
            </a:lvl4pPr>
            <a:lvl5pPr marL="1745624" indent="0">
              <a:buNone/>
              <a:defRPr sz="1500" b="1"/>
            </a:lvl5pPr>
            <a:lvl6pPr marL="2182031" indent="0">
              <a:buNone/>
              <a:defRPr sz="1500" b="1"/>
            </a:lvl6pPr>
            <a:lvl7pPr marL="2618437" indent="0">
              <a:buNone/>
              <a:defRPr sz="1500" b="1"/>
            </a:lvl7pPr>
            <a:lvl8pPr marL="3054843" indent="0">
              <a:buNone/>
              <a:defRPr sz="1500" b="1"/>
            </a:lvl8pPr>
            <a:lvl9pPr marL="3491249"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a:prstGeom prst="rect">
            <a:avLst/>
          </a:prstGeom>
        </p:spPr>
        <p:txBody>
          <a:bodyPr lIns="122191" tIns="61096" rIns="122191" bIns="61096"/>
          <a:lstStyle>
            <a:lvl1pPr>
              <a:defRPr sz="2286"/>
            </a:lvl1pPr>
            <a:lvl2pPr>
              <a:defRPr sz="1929"/>
            </a:lvl2pPr>
            <a:lvl3pPr>
              <a:defRPr sz="1714"/>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384" y="1535113"/>
            <a:ext cx="4378325" cy="639762"/>
          </a:xfrm>
          <a:prstGeom prst="rect">
            <a:avLst/>
          </a:prstGeom>
        </p:spPr>
        <p:txBody>
          <a:bodyPr lIns="122191" tIns="61096" rIns="122191" bIns="61096" anchor="b"/>
          <a:lstStyle>
            <a:lvl1pPr marL="0" indent="0">
              <a:buNone/>
              <a:defRPr sz="2286" b="1"/>
            </a:lvl1pPr>
            <a:lvl2pPr marL="436406" indent="0">
              <a:buNone/>
              <a:defRPr sz="1929" b="1"/>
            </a:lvl2pPr>
            <a:lvl3pPr marL="872812" indent="0">
              <a:buNone/>
              <a:defRPr sz="1714" b="1"/>
            </a:lvl3pPr>
            <a:lvl4pPr marL="1309218" indent="0">
              <a:buNone/>
              <a:defRPr sz="1500" b="1"/>
            </a:lvl4pPr>
            <a:lvl5pPr marL="1745624" indent="0">
              <a:buNone/>
              <a:defRPr sz="1500" b="1"/>
            </a:lvl5pPr>
            <a:lvl6pPr marL="2182031" indent="0">
              <a:buNone/>
              <a:defRPr sz="1500" b="1"/>
            </a:lvl6pPr>
            <a:lvl7pPr marL="2618437" indent="0">
              <a:buNone/>
              <a:defRPr sz="1500" b="1"/>
            </a:lvl7pPr>
            <a:lvl8pPr marL="3054843" indent="0">
              <a:buNone/>
              <a:defRPr sz="1500" b="1"/>
            </a:lvl8pPr>
            <a:lvl9pPr marL="3491249"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384" y="2174875"/>
            <a:ext cx="4378325" cy="3951288"/>
          </a:xfrm>
          <a:prstGeom prst="rect">
            <a:avLst/>
          </a:prstGeom>
        </p:spPr>
        <p:txBody>
          <a:bodyPr lIns="122191" tIns="61096" rIns="122191" bIns="61096"/>
          <a:lstStyle>
            <a:lvl1pPr>
              <a:defRPr sz="2286"/>
            </a:lvl1pPr>
            <a:lvl2pPr>
              <a:defRPr sz="1929"/>
            </a:lvl2pPr>
            <a:lvl3pPr>
              <a:defRPr sz="1714"/>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8239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4240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9574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lIns="122191" tIns="61096" rIns="122191" bIns="61096" anchor="b"/>
          <a:lstStyle>
            <a:lvl1pPr algn="l">
              <a:defRPr sz="1929" b="1"/>
            </a:lvl1pPr>
          </a:lstStyle>
          <a:p>
            <a:r>
              <a:rPr kumimoji="1" lang="ja-JP" altLang="en-US"/>
              <a:t>マスタ タイトルの書式設定</a:t>
            </a:r>
          </a:p>
        </p:txBody>
      </p:sp>
      <p:sp>
        <p:nvSpPr>
          <p:cNvPr id="3" name="コンテンツ プレースホルダ 2"/>
          <p:cNvSpPr>
            <a:spLocks noGrp="1"/>
          </p:cNvSpPr>
          <p:nvPr>
            <p:ph idx="1"/>
          </p:nvPr>
        </p:nvSpPr>
        <p:spPr>
          <a:xfrm>
            <a:off x="3873500" y="273053"/>
            <a:ext cx="5537201" cy="5853113"/>
          </a:xfrm>
          <a:prstGeom prst="rect">
            <a:avLst/>
          </a:prstGeom>
        </p:spPr>
        <p:txBody>
          <a:bodyPr lIns="122191" tIns="61096" rIns="122191" bIns="61096"/>
          <a:lstStyle>
            <a:lvl1pPr>
              <a:defRPr sz="3071"/>
            </a:lvl1pPr>
            <a:lvl2pPr>
              <a:defRPr sz="2643"/>
            </a:lvl2pPr>
            <a:lvl3pPr>
              <a:defRPr sz="2286"/>
            </a:lvl3pPr>
            <a:lvl4pPr>
              <a:defRPr sz="1929"/>
            </a:lvl4pPr>
            <a:lvl5pPr>
              <a:defRPr sz="1929"/>
            </a:lvl5pPr>
            <a:lvl6pPr>
              <a:defRPr sz="1929"/>
            </a:lvl6pPr>
            <a:lvl7pPr>
              <a:defRPr sz="1929"/>
            </a:lvl7pPr>
            <a:lvl8pPr>
              <a:defRPr sz="1929"/>
            </a:lvl8pPr>
            <a:lvl9pPr>
              <a:defRPr sz="192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138" cy="4691063"/>
          </a:xfrm>
          <a:prstGeom prst="rect">
            <a:avLst/>
          </a:prstGeom>
        </p:spPr>
        <p:txBody>
          <a:bodyPr lIns="122191" tIns="61096" rIns="122191" bIns="61096"/>
          <a:lstStyle>
            <a:lvl1pPr marL="0" indent="0">
              <a:buNone/>
              <a:defRPr sz="1357"/>
            </a:lvl1pPr>
            <a:lvl2pPr marL="436406" indent="0">
              <a:buNone/>
              <a:defRPr sz="1143"/>
            </a:lvl2pPr>
            <a:lvl3pPr marL="872812" indent="0">
              <a:buNone/>
              <a:defRPr sz="929"/>
            </a:lvl3pPr>
            <a:lvl4pPr marL="1309218" indent="0">
              <a:buNone/>
              <a:defRPr sz="857"/>
            </a:lvl4pPr>
            <a:lvl5pPr marL="1745624" indent="0">
              <a:buNone/>
              <a:defRPr sz="857"/>
            </a:lvl5pPr>
            <a:lvl6pPr marL="2182031" indent="0">
              <a:buNone/>
              <a:defRPr sz="857"/>
            </a:lvl6pPr>
            <a:lvl7pPr marL="2618437" indent="0">
              <a:buNone/>
              <a:defRPr sz="857"/>
            </a:lvl7pPr>
            <a:lvl8pPr marL="3054843" indent="0">
              <a:buNone/>
              <a:defRPr sz="857"/>
            </a:lvl8pPr>
            <a:lvl9pPr marL="3491249" indent="0">
              <a:buNone/>
              <a:defRPr sz="85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8178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lIns="122191" tIns="61096" rIns="122191" bIns="61096" anchor="b"/>
          <a:lstStyle>
            <a:lvl1pPr algn="l">
              <a:defRPr sz="1929"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a:prstGeom prst="rect">
            <a:avLst/>
          </a:prstGeom>
        </p:spPr>
        <p:txBody>
          <a:bodyPr lIns="122191" tIns="61096" rIns="122191" bIns="61096"/>
          <a:lstStyle>
            <a:lvl1pPr marL="0" indent="0">
              <a:buNone/>
              <a:defRPr sz="3071"/>
            </a:lvl1pPr>
            <a:lvl2pPr marL="436406" indent="0">
              <a:buNone/>
              <a:defRPr sz="2643"/>
            </a:lvl2pPr>
            <a:lvl3pPr marL="872812" indent="0">
              <a:buNone/>
              <a:defRPr sz="2286"/>
            </a:lvl3pPr>
            <a:lvl4pPr marL="1309218" indent="0">
              <a:buNone/>
              <a:defRPr sz="1929"/>
            </a:lvl4pPr>
            <a:lvl5pPr marL="1745624" indent="0">
              <a:buNone/>
              <a:defRPr sz="1929"/>
            </a:lvl5pPr>
            <a:lvl6pPr marL="2182031" indent="0">
              <a:buNone/>
              <a:defRPr sz="1929"/>
            </a:lvl6pPr>
            <a:lvl7pPr marL="2618437" indent="0">
              <a:buNone/>
              <a:defRPr sz="1929"/>
            </a:lvl7pPr>
            <a:lvl8pPr marL="3054843" indent="0">
              <a:buNone/>
              <a:defRPr sz="1929"/>
            </a:lvl8pPr>
            <a:lvl9pPr marL="3491249" indent="0">
              <a:buNone/>
              <a:defRPr sz="1929"/>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a:prstGeom prst="rect">
            <a:avLst/>
          </a:prstGeom>
        </p:spPr>
        <p:txBody>
          <a:bodyPr lIns="122191" tIns="61096" rIns="122191" bIns="61096"/>
          <a:lstStyle>
            <a:lvl1pPr marL="0" indent="0">
              <a:buNone/>
              <a:defRPr sz="1357"/>
            </a:lvl1pPr>
            <a:lvl2pPr marL="436406" indent="0">
              <a:buNone/>
              <a:defRPr sz="1143"/>
            </a:lvl2pPr>
            <a:lvl3pPr marL="872812" indent="0">
              <a:buNone/>
              <a:defRPr sz="929"/>
            </a:lvl3pPr>
            <a:lvl4pPr marL="1309218" indent="0">
              <a:buNone/>
              <a:defRPr sz="857"/>
            </a:lvl4pPr>
            <a:lvl5pPr marL="1745624" indent="0">
              <a:buNone/>
              <a:defRPr sz="857"/>
            </a:lvl5pPr>
            <a:lvl6pPr marL="2182031" indent="0">
              <a:buNone/>
              <a:defRPr sz="857"/>
            </a:lvl6pPr>
            <a:lvl7pPr marL="2618437" indent="0">
              <a:buNone/>
              <a:defRPr sz="857"/>
            </a:lvl7pPr>
            <a:lvl8pPr marL="3054843" indent="0">
              <a:buNone/>
              <a:defRPr sz="857"/>
            </a:lvl8pPr>
            <a:lvl9pPr marL="3491249" indent="0">
              <a:buNone/>
              <a:defRPr sz="85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5511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1600204"/>
            <a:ext cx="8915400" cy="4525963"/>
          </a:xfrm>
          <a:prstGeom prst="rect">
            <a:avLst/>
          </a:prstGeom>
        </p:spPr>
        <p:txBody>
          <a:bodyPr vert="eaVert" lIns="122191" tIns="61096" rIns="122191" bIns="61096"/>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1877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a:prstGeom prst="rect">
            <a:avLst/>
          </a:prstGeom>
        </p:spPr>
        <p:txBody>
          <a:bodyPr vert="eaVert" lIns="122191" tIns="61096" rIns="122191" bIns="61096"/>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7" y="274640"/>
            <a:ext cx="6534150" cy="5851525"/>
          </a:xfrm>
          <a:prstGeom prst="rect">
            <a:avLst/>
          </a:prstGeom>
        </p:spPr>
        <p:txBody>
          <a:bodyPr vert="eaVert" lIns="122191" tIns="61096" rIns="122191" bIns="61096"/>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2672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6" name="日付プレースホルダ 5"/>
          <p:cNvSpPr>
            <a:spLocks noGrp="1"/>
          </p:cNvSpPr>
          <p:nvPr>
            <p:ph type="dt" sz="half" idx="10"/>
          </p:nvPr>
        </p:nvSpPr>
        <p:spPr/>
        <p:txBody>
          <a:bodyPr/>
          <a:lstStyle/>
          <a:p>
            <a:pPr>
              <a:defRPr/>
            </a:pPr>
            <a:endParaRPr lang="en-US" altLang="ja-JP">
              <a:solidFill>
                <a:prstClr val="black"/>
              </a:solidFill>
            </a:endParaRPr>
          </a:p>
        </p:txBody>
      </p:sp>
      <p:sp>
        <p:nvSpPr>
          <p:cNvPr id="7" name="スライド番号プレースホルダ 6"/>
          <p:cNvSpPr>
            <a:spLocks noGrp="1"/>
          </p:cNvSpPr>
          <p:nvPr>
            <p:ph type="sldNum" sz="quarter" idx="11"/>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
        <p:nvSpPr>
          <p:cNvPr id="8" name="フッター プレースホルダ 7"/>
          <p:cNvSpPr>
            <a:spLocks noGrp="1"/>
          </p:cNvSpPr>
          <p:nvPr>
            <p:ph type="ftr" sz="quarter" idx="12"/>
          </p:nvPr>
        </p:nvSpPr>
        <p:spPr/>
        <p:txBody>
          <a:bodyPr/>
          <a:lstStyle/>
          <a:p>
            <a:pPr>
              <a:defRPr/>
            </a:pPr>
            <a:endParaRPr lang="en-US" altLang="ja-JP">
              <a:solidFill>
                <a:prstClr val="black"/>
              </a:solidFill>
            </a:endParaRPr>
          </a:p>
        </p:txBody>
      </p:sp>
    </p:spTree>
    <p:extLst>
      <p:ext uri="{BB962C8B-B14F-4D97-AF65-F5344CB8AC3E}">
        <p14:creationId xmlns:p14="http://schemas.microsoft.com/office/powerpoint/2010/main" val="2288883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a:xfrm>
            <a:off x="16" y="0"/>
            <a:ext cx="7605713" cy="476250"/>
          </a:xfrm>
          <a:prstGeom prst="rect">
            <a:avLst/>
          </a:prstGeom>
        </p:spPr>
        <p:txBody>
          <a:bodyPr lIns="122191" tIns="61096" rIns="122191" bIns="61096"/>
          <a:lstStyle/>
          <a:p>
            <a:r>
              <a:rPr kumimoji="1" lang="ja-JP" altLang="en-US"/>
              <a:t>マスタ タイトルの書式設定</a:t>
            </a:r>
          </a:p>
        </p:txBody>
      </p:sp>
      <p:sp>
        <p:nvSpPr>
          <p:cNvPr id="7" name="日付プレースホルダ 6"/>
          <p:cNvSpPr>
            <a:spLocks noGrp="1"/>
          </p:cNvSpPr>
          <p:nvPr>
            <p:ph type="dt" sz="half" idx="10"/>
          </p:nvPr>
        </p:nvSpPr>
        <p:spPr/>
        <p:txBody>
          <a:bodyPr/>
          <a:lstStyle/>
          <a:p>
            <a:pPr>
              <a:defRPr/>
            </a:pPr>
            <a:endParaRPr lang="en-US" altLang="ja-JP">
              <a:solidFill>
                <a:prstClr val="black"/>
              </a:solidFill>
            </a:endParaRPr>
          </a:p>
        </p:txBody>
      </p:sp>
      <p:sp>
        <p:nvSpPr>
          <p:cNvPr id="8" name="スライド番号プレースホルダ 7"/>
          <p:cNvSpPr>
            <a:spLocks noGrp="1"/>
          </p:cNvSpPr>
          <p:nvPr>
            <p:ph type="sldNum" sz="quarter" idx="11"/>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
        <p:nvSpPr>
          <p:cNvPr id="9" name="フッター プレースホルダ 8"/>
          <p:cNvSpPr>
            <a:spLocks noGrp="1"/>
          </p:cNvSpPr>
          <p:nvPr>
            <p:ph type="ftr" sz="quarter" idx="12"/>
          </p:nvPr>
        </p:nvSpPr>
        <p:spPr/>
        <p:txBody>
          <a:bodyPr/>
          <a:lstStyle/>
          <a:p>
            <a:pPr>
              <a:defRPr/>
            </a:pPr>
            <a:endParaRPr lang="en-US" altLang="ja-JP">
              <a:solidFill>
                <a:prstClr val="black"/>
              </a:solidFill>
            </a:endParaRPr>
          </a:p>
        </p:txBody>
      </p:sp>
    </p:spTree>
    <p:extLst>
      <p:ext uri="{BB962C8B-B14F-4D97-AF65-F5344CB8AC3E}">
        <p14:creationId xmlns:p14="http://schemas.microsoft.com/office/powerpoint/2010/main" val="4449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3" y="0"/>
            <a:ext cx="7605713" cy="476250"/>
          </a:xfrm>
          <a:prstGeom prst="rect">
            <a:avLst/>
          </a:prstGeom>
        </p:spPr>
        <p:txBody>
          <a:bodyPr lIns="122191" tIns="61096" rIns="122191" bIns="61096"/>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endParaRPr lang="en-US" altLang="ja-JP">
              <a:solidFill>
                <a:prstClr val="black"/>
              </a:solidFill>
            </a:endParaRPr>
          </a:p>
        </p:txBody>
      </p:sp>
      <p:sp>
        <p:nvSpPr>
          <p:cNvPr id="4" name="フッター プレースホルダ 3"/>
          <p:cNvSpPr>
            <a:spLocks noGrp="1"/>
          </p:cNvSpPr>
          <p:nvPr>
            <p:ph type="ftr" sz="quarter" idx="11"/>
          </p:nvPr>
        </p:nvSpPr>
        <p:spPr/>
        <p:txBody>
          <a:bodyPr/>
          <a:lstStyle/>
          <a:p>
            <a:pPr>
              <a:defRPr/>
            </a:pPr>
            <a:endParaRPr lang="en-US" altLang="ja-JP">
              <a:solidFill>
                <a:prstClr val="black"/>
              </a:solidFill>
            </a:endParaRPr>
          </a:p>
        </p:txBody>
      </p:sp>
      <p:sp>
        <p:nvSpPr>
          <p:cNvPr id="5" name="スライド番号プレースホルダ 4"/>
          <p:cNvSpPr>
            <a:spLocks noGrp="1"/>
          </p:cNvSpPr>
          <p:nvPr>
            <p:ph type="sldNum" sz="quarter" idx="12"/>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9329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5"/>
            <a:ext cx="8420100" cy="1362075"/>
          </a:xfrm>
          <a:prstGeom prst="rect">
            <a:avLst/>
          </a:prstGeom>
        </p:spPr>
        <p:txBody>
          <a:bodyPr lIns="122191" tIns="61096" rIns="122191" bIns="61096" anchor="t"/>
          <a:lstStyle>
            <a:lvl1pPr algn="l">
              <a:defRPr sz="378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638" y="2906714"/>
            <a:ext cx="8420100" cy="1500187"/>
          </a:xfrm>
          <a:prstGeom prst="rect">
            <a:avLst/>
          </a:prstGeom>
        </p:spPr>
        <p:txBody>
          <a:bodyPr lIns="122191" tIns="61096" rIns="122191" bIns="61096" anchor="b"/>
          <a:lstStyle>
            <a:lvl1pPr marL="0" indent="0">
              <a:buNone/>
              <a:defRPr sz="1929">
                <a:solidFill>
                  <a:schemeClr val="tx1">
                    <a:tint val="75000"/>
                  </a:schemeClr>
                </a:solidFill>
              </a:defRPr>
            </a:lvl1pPr>
            <a:lvl2pPr marL="436406" indent="0">
              <a:buNone/>
              <a:defRPr sz="1714">
                <a:solidFill>
                  <a:schemeClr val="tx1">
                    <a:tint val="75000"/>
                  </a:schemeClr>
                </a:solidFill>
              </a:defRPr>
            </a:lvl2pPr>
            <a:lvl3pPr marL="872812" indent="0">
              <a:buNone/>
              <a:defRPr sz="1500">
                <a:solidFill>
                  <a:schemeClr val="tx1">
                    <a:tint val="75000"/>
                  </a:schemeClr>
                </a:solidFill>
              </a:defRPr>
            </a:lvl3pPr>
            <a:lvl4pPr marL="1309218" indent="0">
              <a:buNone/>
              <a:defRPr sz="1357">
                <a:solidFill>
                  <a:schemeClr val="tx1">
                    <a:tint val="75000"/>
                  </a:schemeClr>
                </a:solidFill>
              </a:defRPr>
            </a:lvl4pPr>
            <a:lvl5pPr marL="1745624" indent="0">
              <a:buNone/>
              <a:defRPr sz="1357">
                <a:solidFill>
                  <a:schemeClr val="tx1">
                    <a:tint val="75000"/>
                  </a:schemeClr>
                </a:solidFill>
              </a:defRPr>
            </a:lvl5pPr>
            <a:lvl6pPr marL="2182031" indent="0">
              <a:buNone/>
              <a:defRPr sz="1357">
                <a:solidFill>
                  <a:schemeClr val="tx1">
                    <a:tint val="75000"/>
                  </a:schemeClr>
                </a:solidFill>
              </a:defRPr>
            </a:lvl6pPr>
            <a:lvl7pPr marL="2618437" indent="0">
              <a:buNone/>
              <a:defRPr sz="1357">
                <a:solidFill>
                  <a:schemeClr val="tx1">
                    <a:tint val="75000"/>
                  </a:schemeClr>
                </a:solidFill>
              </a:defRPr>
            </a:lvl7pPr>
            <a:lvl8pPr marL="3054843" indent="0">
              <a:buNone/>
              <a:defRPr sz="1357">
                <a:solidFill>
                  <a:schemeClr val="tx1">
                    <a:tint val="75000"/>
                  </a:schemeClr>
                </a:solidFill>
              </a:defRPr>
            </a:lvl8pPr>
            <a:lvl9pPr marL="3491249" indent="0">
              <a:buNone/>
              <a:defRPr sz="1357">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80989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sp>
        <p:nvSpPr>
          <p:cNvPr id="6" name="日付プレースホルダ 5"/>
          <p:cNvSpPr>
            <a:spLocks noGrp="1"/>
          </p:cNvSpPr>
          <p:nvPr>
            <p:ph type="dt" sz="half" idx="10"/>
          </p:nvPr>
        </p:nvSpPr>
        <p:spPr/>
        <p:txBody>
          <a:bodyPr/>
          <a:lstStyle/>
          <a:p>
            <a:pPr>
              <a:defRPr/>
            </a:pPr>
            <a:endParaRPr lang="en-US" altLang="ja-JP">
              <a:solidFill>
                <a:prstClr val="black"/>
              </a:solidFill>
            </a:endParaRPr>
          </a:p>
        </p:txBody>
      </p:sp>
      <p:sp>
        <p:nvSpPr>
          <p:cNvPr id="7" name="スライド番号プレースホルダ 6"/>
          <p:cNvSpPr>
            <a:spLocks noGrp="1"/>
          </p:cNvSpPr>
          <p:nvPr>
            <p:ph type="sldNum" sz="quarter" idx="11"/>
          </p:nvPr>
        </p:nvSpPr>
        <p:spPr/>
        <p:txBody>
          <a:bodyPr/>
          <a:lstStyle/>
          <a:p>
            <a:pPr>
              <a:defRPr/>
            </a:pPr>
            <a:fld id="{A370D70F-C146-4148-A80B-597499669636}" type="slidenum">
              <a:rPr lang="en-US" altLang="ja-JP" smtClean="0">
                <a:solidFill>
                  <a:prstClr val="black"/>
                </a:solidFill>
              </a:rPr>
              <a:pPr>
                <a:defRPr/>
              </a:pPr>
              <a:t>‹#›</a:t>
            </a:fld>
            <a:endParaRPr lang="en-US" altLang="ja-JP">
              <a:solidFill>
                <a:prstClr val="black"/>
              </a:solidFill>
            </a:endParaRPr>
          </a:p>
        </p:txBody>
      </p:sp>
      <p:sp>
        <p:nvSpPr>
          <p:cNvPr id="8" name="フッター プレースホルダ 7"/>
          <p:cNvSpPr>
            <a:spLocks noGrp="1"/>
          </p:cNvSpPr>
          <p:nvPr>
            <p:ph type="ftr" sz="quarter" idx="12"/>
          </p:nvPr>
        </p:nvSpPr>
        <p:spPr/>
        <p:txBody>
          <a:bodyPr/>
          <a:lstStyle/>
          <a:p>
            <a:pPr>
              <a:defRPr/>
            </a:pPr>
            <a:endParaRPr lang="en-US" altLang="ja-JP">
              <a:solidFill>
                <a:prstClr val="black"/>
              </a:solidFill>
            </a:endParaRPr>
          </a:p>
        </p:txBody>
      </p:sp>
    </p:spTree>
    <p:extLst>
      <p:ext uri="{BB962C8B-B14F-4D97-AF65-F5344CB8AC3E}">
        <p14:creationId xmlns:p14="http://schemas.microsoft.com/office/powerpoint/2010/main" val="1042962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314B62DA-A87B-4D13-9D4B-DA005EEC52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01370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54200" y="2133854"/>
            <a:ext cx="8151813"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a:t>マスタ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ja-JP" altLang="en-US" dirty="0">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ja-JP" altLang="en-US" dirty="0">
              <a:solidFill>
                <a:srgbClr val="000000"/>
              </a:solidFill>
            </a:endParaRPr>
          </a:p>
        </p:txBody>
      </p:sp>
      <p:sp>
        <p:nvSpPr>
          <p:cNvPr id="3078" name="Rectangle 6"/>
          <p:cNvSpPr>
            <a:spLocks noGrp="1" noChangeArrowheads="1"/>
          </p:cNvSpPr>
          <p:nvPr>
            <p:ph type="sldNum" sz="quarter" idx="4"/>
          </p:nvPr>
        </p:nvSpPr>
        <p:spPr>
          <a:xfrm>
            <a:off x="7099300" y="6245225"/>
            <a:ext cx="2311400" cy="476250"/>
          </a:xfrm>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pic>
        <p:nvPicPr>
          <p:cNvPr id="3079" name="Picture 7" descr="mlit_top"/>
          <p:cNvPicPr>
            <a:picLocks noChangeAspect="1" noChangeArrowheads="1"/>
          </p:cNvPicPr>
          <p:nvPr/>
        </p:nvPicPr>
        <p:blipFill>
          <a:blip r:embed="rId2" cstate="print"/>
          <a:srcRect t="62230"/>
          <a:stretch>
            <a:fillRect/>
          </a:stretch>
        </p:blipFill>
        <p:spPr bwMode="auto">
          <a:xfrm>
            <a:off x="0" y="6524879"/>
            <a:ext cx="9906000" cy="333375"/>
          </a:xfrm>
          <a:prstGeom prst="rect">
            <a:avLst/>
          </a:prstGeom>
          <a:noFill/>
        </p:spPr>
      </p:pic>
      <p:sp>
        <p:nvSpPr>
          <p:cNvPr id="3081" name="Rectangle 9"/>
          <p:cNvSpPr>
            <a:spLocks noChangeArrowheads="1"/>
          </p:cNvSpPr>
          <p:nvPr/>
        </p:nvSpPr>
        <p:spPr bwMode="auto">
          <a:xfrm>
            <a:off x="1833306" y="3284792"/>
            <a:ext cx="8072702" cy="73025"/>
          </a:xfrm>
          <a:prstGeom prst="rect">
            <a:avLst/>
          </a:prstGeom>
          <a:solidFill>
            <a:srgbClr val="0066CC"/>
          </a:solidFill>
          <a:ln w="9525">
            <a:noFill/>
            <a:miter lim="800000"/>
            <a:headEnd/>
            <a:tailEnd/>
          </a:ln>
          <a:effectLst/>
        </p:spPr>
        <p:txBody>
          <a:bodyPr wrap="none" anchor="ctr"/>
          <a:lstStyle/>
          <a:p>
            <a:pPr algn="l" fontAlgn="auto">
              <a:spcBef>
                <a:spcPts val="0"/>
              </a:spcBef>
              <a:spcAft>
                <a:spcPts val="0"/>
              </a:spcAft>
            </a:pPr>
            <a:endParaRPr lang="ja-JP" altLang="en-US" sz="1800" dirty="0">
              <a:solidFill>
                <a:srgbClr val="000000"/>
              </a:solidFill>
              <a:latin typeface="Arial"/>
              <a:ea typeface="ＭＳ Ｐゴシック"/>
            </a:endParaRPr>
          </a:p>
        </p:txBody>
      </p:sp>
      <p:pic>
        <p:nvPicPr>
          <p:cNvPr id="3083" name="Picture 11"/>
          <p:cNvPicPr>
            <a:picLocks noChangeAspect="1" noChangeArrowheads="1"/>
          </p:cNvPicPr>
          <p:nvPr/>
        </p:nvPicPr>
        <p:blipFill>
          <a:blip r:embed="rId3" cstate="print"/>
          <a:srcRect/>
          <a:stretch>
            <a:fillRect/>
          </a:stretch>
        </p:blipFill>
        <p:spPr bwMode="auto">
          <a:xfrm>
            <a:off x="2" y="6051804"/>
            <a:ext cx="2301080" cy="473075"/>
          </a:xfrm>
          <a:prstGeom prst="rect">
            <a:avLst/>
          </a:prstGeom>
          <a:noFill/>
          <a:ln w="9525">
            <a:noFill/>
            <a:miter lim="800000"/>
            <a:headEnd/>
            <a:tailEnd/>
          </a:ln>
          <a:effectLst/>
        </p:spPr>
      </p:pic>
      <p:sp>
        <p:nvSpPr>
          <p:cNvPr id="3084" name="Text Box 12"/>
          <p:cNvSpPr txBox="1">
            <a:spLocks noChangeArrowheads="1"/>
          </p:cNvSpPr>
          <p:nvPr/>
        </p:nvSpPr>
        <p:spPr bwMode="auto">
          <a:xfrm>
            <a:off x="3" y="6524877"/>
            <a:ext cx="3389069" cy="262829"/>
          </a:xfrm>
          <a:prstGeom prst="rect">
            <a:avLst/>
          </a:prstGeom>
          <a:noFill/>
          <a:ln w="9525">
            <a:noFill/>
            <a:miter lim="800000"/>
            <a:headEnd/>
            <a:tailEnd/>
          </a:ln>
          <a:effectLst/>
        </p:spPr>
        <p:txBody>
          <a:bodyPr wrap="none">
            <a:spAutoFit/>
          </a:bodyPr>
          <a:lstStyle/>
          <a:p>
            <a:pPr algn="l" fontAlgn="auto">
              <a:spcBef>
                <a:spcPts val="0"/>
              </a:spcBef>
              <a:spcAft>
                <a:spcPts val="0"/>
              </a:spcAft>
            </a:pPr>
            <a:r>
              <a:rPr lang="en-US" altLang="ja-JP" sz="1108" i="1" dirty="0">
                <a:solidFill>
                  <a:srgbClr val="FFFFFF"/>
                </a:solidFill>
                <a:latin typeface="Times New Roman" pitchFamily="18" charset="0"/>
                <a:ea typeface="ＭＳ Ｐゴシック"/>
              </a:rPr>
              <a:t>Ministry of Land, Infrastructure, Transport and Tourism</a:t>
            </a:r>
          </a:p>
        </p:txBody>
      </p:sp>
    </p:spTree>
    <p:extLst>
      <p:ext uri="{BB962C8B-B14F-4D97-AF65-F5344CB8AC3E}">
        <p14:creationId xmlns:p14="http://schemas.microsoft.com/office/powerpoint/2010/main" val="1663772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4183899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3" y="4407154"/>
            <a:ext cx="8420101"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23" y="2906722"/>
            <a:ext cx="8420101"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1267211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468391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ja-JP" altLang="en-US" dirty="0">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32958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ja-JP" altLang="en-US"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2724448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ja-JP" altLang="en-US" dirty="0">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799352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2985" y="273055"/>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8835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コンテンツ プレースホルダ 2"/>
          <p:cNvSpPr>
            <a:spLocks noGrp="1"/>
          </p:cNvSpPr>
          <p:nvPr>
            <p:ph sz="half" idx="1"/>
          </p:nvPr>
        </p:nvSpPr>
        <p:spPr>
          <a:xfrm>
            <a:off x="495304" y="1600204"/>
            <a:ext cx="4381501" cy="4525963"/>
          </a:xfrm>
          <a:prstGeom prst="rect">
            <a:avLst/>
          </a:prstGeom>
        </p:spPr>
        <p:txBody>
          <a:bodyPr lIns="122191" tIns="61096" rIns="122191" bIns="61096"/>
          <a:lstStyle>
            <a:lvl1pPr>
              <a:defRPr sz="2643"/>
            </a:lvl1pPr>
            <a:lvl2pPr>
              <a:defRPr sz="2286"/>
            </a:lvl2pPr>
            <a:lvl3pPr>
              <a:defRPr sz="1929"/>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00" y="1600204"/>
            <a:ext cx="4381501" cy="4525963"/>
          </a:xfrm>
          <a:prstGeom prst="rect">
            <a:avLst/>
          </a:prstGeom>
        </p:spPr>
        <p:txBody>
          <a:bodyPr lIns="122191" tIns="61096" rIns="122191" bIns="61096"/>
          <a:lstStyle>
            <a:lvl1pPr>
              <a:defRPr sz="2643"/>
            </a:lvl1pPr>
            <a:lvl2pPr>
              <a:defRPr sz="2286"/>
            </a:lvl2pPr>
            <a:lvl3pPr>
              <a:defRPr sz="1929"/>
            </a:lvl3pPr>
            <a:lvl4pPr>
              <a:defRPr sz="1714"/>
            </a:lvl4pPr>
            <a:lvl5pPr>
              <a:defRPr sz="1714"/>
            </a:lvl5pPr>
            <a:lvl6pPr>
              <a:defRPr sz="1714"/>
            </a:lvl6pPr>
            <a:lvl7pPr>
              <a:defRPr sz="1714"/>
            </a:lvl7pPr>
            <a:lvl8pPr>
              <a:defRPr sz="1714"/>
            </a:lvl8pPr>
            <a:lvl9pPr>
              <a:defRPr sz="171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310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dirty="0"/>
              <a:t>アイコンをクリックして図を追加</a:t>
            </a:r>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ja-JP" altLang="en-US" dirty="0">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604370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3871830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40" y="3"/>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5" y="3"/>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ja-JP" altLang="en-US" dirty="0">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dirty="0">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4C3E5D78-4B7F-43CC-8C12-39FA07CFC1D6}" type="slidenum">
              <a:rPr lang="ja-JP" altLang="en-US" smtClean="0">
                <a:solidFill>
                  <a:srgbClr val="000000"/>
                </a:solidFill>
              </a:rPr>
              <a:pPr/>
              <a:t>‹#›</a:t>
            </a:fld>
            <a:endParaRPr lang="ja-JP" altLang="en-US" dirty="0">
              <a:solidFill>
                <a:srgbClr val="000000"/>
              </a:solidFill>
            </a:endParaRPr>
          </a:p>
        </p:txBody>
      </p:sp>
    </p:spTree>
    <p:extLst>
      <p:ext uri="{BB962C8B-B14F-4D97-AF65-F5344CB8AC3E}">
        <p14:creationId xmlns:p14="http://schemas.microsoft.com/office/powerpoint/2010/main" val="3584547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Rectangle 14"/>
          <p:cNvSpPr>
            <a:spLocks noChangeArrowheads="1"/>
          </p:cNvSpPr>
          <p:nvPr userDrawn="1"/>
        </p:nvSpPr>
        <p:spPr bwMode="auto">
          <a:xfrm>
            <a:off x="0" y="350847"/>
            <a:ext cx="9906000" cy="166687"/>
          </a:xfrm>
          <a:prstGeom prst="rect">
            <a:avLst/>
          </a:prstGeom>
          <a:gradFill rotWithShape="1">
            <a:gsLst>
              <a:gs pos="0">
                <a:srgbClr val="CCFFFF"/>
              </a:gs>
              <a:gs pos="100000">
                <a:srgbClr val="0099CC"/>
              </a:gs>
            </a:gsLst>
            <a:lin ang="5400000" scaled="1"/>
          </a:gradFill>
          <a:ln w="9525">
            <a:noFill/>
            <a:miter lim="800000"/>
            <a:headEnd/>
            <a:tailEnd/>
          </a:ln>
          <a:effectLst/>
        </p:spPr>
        <p:txBody>
          <a:bodyPr wrap="none" anchor="ctr"/>
          <a:lstStyle/>
          <a:p>
            <a:pPr algn="l" fontAlgn="auto">
              <a:spcBef>
                <a:spcPts val="0"/>
              </a:spcBef>
              <a:spcAft>
                <a:spcPts val="0"/>
              </a:spcAft>
              <a:defRPr/>
            </a:pPr>
            <a:endParaRPr lang="ja-JP" altLang="en-US" sz="1800" dirty="0">
              <a:solidFill>
                <a:prstClr val="black"/>
              </a:solidFill>
              <a:latin typeface="Arial"/>
              <a:ea typeface="ＭＳ Ｐゴシック"/>
            </a:endParaRPr>
          </a:p>
        </p:txBody>
      </p:sp>
      <p:pic>
        <p:nvPicPr>
          <p:cNvPr id="4" name="Picture 13"/>
          <p:cNvPicPr>
            <a:picLocks noChangeAspect="1" noChangeArrowheads="1"/>
          </p:cNvPicPr>
          <p:nvPr userDrawn="1"/>
        </p:nvPicPr>
        <p:blipFill>
          <a:blip r:embed="rId2" cstate="print"/>
          <a:srcRect t="3670"/>
          <a:stretch>
            <a:fillRect/>
          </a:stretch>
        </p:blipFill>
        <p:spPr bwMode="auto">
          <a:xfrm>
            <a:off x="8339299" y="0"/>
            <a:ext cx="1551252" cy="323850"/>
          </a:xfrm>
          <a:prstGeom prst="rect">
            <a:avLst/>
          </a:prstGeom>
          <a:noFill/>
          <a:ln w="9525">
            <a:noFill/>
            <a:miter lim="800000"/>
            <a:headEnd/>
            <a:tailEnd/>
          </a:ln>
        </p:spPr>
      </p:pic>
      <p:sp>
        <p:nvSpPr>
          <p:cNvPr id="9" name="タイトル 1"/>
          <p:cNvSpPr>
            <a:spLocks noGrp="1"/>
          </p:cNvSpPr>
          <p:nvPr>
            <p:ph type="ctrTitle"/>
          </p:nvPr>
        </p:nvSpPr>
        <p:spPr>
          <a:xfrm>
            <a:off x="0" y="14235"/>
            <a:ext cx="3248820" cy="340863"/>
          </a:xfrm>
        </p:spPr>
        <p:txBody>
          <a:bodyPr wrap="none" lIns="72000" tIns="0" rIns="72000" bIns="0">
            <a:spAutoFit/>
          </a:bodyPr>
          <a:lstStyle>
            <a:lvl1pPr algn="l">
              <a:defRPr sz="2215">
                <a:effectLst>
                  <a:outerShdw blurRad="38100" dist="38100" dir="2700000" algn="tl">
                    <a:srgbClr val="000000">
                      <a:alpha val="43137"/>
                    </a:srgbClr>
                  </a:outerShdw>
                </a:effectLst>
              </a:defRPr>
            </a:lvl1pPr>
          </a:lstStyle>
          <a:p>
            <a:r>
              <a:rPr lang="ja-JP" altLang="en-US" dirty="0"/>
              <a:t>マスタ タイトルの書式設定</a:t>
            </a:r>
          </a:p>
        </p:txBody>
      </p:sp>
      <p:sp>
        <p:nvSpPr>
          <p:cNvPr id="5" name="スライド番号プレースホルダ 5"/>
          <p:cNvSpPr>
            <a:spLocks noGrp="1"/>
          </p:cNvSpPr>
          <p:nvPr>
            <p:ph type="sldNum" sz="quarter" idx="10"/>
          </p:nvPr>
        </p:nvSpPr>
        <p:spPr>
          <a:xfrm>
            <a:off x="9521261" y="6581756"/>
            <a:ext cx="385042" cy="291170"/>
          </a:xfrm>
        </p:spPr>
        <p:txBody>
          <a:bodyPr wrap="none">
            <a:spAutoFit/>
          </a:bodyPr>
          <a:lstStyle>
            <a:lvl1pPr fontAlgn="base">
              <a:spcBef>
                <a:spcPct val="0"/>
              </a:spcBef>
              <a:spcAft>
                <a:spcPct val="0"/>
              </a:spcAft>
              <a:defRPr>
                <a:latin typeface="Arial" charset="0"/>
                <a:ea typeface="ＭＳ Ｐゴシック" pitchFamily="50" charset="-128"/>
              </a:defRPr>
            </a:lvl1pPr>
          </a:lstStyle>
          <a:p>
            <a:pPr>
              <a:defRPr/>
            </a:pPr>
            <a:fld id="{26AB5C0E-2749-40BC-974D-018DEDC29195}" type="slidenum">
              <a:rPr lang="ja-JP" altLang="en-US">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4272893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8841433" y="6623834"/>
            <a:ext cx="1064568" cy="245003"/>
          </a:xfrm>
        </p:spPr>
        <p:txBody>
          <a:bodyPr wrap="square" rIns="0" bIns="0" anchor="b" anchorCtr="0">
            <a:spAutoFit/>
          </a:bodyPr>
          <a:lstStyle>
            <a:lvl1pPr>
              <a:defRPr>
                <a:solidFill>
                  <a:schemeClr val="tx1"/>
                </a:solidFill>
              </a:defRPr>
            </a:lvl1pPr>
          </a:lstStyle>
          <a:p>
            <a:fld id="{9E0CB77C-6A15-40E6-A439-153EC82DE552}" type="slidenum">
              <a:rPr lang="ja-JP" altLang="en-US" smtClean="0">
                <a:solidFill>
                  <a:srgbClr val="000000"/>
                </a:solidFill>
              </a:rPr>
              <a:pPr/>
              <a:t>‹#›</a:t>
            </a:fld>
            <a:endParaRPr lang="ja-JP" altLang="en-US" dirty="0">
              <a:solidFill>
                <a:srgbClr val="000000"/>
              </a:solidFill>
            </a:endParaRPr>
          </a:p>
        </p:txBody>
      </p:sp>
      <p:pic>
        <p:nvPicPr>
          <p:cNvPr id="8" name="Picture 13"/>
          <p:cNvPicPr>
            <a:picLocks noChangeAspect="1" noChangeArrowheads="1"/>
          </p:cNvPicPr>
          <p:nvPr userDrawn="1"/>
        </p:nvPicPr>
        <p:blipFill>
          <a:blip r:embed="rId2" cstate="print"/>
          <a:srcRect t="3670"/>
          <a:stretch>
            <a:fillRect/>
          </a:stretch>
        </p:blipFill>
        <p:spPr bwMode="auto">
          <a:xfrm>
            <a:off x="8339273" y="-24"/>
            <a:ext cx="1551252" cy="323850"/>
          </a:xfrm>
          <a:prstGeom prst="rect">
            <a:avLst/>
          </a:prstGeom>
          <a:noFill/>
          <a:ln w="9525">
            <a:noFill/>
            <a:miter lim="800000"/>
            <a:headEnd/>
            <a:tailEnd/>
          </a:ln>
        </p:spPr>
      </p:pic>
      <p:sp>
        <p:nvSpPr>
          <p:cNvPr id="9" name="タイトル 1"/>
          <p:cNvSpPr>
            <a:spLocks noGrp="1"/>
          </p:cNvSpPr>
          <p:nvPr>
            <p:ph type="ctrTitle"/>
          </p:nvPr>
        </p:nvSpPr>
        <p:spPr>
          <a:xfrm>
            <a:off x="134" y="14239"/>
            <a:ext cx="3248715" cy="340863"/>
          </a:xfrm>
        </p:spPr>
        <p:txBody>
          <a:bodyPr wrap="none" lIns="71948" tIns="0" rIns="71948" bIns="0">
            <a:spAutoFit/>
          </a:bodyPr>
          <a:lstStyle>
            <a:lvl1pPr algn="l">
              <a:defRPr sz="2215">
                <a:effectLst>
                  <a:outerShdw blurRad="38100" dist="38100" dir="2700000" algn="tl">
                    <a:srgbClr val="000000">
                      <a:alpha val="43137"/>
                    </a:srgbClr>
                  </a:outerShdw>
                </a:effectLst>
              </a:defRPr>
            </a:lvl1pPr>
          </a:lstStyle>
          <a:p>
            <a:r>
              <a:rPr kumimoji="1" lang="ja-JP" altLang="en-US" dirty="0"/>
              <a:t>マスタ タイトルの書式設定</a:t>
            </a:r>
          </a:p>
        </p:txBody>
      </p:sp>
    </p:spTree>
    <p:extLst>
      <p:ext uri="{BB962C8B-B14F-4D97-AF65-F5344CB8AC3E}">
        <p14:creationId xmlns:p14="http://schemas.microsoft.com/office/powerpoint/2010/main" val="1426607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6"/>
            <a:ext cx="1896386" cy="471292"/>
          </a:xfrm>
          <a:prstGeom prst="rect">
            <a:avLst/>
          </a:prstGeom>
        </p:spPr>
      </p:pic>
      <p:sp>
        <p:nvSpPr>
          <p:cNvPr id="13" name="日付プレースホルダー 12"/>
          <p:cNvSpPr>
            <a:spLocks noGrp="1"/>
          </p:cNvSpPr>
          <p:nvPr>
            <p:ph type="dt" sz="half" idx="10"/>
          </p:nvPr>
        </p:nvSpPr>
        <p:spPr/>
        <p:txBody>
          <a:bodyPr/>
          <a:lstStyle/>
          <a:p>
            <a:endParaRPr lang="ja-JP" altLang="en-US" dirty="0">
              <a:solidFill>
                <a:prstClr val="black">
                  <a:tint val="75000"/>
                </a:prstClr>
              </a:solidFill>
            </a:endParaRPr>
          </a:p>
        </p:txBody>
      </p:sp>
      <p:sp>
        <p:nvSpPr>
          <p:cNvPr id="14" name="フッター プレースホルダー 13"/>
          <p:cNvSpPr>
            <a:spLocks noGrp="1"/>
          </p:cNvSpPr>
          <p:nvPr>
            <p:ph type="ftr" sz="quarter" idx="11"/>
          </p:nvPr>
        </p:nvSpPr>
        <p:spPr/>
        <p:txBody>
          <a:bodyPr/>
          <a:lstStyle/>
          <a:p>
            <a:endParaRPr lang="ja-JP" altLang="en-US" dirty="0">
              <a:solidFill>
                <a:prstClr val="black">
                  <a:tint val="75000"/>
                </a:prstClr>
              </a:solidFill>
            </a:endParaRPr>
          </a:p>
        </p:txBody>
      </p:sp>
      <p:sp>
        <p:nvSpPr>
          <p:cNvPr id="15" name="スライド番号プレースホルダー 14"/>
          <p:cNvSpPr>
            <a:spLocks noGrp="1"/>
          </p:cNvSpPr>
          <p:nvPr>
            <p:ph type="sldNum" sz="quarter" idx="12"/>
          </p:nvPr>
        </p:nvSpPr>
        <p:spPr>
          <a:xfrm>
            <a:off x="8013393" y="6453568"/>
            <a:ext cx="1825292" cy="365125"/>
          </a:xfrm>
          <a:prstGeom prst="rect">
            <a:avLst/>
          </a:prstGeom>
        </p:spPr>
        <p:txBody>
          <a:bodyPr/>
          <a:lstStyle>
            <a:lvl1pPr>
              <a:defRPr sz="1846"/>
            </a:lvl1pPr>
          </a:lstStyle>
          <a:p>
            <a:pPr defTabSz="883721"/>
            <a:fld id="{BA4EB7A0-6E3F-4C1C-951C-B4307713EB76}" type="slidenum">
              <a:rPr lang="ja-JP" altLang="en-US" smtClean="0">
                <a:solidFill>
                  <a:prstClr val="black">
                    <a:tint val="75000"/>
                  </a:prstClr>
                </a:solidFill>
                <a:latin typeface="Calibri" charset="0"/>
              </a:rPr>
              <a:pPr defTabSz="883721"/>
              <a:t>‹#›</a:t>
            </a:fld>
            <a:endParaRPr lang="ja-JP" altLang="en-US" dirty="0">
              <a:solidFill>
                <a:prstClr val="black">
                  <a:tint val="75000"/>
                </a:prstClr>
              </a:solidFill>
              <a:latin typeface="Calibri" charset="0"/>
            </a:endParaRPr>
          </a:p>
        </p:txBody>
      </p:sp>
    </p:spTree>
    <p:extLst>
      <p:ext uri="{BB962C8B-B14F-4D97-AF65-F5344CB8AC3E}">
        <p14:creationId xmlns:p14="http://schemas.microsoft.com/office/powerpoint/2010/main" val="26747885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8841433" y="6623833"/>
            <a:ext cx="1064568" cy="245003"/>
          </a:xfrm>
        </p:spPr>
        <p:txBody>
          <a:bodyPr wrap="square" rIns="0" bIns="0" anchor="b" anchorCtr="0">
            <a:spAutoFit/>
          </a:bodyPr>
          <a:lstStyle>
            <a:lvl1pPr>
              <a:defRPr>
                <a:solidFill>
                  <a:schemeClr val="tx1"/>
                </a:solidFill>
              </a:defRPr>
            </a:lvl1pPr>
          </a:lstStyle>
          <a:p>
            <a:fld id="{9E0CB77C-6A15-40E6-A439-153EC82DE552}" type="slidenum">
              <a:rPr lang="ja-JP" altLang="en-US" smtClean="0">
                <a:solidFill>
                  <a:srgbClr val="000000"/>
                </a:solidFill>
              </a:rPr>
              <a:pPr/>
              <a:t>‹#›</a:t>
            </a:fld>
            <a:endParaRPr lang="ja-JP" altLang="en-US" dirty="0">
              <a:solidFill>
                <a:srgbClr val="000000"/>
              </a:solidFill>
            </a:endParaRPr>
          </a:p>
        </p:txBody>
      </p:sp>
      <p:pic>
        <p:nvPicPr>
          <p:cNvPr id="8" name="Picture 13"/>
          <p:cNvPicPr>
            <a:picLocks noChangeAspect="1" noChangeArrowheads="1"/>
          </p:cNvPicPr>
          <p:nvPr userDrawn="1"/>
        </p:nvPicPr>
        <p:blipFill>
          <a:blip r:embed="rId2" cstate="print"/>
          <a:srcRect t="3670"/>
          <a:stretch>
            <a:fillRect/>
          </a:stretch>
        </p:blipFill>
        <p:spPr bwMode="auto">
          <a:xfrm>
            <a:off x="8339273" y="-24"/>
            <a:ext cx="1551252" cy="323850"/>
          </a:xfrm>
          <a:prstGeom prst="rect">
            <a:avLst/>
          </a:prstGeom>
          <a:noFill/>
          <a:ln w="9525">
            <a:noFill/>
            <a:miter lim="800000"/>
            <a:headEnd/>
            <a:tailEnd/>
          </a:ln>
        </p:spPr>
      </p:pic>
      <p:sp>
        <p:nvSpPr>
          <p:cNvPr id="9" name="タイトル 1"/>
          <p:cNvSpPr>
            <a:spLocks noGrp="1"/>
          </p:cNvSpPr>
          <p:nvPr>
            <p:ph type="ctrTitle"/>
          </p:nvPr>
        </p:nvSpPr>
        <p:spPr>
          <a:xfrm>
            <a:off x="0" y="14235"/>
            <a:ext cx="3248820" cy="340863"/>
          </a:xfrm>
        </p:spPr>
        <p:txBody>
          <a:bodyPr wrap="none" lIns="72000" tIns="0" rIns="72000" bIns="0">
            <a:spAutoFit/>
          </a:bodyPr>
          <a:lstStyle>
            <a:lvl1pPr algn="l">
              <a:defRPr sz="2215">
                <a:effectLst>
                  <a:outerShdw blurRad="38100" dist="38100" dir="2700000" algn="tl">
                    <a:srgbClr val="000000">
                      <a:alpha val="43137"/>
                    </a:srgbClr>
                  </a:outerShdw>
                </a:effectLst>
              </a:defRPr>
            </a:lvl1pPr>
          </a:lstStyle>
          <a:p>
            <a:r>
              <a:rPr kumimoji="1" lang="ja-JP" altLang="en-US" dirty="0"/>
              <a:t>マスタ タイトルの書式設定</a:t>
            </a:r>
          </a:p>
        </p:txBody>
      </p:sp>
    </p:spTree>
    <p:extLst>
      <p:ext uri="{BB962C8B-B14F-4D97-AF65-F5344CB8AC3E}">
        <p14:creationId xmlns:p14="http://schemas.microsoft.com/office/powerpoint/2010/main" val="17615433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8841433" y="6623834"/>
            <a:ext cx="1064568" cy="245003"/>
          </a:xfrm>
        </p:spPr>
        <p:txBody>
          <a:bodyPr wrap="square" rIns="0" bIns="0" anchor="b" anchorCtr="0">
            <a:spAutoFit/>
          </a:bodyPr>
          <a:lstStyle>
            <a:lvl1pPr>
              <a:defRPr>
                <a:solidFill>
                  <a:schemeClr val="tx1"/>
                </a:solidFill>
              </a:defRPr>
            </a:lvl1pPr>
          </a:lstStyle>
          <a:p>
            <a:fld id="{9E0CB77C-6A15-40E6-A439-153EC82DE552}" type="slidenum">
              <a:rPr lang="ja-JP" altLang="en-US" smtClean="0">
                <a:solidFill>
                  <a:srgbClr val="000000"/>
                </a:solidFill>
              </a:rPr>
              <a:pPr/>
              <a:t>‹#›</a:t>
            </a:fld>
            <a:endParaRPr lang="ja-JP" altLang="en-US" dirty="0">
              <a:solidFill>
                <a:srgbClr val="000000"/>
              </a:solidFill>
            </a:endParaRPr>
          </a:p>
        </p:txBody>
      </p:sp>
      <p:pic>
        <p:nvPicPr>
          <p:cNvPr id="8" name="Picture 13"/>
          <p:cNvPicPr>
            <a:picLocks noChangeAspect="1" noChangeArrowheads="1"/>
          </p:cNvPicPr>
          <p:nvPr userDrawn="1"/>
        </p:nvPicPr>
        <p:blipFill>
          <a:blip r:embed="rId2" cstate="print"/>
          <a:srcRect t="3670"/>
          <a:stretch>
            <a:fillRect/>
          </a:stretch>
        </p:blipFill>
        <p:spPr bwMode="auto">
          <a:xfrm>
            <a:off x="8339273" y="-24"/>
            <a:ext cx="1551252" cy="323850"/>
          </a:xfrm>
          <a:prstGeom prst="rect">
            <a:avLst/>
          </a:prstGeom>
          <a:noFill/>
          <a:ln w="9525">
            <a:noFill/>
            <a:miter lim="800000"/>
            <a:headEnd/>
            <a:tailEnd/>
          </a:ln>
        </p:spPr>
      </p:pic>
      <p:sp>
        <p:nvSpPr>
          <p:cNvPr id="9" name="タイトル 1"/>
          <p:cNvSpPr>
            <a:spLocks noGrp="1"/>
          </p:cNvSpPr>
          <p:nvPr>
            <p:ph type="ctrTitle"/>
          </p:nvPr>
        </p:nvSpPr>
        <p:spPr>
          <a:xfrm>
            <a:off x="134" y="14239"/>
            <a:ext cx="3248715" cy="340863"/>
          </a:xfrm>
        </p:spPr>
        <p:txBody>
          <a:bodyPr wrap="none" lIns="71948" tIns="0" rIns="71948" bIns="0">
            <a:spAutoFit/>
          </a:bodyPr>
          <a:lstStyle>
            <a:lvl1pPr algn="l">
              <a:defRPr sz="2215">
                <a:effectLst>
                  <a:outerShdw blurRad="38100" dist="38100" dir="2700000" algn="tl">
                    <a:srgbClr val="000000">
                      <a:alpha val="43137"/>
                    </a:srgbClr>
                  </a:outerShdw>
                </a:effectLst>
              </a:defRPr>
            </a:lvl1pPr>
          </a:lstStyle>
          <a:p>
            <a:r>
              <a:rPr kumimoji="1" lang="ja-JP" altLang="en-US" dirty="0"/>
              <a:t>マスタ タイトルの書式設定</a:t>
            </a:r>
          </a:p>
        </p:txBody>
      </p:sp>
    </p:spTree>
    <p:extLst>
      <p:ext uri="{BB962C8B-B14F-4D97-AF65-F5344CB8AC3E}">
        <p14:creationId xmlns:p14="http://schemas.microsoft.com/office/powerpoint/2010/main" val="1259722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基礎資料">
    <p:spTree>
      <p:nvGrpSpPr>
        <p:cNvPr id="1" name=""/>
        <p:cNvGrpSpPr/>
        <p:nvPr/>
      </p:nvGrpSpPr>
      <p:grpSpPr>
        <a:xfrm>
          <a:off x="0" y="0"/>
          <a:ext cx="0" cy="0"/>
          <a:chOff x="0" y="0"/>
          <a:chExt cx="0" cy="0"/>
        </a:xfrm>
      </p:grpSpPr>
      <p:cxnSp>
        <p:nvCxnSpPr>
          <p:cNvPr id="6" name="直線コネクタ 5"/>
          <p:cNvCxnSpPr/>
          <p:nvPr userDrawn="1"/>
        </p:nvCxnSpPr>
        <p:spPr>
          <a:xfrm>
            <a:off x="0" y="548680"/>
            <a:ext cx="9906000" cy="0"/>
          </a:xfrm>
          <a:prstGeom prst="line">
            <a:avLst/>
          </a:prstGeom>
          <a:ln w="76200">
            <a:solidFill>
              <a:srgbClr val="4060A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5877" y="14866"/>
            <a:ext cx="1896386" cy="471292"/>
          </a:xfrm>
          <a:prstGeom prst="rect">
            <a:avLst/>
          </a:prstGeom>
        </p:spPr>
      </p:pic>
      <p:sp>
        <p:nvSpPr>
          <p:cNvPr id="13" name="日付プレースホルダー 12"/>
          <p:cNvSpPr>
            <a:spLocks noGrp="1"/>
          </p:cNvSpPr>
          <p:nvPr>
            <p:ph type="dt" sz="half" idx="10"/>
          </p:nvPr>
        </p:nvSpPr>
        <p:spPr/>
        <p:txBody>
          <a:bodyPr/>
          <a:lstStyle/>
          <a:p>
            <a:endParaRPr lang="ja-JP" altLang="en-US" dirty="0">
              <a:solidFill>
                <a:prstClr val="black">
                  <a:tint val="75000"/>
                </a:prstClr>
              </a:solidFill>
            </a:endParaRPr>
          </a:p>
        </p:txBody>
      </p:sp>
      <p:sp>
        <p:nvSpPr>
          <p:cNvPr id="14" name="フッター プレースホルダー 13"/>
          <p:cNvSpPr>
            <a:spLocks noGrp="1"/>
          </p:cNvSpPr>
          <p:nvPr>
            <p:ph type="ftr" sz="quarter" idx="11"/>
          </p:nvPr>
        </p:nvSpPr>
        <p:spPr/>
        <p:txBody>
          <a:bodyPr/>
          <a:lstStyle/>
          <a:p>
            <a:endParaRPr lang="ja-JP" altLang="en-US" dirty="0">
              <a:solidFill>
                <a:prstClr val="black">
                  <a:tint val="75000"/>
                </a:prstClr>
              </a:solidFill>
            </a:endParaRPr>
          </a:p>
        </p:txBody>
      </p:sp>
      <p:sp>
        <p:nvSpPr>
          <p:cNvPr id="15" name="スライド番号プレースホルダー 14"/>
          <p:cNvSpPr>
            <a:spLocks noGrp="1"/>
          </p:cNvSpPr>
          <p:nvPr>
            <p:ph type="sldNum" sz="quarter" idx="12"/>
          </p:nvPr>
        </p:nvSpPr>
        <p:spPr>
          <a:xfrm>
            <a:off x="8013393" y="6453568"/>
            <a:ext cx="1825292" cy="365125"/>
          </a:xfrm>
          <a:prstGeom prst="rect">
            <a:avLst/>
          </a:prstGeom>
        </p:spPr>
        <p:txBody>
          <a:bodyPr/>
          <a:lstStyle>
            <a:lvl1pPr>
              <a:defRPr sz="1846"/>
            </a:lvl1pPr>
          </a:lstStyle>
          <a:p>
            <a:pPr defTabSz="883721"/>
            <a:fld id="{BA4EB7A0-6E3F-4C1C-951C-B4307713EB76}" type="slidenum">
              <a:rPr lang="ja-JP" altLang="en-US" smtClean="0">
                <a:solidFill>
                  <a:prstClr val="black">
                    <a:tint val="75000"/>
                  </a:prstClr>
                </a:solidFill>
                <a:latin typeface="Calibri" charset="0"/>
              </a:rPr>
              <a:pPr defTabSz="883721"/>
              <a:t>‹#›</a:t>
            </a:fld>
            <a:endParaRPr lang="ja-JP" altLang="en-US" dirty="0">
              <a:solidFill>
                <a:prstClr val="black">
                  <a:tint val="75000"/>
                </a:prstClr>
              </a:solidFill>
              <a:latin typeface="Calibri" charset="0"/>
            </a:endParaRPr>
          </a:p>
        </p:txBody>
      </p:sp>
    </p:spTree>
    <p:extLst>
      <p:ext uri="{BB962C8B-B14F-4D97-AF65-F5344CB8AC3E}">
        <p14:creationId xmlns:p14="http://schemas.microsoft.com/office/powerpoint/2010/main" val="3054293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8841433" y="6623833"/>
            <a:ext cx="1064568" cy="245003"/>
          </a:xfrm>
        </p:spPr>
        <p:txBody>
          <a:bodyPr wrap="square" rIns="0" bIns="0" anchor="b" anchorCtr="0">
            <a:spAutoFit/>
          </a:bodyPr>
          <a:lstStyle>
            <a:lvl1pPr>
              <a:defRPr>
                <a:solidFill>
                  <a:schemeClr val="tx1"/>
                </a:solidFill>
              </a:defRPr>
            </a:lvl1pPr>
          </a:lstStyle>
          <a:p>
            <a:fld id="{9E0CB77C-6A15-40E6-A439-153EC82DE552}" type="slidenum">
              <a:rPr lang="ja-JP" altLang="en-US" smtClean="0">
                <a:solidFill>
                  <a:srgbClr val="000000"/>
                </a:solidFill>
              </a:rPr>
              <a:pPr/>
              <a:t>‹#›</a:t>
            </a:fld>
            <a:endParaRPr lang="ja-JP" altLang="en-US" dirty="0">
              <a:solidFill>
                <a:srgbClr val="000000"/>
              </a:solidFill>
            </a:endParaRPr>
          </a:p>
        </p:txBody>
      </p:sp>
      <p:pic>
        <p:nvPicPr>
          <p:cNvPr id="8" name="Picture 13"/>
          <p:cNvPicPr>
            <a:picLocks noChangeAspect="1" noChangeArrowheads="1"/>
          </p:cNvPicPr>
          <p:nvPr userDrawn="1"/>
        </p:nvPicPr>
        <p:blipFill>
          <a:blip r:embed="rId2" cstate="print"/>
          <a:srcRect t="3670"/>
          <a:stretch>
            <a:fillRect/>
          </a:stretch>
        </p:blipFill>
        <p:spPr bwMode="auto">
          <a:xfrm>
            <a:off x="8339273" y="-24"/>
            <a:ext cx="1551252" cy="323850"/>
          </a:xfrm>
          <a:prstGeom prst="rect">
            <a:avLst/>
          </a:prstGeom>
          <a:noFill/>
          <a:ln w="9525">
            <a:noFill/>
            <a:miter lim="800000"/>
            <a:headEnd/>
            <a:tailEnd/>
          </a:ln>
        </p:spPr>
      </p:pic>
      <p:sp>
        <p:nvSpPr>
          <p:cNvPr id="9" name="タイトル 1"/>
          <p:cNvSpPr>
            <a:spLocks noGrp="1"/>
          </p:cNvSpPr>
          <p:nvPr>
            <p:ph type="ctrTitle"/>
          </p:nvPr>
        </p:nvSpPr>
        <p:spPr>
          <a:xfrm>
            <a:off x="0" y="14235"/>
            <a:ext cx="3248820" cy="340863"/>
          </a:xfrm>
        </p:spPr>
        <p:txBody>
          <a:bodyPr wrap="none" lIns="72000" tIns="0" rIns="72000" bIns="0">
            <a:spAutoFit/>
          </a:bodyPr>
          <a:lstStyle>
            <a:lvl1pPr algn="l">
              <a:defRPr sz="2215">
                <a:effectLst>
                  <a:outerShdw blurRad="38100" dist="38100" dir="2700000" algn="tl">
                    <a:srgbClr val="000000">
                      <a:alpha val="43137"/>
                    </a:srgbClr>
                  </a:outerShdw>
                </a:effectLst>
              </a:defRPr>
            </a:lvl1pPr>
          </a:lstStyle>
          <a:p>
            <a:r>
              <a:rPr kumimoji="1" lang="ja-JP" altLang="en-US" dirty="0"/>
              <a:t>マスタ タイトルの書式設定</a:t>
            </a:r>
          </a:p>
        </p:txBody>
      </p:sp>
    </p:spTree>
    <p:extLst>
      <p:ext uri="{BB962C8B-B14F-4D97-AF65-F5344CB8AC3E}">
        <p14:creationId xmlns:p14="http://schemas.microsoft.com/office/powerpoint/2010/main" val="333417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a:prstGeom prst="rect">
            <a:avLst/>
          </a:prstGeom>
        </p:spPr>
        <p:txBody>
          <a:bodyPr lIns="122191" tIns="61096" rIns="122191" bIns="61096" anchor="b"/>
          <a:lstStyle>
            <a:lvl1pPr marL="0" indent="0">
              <a:buNone/>
              <a:defRPr sz="2286" b="1"/>
            </a:lvl1pPr>
            <a:lvl2pPr marL="436406" indent="0">
              <a:buNone/>
              <a:defRPr sz="1929" b="1"/>
            </a:lvl2pPr>
            <a:lvl3pPr marL="872812" indent="0">
              <a:buNone/>
              <a:defRPr sz="1714" b="1"/>
            </a:lvl3pPr>
            <a:lvl4pPr marL="1309218" indent="0">
              <a:buNone/>
              <a:defRPr sz="1500" b="1"/>
            </a:lvl4pPr>
            <a:lvl5pPr marL="1745624" indent="0">
              <a:buNone/>
              <a:defRPr sz="1500" b="1"/>
            </a:lvl5pPr>
            <a:lvl6pPr marL="2182031" indent="0">
              <a:buNone/>
              <a:defRPr sz="1500" b="1"/>
            </a:lvl6pPr>
            <a:lvl7pPr marL="2618437" indent="0">
              <a:buNone/>
              <a:defRPr sz="1500" b="1"/>
            </a:lvl7pPr>
            <a:lvl8pPr marL="3054843" indent="0">
              <a:buNone/>
              <a:defRPr sz="1500" b="1"/>
            </a:lvl8pPr>
            <a:lvl9pPr marL="3491249"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a:prstGeom prst="rect">
            <a:avLst/>
          </a:prstGeom>
        </p:spPr>
        <p:txBody>
          <a:bodyPr lIns="122191" tIns="61096" rIns="122191" bIns="61096"/>
          <a:lstStyle>
            <a:lvl1pPr>
              <a:defRPr sz="2286"/>
            </a:lvl1pPr>
            <a:lvl2pPr>
              <a:defRPr sz="1929"/>
            </a:lvl2pPr>
            <a:lvl3pPr>
              <a:defRPr sz="1714"/>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384" y="1535113"/>
            <a:ext cx="4378325" cy="639762"/>
          </a:xfrm>
          <a:prstGeom prst="rect">
            <a:avLst/>
          </a:prstGeom>
        </p:spPr>
        <p:txBody>
          <a:bodyPr lIns="122191" tIns="61096" rIns="122191" bIns="61096" anchor="b"/>
          <a:lstStyle>
            <a:lvl1pPr marL="0" indent="0">
              <a:buNone/>
              <a:defRPr sz="2286" b="1"/>
            </a:lvl1pPr>
            <a:lvl2pPr marL="436406" indent="0">
              <a:buNone/>
              <a:defRPr sz="1929" b="1"/>
            </a:lvl2pPr>
            <a:lvl3pPr marL="872812" indent="0">
              <a:buNone/>
              <a:defRPr sz="1714" b="1"/>
            </a:lvl3pPr>
            <a:lvl4pPr marL="1309218" indent="0">
              <a:buNone/>
              <a:defRPr sz="1500" b="1"/>
            </a:lvl4pPr>
            <a:lvl5pPr marL="1745624" indent="0">
              <a:buNone/>
              <a:defRPr sz="1500" b="1"/>
            </a:lvl5pPr>
            <a:lvl6pPr marL="2182031" indent="0">
              <a:buNone/>
              <a:defRPr sz="1500" b="1"/>
            </a:lvl6pPr>
            <a:lvl7pPr marL="2618437" indent="0">
              <a:buNone/>
              <a:defRPr sz="1500" b="1"/>
            </a:lvl7pPr>
            <a:lvl8pPr marL="3054843" indent="0">
              <a:buNone/>
              <a:defRPr sz="1500" b="1"/>
            </a:lvl8pPr>
            <a:lvl9pPr marL="3491249"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384" y="2174875"/>
            <a:ext cx="4378325" cy="3951288"/>
          </a:xfrm>
          <a:prstGeom prst="rect">
            <a:avLst/>
          </a:prstGeom>
        </p:spPr>
        <p:txBody>
          <a:bodyPr lIns="122191" tIns="61096" rIns="122191" bIns="61096"/>
          <a:lstStyle>
            <a:lvl1pPr>
              <a:defRPr sz="2286"/>
            </a:lvl1pPr>
            <a:lvl2pPr>
              <a:defRPr sz="1929"/>
            </a:lvl2pPr>
            <a:lvl3pPr>
              <a:defRPr sz="1714"/>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555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0"/>
            <a:ext cx="9905992" cy="476250"/>
          </a:xfrm>
          <a:prstGeom prst="rect">
            <a:avLst/>
          </a:prstGeo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593013" y="6511925"/>
            <a:ext cx="2311400" cy="330200"/>
          </a:xfrm>
        </p:spPr>
        <p:txBody>
          <a:bodyPr anchor="b"/>
          <a:lstStyle>
            <a:lvl1pPr>
              <a:defRPr/>
            </a:lvl1pPr>
          </a:lstStyle>
          <a:p>
            <a:pPr>
              <a:defRPr/>
            </a:pPr>
            <a:fld id="{F0C19CE0-BC5B-46E4-A6EC-CE2A20379A0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25708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a:spcBef>
                <a:spcPct val="0"/>
              </a:spcBef>
              <a:defRPr/>
            </a:pPr>
            <a:endParaRPr lang="ja-JP" altLang="en-US">
              <a:solidFill>
                <a:prstClr val="black"/>
              </a:solidFill>
            </a:endParaRPr>
          </a:p>
        </p:txBody>
      </p:sp>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a:spcBef>
                <a:spcPct val="0"/>
              </a:spcBef>
              <a:defRPr/>
            </a:pPr>
            <a:r>
              <a:rPr lang="en-US" altLang="ja-JP" sz="1200" i="1">
                <a:solidFill>
                  <a:prstClr val="white"/>
                </a:solidFill>
                <a:latin typeface="Times New Roman" panose="02020603050405020304" pitchFamily="18" charset="0"/>
              </a:rPr>
              <a:t>Ministry of Land, Infrastructure, Transport and Tourism</a:t>
            </a:r>
          </a:p>
        </p:txBody>
      </p:sp>
      <p:sp>
        <p:nvSpPr>
          <p:cNvPr id="3074" name="Rectangle 2"/>
          <p:cNvSpPr>
            <a:spLocks noGrp="1" noChangeArrowheads="1"/>
          </p:cNvSpPr>
          <p:nvPr>
            <p:ph type="ctrTitle"/>
          </p:nvPr>
        </p:nvSpPr>
        <p:spPr>
          <a:xfrm>
            <a:off x="1754188" y="2133600"/>
            <a:ext cx="8151812"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pic>
        <p:nvPicPr>
          <p:cNvPr id="10" name="オブジェクト 7"/>
          <p:cNvPicPr>
            <a:picLocks noChangeArrowheads="1"/>
          </p:cNvPicPr>
          <p:nvPr userDrawn="1"/>
        </p:nvPicPr>
        <p:blipFill>
          <a:blip r:embed="rId3">
            <a:extLst>
              <a:ext uri="{28A0092B-C50C-407E-A947-70E740481C1C}">
                <a14:useLocalDpi xmlns:a14="http://schemas.microsoft.com/office/drawing/2010/main" val="0"/>
              </a:ext>
            </a:extLst>
          </a:blip>
          <a:srcRect t="-1135" r="67487" b="-17436"/>
          <a:stretch>
            <a:fillRect/>
          </a:stretch>
        </p:blipFill>
        <p:spPr bwMode="auto">
          <a:xfrm>
            <a:off x="0" y="6145025"/>
            <a:ext cx="151399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781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B66CD-C6B0-4076-8365-5CDF4D4DA4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00034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54842-618F-4619-A5F3-75F3C4BDE15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89658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F9929-F5E0-4068-AEE4-CDF263317D5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35640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997048-4E0B-4134-850B-55431684AD7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68232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B65ACD-BED6-4BD2-A3AE-CE8EC09F10D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98699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E8EFEA-D17A-4ED4-9175-920980E06CA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70867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263DF7-8B44-4A57-831D-3CBEEAE923C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82649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877EAA-A85E-49CA-A454-4116922CA17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76263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lIns="122191" tIns="61096" rIns="122191" bIns="61096"/>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3376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50983-E9F3-449C-85F6-03E42EEC456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7486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7B038-FBD6-45EB-B64D-48901962378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068472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605713"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0"/>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FFE9BB-6AFB-43BF-9769-11CFA88592C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90767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5"/>
            <a:ext cx="9906000" cy="333375"/>
          </a:xfrm>
          <a:prstGeom prst="rect">
            <a:avLst/>
          </a:prstGeom>
          <a:noFill/>
          <a:ln w="9525">
            <a:noFill/>
            <a:miter lim="800000"/>
            <a:headEnd/>
            <a:tailEnd/>
          </a:ln>
        </p:spPr>
      </p:pic>
      <p:sp>
        <p:nvSpPr>
          <p:cNvPr id="5" name="Rectangle 9"/>
          <p:cNvSpPr>
            <a:spLocks noChangeArrowheads="1"/>
          </p:cNvSpPr>
          <p:nvPr/>
        </p:nvSpPr>
        <p:spPr bwMode="auto">
          <a:xfrm>
            <a:off x="1833563" y="3284538"/>
            <a:ext cx="8072437" cy="73025"/>
          </a:xfrm>
          <a:prstGeom prst="rect">
            <a:avLst/>
          </a:prstGeom>
          <a:solidFill>
            <a:srgbClr val="0066CC"/>
          </a:solidFill>
          <a:ln w="9525">
            <a:noFill/>
            <a:miter lim="800000"/>
            <a:headEnd/>
            <a:tailEnd/>
          </a:ln>
        </p:spPr>
        <p:txBody>
          <a:bodyPr wrap="none" anchor="ctr"/>
          <a:lstStyle/>
          <a:p>
            <a:pPr algn="l" fontAlgn="auto">
              <a:spcBef>
                <a:spcPts val="0"/>
              </a:spcBef>
              <a:spcAft>
                <a:spcPts val="0"/>
              </a:spcAft>
            </a:pPr>
            <a:endParaRPr lang="ja-JP" altLang="en-US" sz="1800">
              <a:solidFill>
                <a:prstClr val="black"/>
              </a:solidFill>
              <a:latin typeface="Arial"/>
              <a:ea typeface="ＭＳ Ｐゴシック"/>
            </a:endParaRPr>
          </a:p>
        </p:txBody>
      </p:sp>
      <p:pic>
        <p:nvPicPr>
          <p:cNvPr id="6" name="Picture 11"/>
          <p:cNvPicPr>
            <a:picLocks noChangeAspect="1" noChangeArrowheads="1"/>
          </p:cNvPicPr>
          <p:nvPr/>
        </p:nvPicPr>
        <p:blipFill>
          <a:blip r:embed="rId3" cstate="print"/>
          <a:srcRect/>
          <a:stretch>
            <a:fillRect/>
          </a:stretch>
        </p:blipFill>
        <p:spPr bwMode="auto">
          <a:xfrm>
            <a:off x="0" y="6051550"/>
            <a:ext cx="2301875" cy="473075"/>
          </a:xfrm>
          <a:prstGeom prst="rect">
            <a:avLst/>
          </a:prstGeom>
          <a:noFill/>
          <a:ln w="9525">
            <a:noFill/>
            <a:miter lim="800000"/>
            <a:headEnd/>
            <a:tailEnd/>
          </a:ln>
        </p:spPr>
      </p:pic>
      <p:sp>
        <p:nvSpPr>
          <p:cNvPr id="7" name="Text Box 12"/>
          <p:cNvSpPr txBox="1">
            <a:spLocks noChangeArrowheads="1"/>
          </p:cNvSpPr>
          <p:nvPr/>
        </p:nvSpPr>
        <p:spPr bwMode="auto">
          <a:xfrm>
            <a:off x="0" y="6524625"/>
            <a:ext cx="3643313" cy="277813"/>
          </a:xfrm>
          <a:prstGeom prst="rect">
            <a:avLst/>
          </a:prstGeom>
          <a:noFill/>
          <a:ln w="9525">
            <a:noFill/>
            <a:miter lim="800000"/>
            <a:headEnd/>
            <a:tailEnd/>
          </a:ln>
        </p:spPr>
        <p:txBody>
          <a:bodyPr wrap="none">
            <a:spAutoFit/>
          </a:bodyPr>
          <a:lstStyle/>
          <a:p>
            <a:pPr algn="l" fontAlgn="auto">
              <a:spcBef>
                <a:spcPts val="0"/>
              </a:spcBef>
              <a:spcAft>
                <a:spcPts val="0"/>
              </a:spcAft>
            </a:pPr>
            <a:r>
              <a:rPr lang="en-US" altLang="ja-JP" sz="1200" i="1">
                <a:solidFill>
                  <a:prstClr val="white"/>
                </a:solidFill>
                <a:latin typeface="Times New Roman" pitchFamily="18" charset="0"/>
                <a:ea typeface="ＭＳ Ｐゴシック"/>
              </a:rPr>
              <a:t>Ministry of Land, Infrastructure, Transport and Tourism</a:t>
            </a:r>
          </a:p>
        </p:txBody>
      </p:sp>
      <p:sp>
        <p:nvSpPr>
          <p:cNvPr id="3074" name="Rectangle 2"/>
          <p:cNvSpPr>
            <a:spLocks noGrp="1" noChangeArrowheads="1"/>
          </p:cNvSpPr>
          <p:nvPr>
            <p:ph type="ctrTitle"/>
          </p:nvPr>
        </p:nvSpPr>
        <p:spPr>
          <a:xfrm>
            <a:off x="1754187" y="2133671"/>
            <a:ext cx="8151813"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fld id="{E90ED720-0104-4369-84BC-D37694168613}" type="datetimeFigureOut">
              <a:rPr lang="ja-JP" altLang="en-US">
                <a:solidFill>
                  <a:prstClr val="black">
                    <a:tint val="75000"/>
                  </a:prstClr>
                </a:solidFill>
              </a:rPr>
              <a:pPr/>
              <a:t>2018/1/10</a:t>
            </a:fld>
            <a:endParaRPr lang="ja-JP" altLang="en-US">
              <a:solidFill>
                <a:prstClr val="black">
                  <a:tint val="75000"/>
                </a:prstClr>
              </a:solidFill>
            </a:endParaRPr>
          </a:p>
        </p:txBody>
      </p:sp>
      <p:sp>
        <p:nvSpPr>
          <p:cNvPr id="9" name="Rectangle 5"/>
          <p:cNvSpPr>
            <a:spLocks noGrp="1" noChangeArrowheads="1"/>
          </p:cNvSpPr>
          <p:nvPr>
            <p:ph type="ftr" sz="quarter" idx="11"/>
          </p:nvPr>
        </p:nvSpPr>
        <p:spPr/>
        <p:txBody>
          <a:bodyPr/>
          <a:lstStyle>
            <a:lvl1pPr>
              <a:defRPr/>
            </a:lvl1pPr>
          </a:lstStyle>
          <a:p>
            <a:endParaRPr lang="ja-JP" altLang="en-US">
              <a:solidFill>
                <a:prstClr val="black">
                  <a:tint val="75000"/>
                </a:prstClr>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smtClean="0"/>
            </a:lvl1pPr>
          </a:lstStyle>
          <a:p>
            <a:fld id="{D2D8002D-B5B0-4BAC-B1F6-782DDCCE6D9C}"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3752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7967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6457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35777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55441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6585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856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7396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35849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843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69231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10"/>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fld id="{E90ED720-0104-4369-84BC-D37694168613}" type="datetimeFigureOut">
              <a:rPr lang="ja-JP" altLang="en-US" smtClean="0">
                <a:solidFill>
                  <a:prstClr val="black">
                    <a:tint val="75000"/>
                  </a:prstClr>
                </a:solidFill>
              </a:rPr>
              <a:pPr/>
              <a:t>2018/1/10</a:t>
            </a:fld>
            <a:endParaRPr lang="ja-JP" alt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4355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906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33563" y="3284538"/>
            <a:ext cx="8072437"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a:spcBef>
                <a:spcPct val="0"/>
              </a:spcBef>
              <a:defRPr/>
            </a:pPr>
            <a:endParaRPr lang="ja-JP" altLang="en-US">
              <a:solidFill>
                <a:prstClr val="black"/>
              </a:solidFill>
            </a:endParaRPr>
          </a:p>
        </p:txBody>
      </p:sp>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51550"/>
            <a:ext cx="2301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lgn="l">
              <a:spcBef>
                <a:spcPct val="0"/>
              </a:spcBef>
              <a:defRPr/>
            </a:pPr>
            <a:r>
              <a:rPr lang="en-US" altLang="ja-JP" sz="1200" i="1">
                <a:solidFill>
                  <a:prstClr val="white"/>
                </a:solidFill>
                <a:latin typeface="Times New Roman" panose="02020603050405020304" pitchFamily="18" charset="0"/>
              </a:rPr>
              <a:t>Ministry of Land, Infrastructure, Transport and Tourism</a:t>
            </a:r>
          </a:p>
        </p:txBody>
      </p:sp>
      <p:sp>
        <p:nvSpPr>
          <p:cNvPr id="3074" name="Rectangle 2"/>
          <p:cNvSpPr>
            <a:spLocks noGrp="1" noChangeArrowheads="1"/>
          </p:cNvSpPr>
          <p:nvPr>
            <p:ph type="ctrTitle"/>
          </p:nvPr>
        </p:nvSpPr>
        <p:spPr>
          <a:xfrm>
            <a:off x="1754188" y="2133600"/>
            <a:ext cx="8151812"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1943083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DB66CD-C6B0-4076-8365-5CDF4D4DA4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268234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54842-618F-4619-A5F3-75F3C4BDE15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978344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F9929-F5E0-4068-AEE4-CDF263317D5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8818540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997048-4E0B-4134-850B-55431684AD7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041641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xfrm>
            <a:off x="9220200" y="6553200"/>
            <a:ext cx="741362" cy="476250"/>
          </a:xfrm>
          <a:ln/>
        </p:spPr>
        <p:txBody>
          <a:bodyPr/>
          <a:lstStyle>
            <a:lvl1pPr>
              <a:defRPr sz="1600"/>
            </a:lvl1pPr>
          </a:lstStyle>
          <a:p>
            <a:pPr>
              <a:defRPr/>
            </a:pPr>
            <a:fld id="{06B65ACD-BED6-4BD2-A3AE-CE8EC09F10D3}"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2601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lIns="122191" tIns="61096" rIns="122191" bIns="61096" anchor="b"/>
          <a:lstStyle>
            <a:lvl1pPr algn="l">
              <a:defRPr sz="1929" b="1"/>
            </a:lvl1pPr>
          </a:lstStyle>
          <a:p>
            <a:r>
              <a:rPr kumimoji="1" lang="ja-JP" altLang="en-US"/>
              <a:t>マスタ タイトルの書式設定</a:t>
            </a:r>
          </a:p>
        </p:txBody>
      </p:sp>
      <p:sp>
        <p:nvSpPr>
          <p:cNvPr id="3" name="コンテンツ プレースホルダ 2"/>
          <p:cNvSpPr>
            <a:spLocks noGrp="1"/>
          </p:cNvSpPr>
          <p:nvPr>
            <p:ph idx="1"/>
          </p:nvPr>
        </p:nvSpPr>
        <p:spPr>
          <a:xfrm>
            <a:off x="3873500" y="273053"/>
            <a:ext cx="5537201" cy="5853113"/>
          </a:xfrm>
          <a:prstGeom prst="rect">
            <a:avLst/>
          </a:prstGeom>
        </p:spPr>
        <p:txBody>
          <a:bodyPr lIns="122191" tIns="61096" rIns="122191" bIns="61096"/>
          <a:lstStyle>
            <a:lvl1pPr>
              <a:defRPr sz="3071"/>
            </a:lvl1pPr>
            <a:lvl2pPr>
              <a:defRPr sz="2643"/>
            </a:lvl2pPr>
            <a:lvl3pPr>
              <a:defRPr sz="2286"/>
            </a:lvl3pPr>
            <a:lvl4pPr>
              <a:defRPr sz="1929"/>
            </a:lvl4pPr>
            <a:lvl5pPr>
              <a:defRPr sz="1929"/>
            </a:lvl5pPr>
            <a:lvl6pPr>
              <a:defRPr sz="1929"/>
            </a:lvl6pPr>
            <a:lvl7pPr>
              <a:defRPr sz="1929"/>
            </a:lvl7pPr>
            <a:lvl8pPr>
              <a:defRPr sz="1929"/>
            </a:lvl8pPr>
            <a:lvl9pPr>
              <a:defRPr sz="192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138" cy="4691063"/>
          </a:xfrm>
          <a:prstGeom prst="rect">
            <a:avLst/>
          </a:prstGeom>
        </p:spPr>
        <p:txBody>
          <a:bodyPr lIns="122191" tIns="61096" rIns="122191" bIns="61096"/>
          <a:lstStyle>
            <a:lvl1pPr marL="0" indent="0">
              <a:buNone/>
              <a:defRPr sz="1357"/>
            </a:lvl1pPr>
            <a:lvl2pPr marL="436406" indent="0">
              <a:buNone/>
              <a:defRPr sz="1143"/>
            </a:lvl2pPr>
            <a:lvl3pPr marL="872812" indent="0">
              <a:buNone/>
              <a:defRPr sz="929"/>
            </a:lvl3pPr>
            <a:lvl4pPr marL="1309218" indent="0">
              <a:buNone/>
              <a:defRPr sz="857"/>
            </a:lvl4pPr>
            <a:lvl5pPr marL="1745624" indent="0">
              <a:buNone/>
              <a:defRPr sz="857"/>
            </a:lvl5pPr>
            <a:lvl6pPr marL="2182031" indent="0">
              <a:buNone/>
              <a:defRPr sz="857"/>
            </a:lvl6pPr>
            <a:lvl7pPr marL="2618437" indent="0">
              <a:buNone/>
              <a:defRPr sz="857"/>
            </a:lvl7pPr>
            <a:lvl8pPr marL="3054843" indent="0">
              <a:buNone/>
              <a:defRPr sz="857"/>
            </a:lvl8pPr>
            <a:lvl9pPr marL="3491249" indent="0">
              <a:buNone/>
              <a:defRPr sz="85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40157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xfrm>
            <a:off x="9220200" y="6553200"/>
            <a:ext cx="741362" cy="476250"/>
          </a:xfrm>
          <a:ln/>
        </p:spPr>
        <p:txBody>
          <a:bodyPr/>
          <a:lstStyle>
            <a:lvl1pPr>
              <a:defRPr sz="1600"/>
            </a:lvl1pPr>
          </a:lstStyle>
          <a:p>
            <a:pPr>
              <a:defRPr/>
            </a:pPr>
            <a:fld id="{C6E8EFEA-D17A-4ED4-9175-920980E06CA4}"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468921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9220200" y="6553200"/>
            <a:ext cx="741362" cy="476250"/>
          </a:xfrm>
          <a:ln/>
        </p:spPr>
        <p:txBody>
          <a:bodyPr/>
          <a:lstStyle>
            <a:lvl1pPr>
              <a:defRPr sz="1600"/>
            </a:lvl1pPr>
          </a:lstStyle>
          <a:p>
            <a:pPr>
              <a:defRPr/>
            </a:pPr>
            <a:fld id="{F7263DF7-8B44-4A57-831D-3CBEEAE923C5}"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41213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9220200" y="6553200"/>
            <a:ext cx="741362" cy="476250"/>
          </a:xfrm>
          <a:ln/>
        </p:spPr>
        <p:txBody>
          <a:bodyPr/>
          <a:lstStyle>
            <a:lvl1pPr>
              <a:defRPr sz="1600"/>
            </a:lvl1pPr>
          </a:lstStyle>
          <a:p>
            <a:pPr>
              <a:defRPr/>
            </a:pPr>
            <a:fld id="{15877EAA-A85E-49CA-A454-4116922CA17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685115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50983-E9F3-449C-85F6-03E42EEC456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09644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7B038-FBD6-45EB-B64D-48901962378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029183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605713"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0"/>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FFE9BB-6AFB-43BF-9769-11CFA88592C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4153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lIns="122191" tIns="61096" rIns="122191" bIns="61096" anchor="b"/>
          <a:lstStyle>
            <a:lvl1pPr algn="l">
              <a:defRPr sz="1929" b="1"/>
            </a:lvl1pPr>
          </a:lstStyle>
          <a:p>
            <a:r>
              <a:rPr kumimoji="1" lang="ja-JP" altLang="en-US"/>
              <a:t>マスタ タイトルの書式設定</a:t>
            </a:r>
          </a:p>
        </p:txBody>
      </p:sp>
      <p:sp>
        <p:nvSpPr>
          <p:cNvPr id="3" name="図プレースホルダ 2"/>
          <p:cNvSpPr>
            <a:spLocks noGrp="1"/>
          </p:cNvSpPr>
          <p:nvPr>
            <p:ph type="pic" idx="1"/>
          </p:nvPr>
        </p:nvSpPr>
        <p:spPr>
          <a:xfrm>
            <a:off x="1941513" y="612775"/>
            <a:ext cx="5943600" cy="4114800"/>
          </a:xfrm>
          <a:prstGeom prst="rect">
            <a:avLst/>
          </a:prstGeom>
        </p:spPr>
        <p:txBody>
          <a:bodyPr lIns="122191" tIns="61096" rIns="122191" bIns="61096"/>
          <a:lstStyle>
            <a:lvl1pPr marL="0" indent="0">
              <a:buNone/>
              <a:defRPr sz="3071"/>
            </a:lvl1pPr>
            <a:lvl2pPr marL="436406" indent="0">
              <a:buNone/>
              <a:defRPr sz="2643"/>
            </a:lvl2pPr>
            <a:lvl3pPr marL="872812" indent="0">
              <a:buNone/>
              <a:defRPr sz="2286"/>
            </a:lvl3pPr>
            <a:lvl4pPr marL="1309218" indent="0">
              <a:buNone/>
              <a:defRPr sz="1929"/>
            </a:lvl4pPr>
            <a:lvl5pPr marL="1745624" indent="0">
              <a:buNone/>
              <a:defRPr sz="1929"/>
            </a:lvl5pPr>
            <a:lvl6pPr marL="2182031" indent="0">
              <a:buNone/>
              <a:defRPr sz="1929"/>
            </a:lvl6pPr>
            <a:lvl7pPr marL="2618437" indent="0">
              <a:buNone/>
              <a:defRPr sz="1929"/>
            </a:lvl7pPr>
            <a:lvl8pPr marL="3054843" indent="0">
              <a:buNone/>
              <a:defRPr sz="1929"/>
            </a:lvl8pPr>
            <a:lvl9pPr marL="3491249" indent="0">
              <a:buNone/>
              <a:defRPr sz="1929"/>
            </a:lvl9pPr>
          </a:lstStyle>
          <a:p>
            <a:endParaRPr kumimoji="1" lang="ja-JP" altLang="en-US"/>
          </a:p>
        </p:txBody>
      </p:sp>
      <p:sp>
        <p:nvSpPr>
          <p:cNvPr id="4" name="テキスト プレースホルダ 3"/>
          <p:cNvSpPr>
            <a:spLocks noGrp="1"/>
          </p:cNvSpPr>
          <p:nvPr>
            <p:ph type="body" sz="half" idx="2"/>
          </p:nvPr>
        </p:nvSpPr>
        <p:spPr>
          <a:xfrm>
            <a:off x="1941513" y="5367338"/>
            <a:ext cx="5943600" cy="804862"/>
          </a:xfrm>
          <a:prstGeom prst="rect">
            <a:avLst/>
          </a:prstGeom>
        </p:spPr>
        <p:txBody>
          <a:bodyPr lIns="122191" tIns="61096" rIns="122191" bIns="61096"/>
          <a:lstStyle>
            <a:lvl1pPr marL="0" indent="0">
              <a:buNone/>
              <a:defRPr sz="1357"/>
            </a:lvl1pPr>
            <a:lvl2pPr marL="436406" indent="0">
              <a:buNone/>
              <a:defRPr sz="1143"/>
            </a:lvl2pPr>
            <a:lvl3pPr marL="872812" indent="0">
              <a:buNone/>
              <a:defRPr sz="929"/>
            </a:lvl3pPr>
            <a:lvl4pPr marL="1309218" indent="0">
              <a:buNone/>
              <a:defRPr sz="857"/>
            </a:lvl4pPr>
            <a:lvl5pPr marL="1745624" indent="0">
              <a:buNone/>
              <a:defRPr sz="857"/>
            </a:lvl5pPr>
            <a:lvl6pPr marL="2182031" indent="0">
              <a:buNone/>
              <a:defRPr sz="857"/>
            </a:lvl6pPr>
            <a:lvl7pPr marL="2618437" indent="0">
              <a:buNone/>
              <a:defRPr sz="857"/>
            </a:lvl7pPr>
            <a:lvl8pPr marL="3054843" indent="0">
              <a:buNone/>
              <a:defRPr sz="857"/>
            </a:lvl8pPr>
            <a:lvl9pPr marL="3491249" indent="0">
              <a:buNone/>
              <a:defRPr sz="857"/>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B6C74B0-2B79-4311-BF6E-CCCEB14DF25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454569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6.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5.wmf"/><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4.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7.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7.png"/><Relationship Id="rId2" Type="http://schemas.openxmlformats.org/officeDocument/2006/relationships/slideLayout" Target="../slideLayouts/slideLayout52.xml"/><Relationship Id="rId16"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3.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6" Type="http://schemas.openxmlformats.org/officeDocument/2006/relationships/image" Target="../media/image5.wmf"/><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4.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9.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image" Target="../media/image7.png"/><Relationship Id="rId2" Type="http://schemas.openxmlformats.org/officeDocument/2006/relationships/slideLayout" Target="../slideLayouts/slideLayout75.xml"/><Relationship Id="rId16" Type="http://schemas.openxmlformats.org/officeDocument/2006/relationships/image" Target="../media/image4.png"/><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3.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6089" y="274197"/>
            <a:ext cx="8915400" cy="1143783"/>
          </a:xfrm>
          <a:prstGeom prst="rect">
            <a:avLst/>
          </a:prstGeom>
          <a:noFill/>
          <a:ln w="9525">
            <a:noFill/>
            <a:miter lim="800000"/>
            <a:headEnd/>
            <a:tailEnd/>
          </a:ln>
        </p:spPr>
        <p:txBody>
          <a:bodyPr vert="horz" wrap="square" lIns="91277" tIns="45642" rIns="91277" bIns="45642"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6089" y="1599739"/>
            <a:ext cx="8915400" cy="4526561"/>
          </a:xfrm>
          <a:prstGeom prst="rect">
            <a:avLst/>
          </a:prstGeom>
          <a:noFill/>
          <a:ln w="9525">
            <a:noFill/>
            <a:miter lim="800000"/>
            <a:headEnd/>
            <a:tailEnd/>
          </a:ln>
        </p:spPr>
        <p:txBody>
          <a:bodyPr vert="horz" wrap="square" lIns="91277" tIns="45642" rIns="91277" bIns="45642"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620" name="Rectangle 4"/>
          <p:cNvSpPr>
            <a:spLocks noGrp="1" noChangeArrowheads="1"/>
          </p:cNvSpPr>
          <p:nvPr>
            <p:ph type="dt" sz="half" idx="2"/>
          </p:nvPr>
        </p:nvSpPr>
        <p:spPr bwMode="auto">
          <a:xfrm>
            <a:off x="494530" y="6245466"/>
            <a:ext cx="2311920" cy="476315"/>
          </a:xfrm>
          <a:prstGeom prst="rect">
            <a:avLst/>
          </a:prstGeom>
          <a:noFill/>
          <a:ln w="9525">
            <a:noFill/>
            <a:miter lim="800000"/>
            <a:headEnd/>
            <a:tailEnd/>
          </a:ln>
          <a:effectLst/>
        </p:spPr>
        <p:txBody>
          <a:bodyPr vert="horz" wrap="square" lIns="91277" tIns="45642" rIns="91277" bIns="45642" numCol="1" anchor="t" anchorCtr="0" compatLnSpc="1">
            <a:prstTxWarp prst="textNoShape">
              <a:avLst/>
            </a:prstTxWarp>
          </a:bodyPr>
          <a:lstStyle>
            <a:lvl1pPr>
              <a:defRPr sz="1400" b="0">
                <a:solidFill>
                  <a:srgbClr val="000000"/>
                </a:solidFill>
                <a:latin typeface="Arial"/>
                <a:ea typeface="ＭＳ Ｐゴシック" pitchFamily="50" charset="-128"/>
              </a:defRPr>
            </a:lvl1pPr>
          </a:lstStyle>
          <a:p>
            <a:pPr algn="l">
              <a:spcBef>
                <a:spcPct val="0"/>
              </a:spcBef>
              <a:defRPr/>
            </a:pPr>
            <a:endParaRPr lang="en-US" altLang="ja-JP" dirty="0"/>
          </a:p>
        </p:txBody>
      </p:sp>
      <p:sp>
        <p:nvSpPr>
          <p:cNvPr id="111621" name="Rectangle 5"/>
          <p:cNvSpPr>
            <a:spLocks noGrp="1" noChangeArrowheads="1"/>
          </p:cNvSpPr>
          <p:nvPr>
            <p:ph type="ftr" sz="quarter" idx="3"/>
          </p:nvPr>
        </p:nvSpPr>
        <p:spPr bwMode="auto">
          <a:xfrm>
            <a:off x="3385201" y="6245466"/>
            <a:ext cx="3135600" cy="476315"/>
          </a:xfrm>
          <a:prstGeom prst="rect">
            <a:avLst/>
          </a:prstGeom>
          <a:noFill/>
          <a:ln w="9525">
            <a:noFill/>
            <a:miter lim="800000"/>
            <a:headEnd/>
            <a:tailEnd/>
          </a:ln>
          <a:effectLst/>
        </p:spPr>
        <p:txBody>
          <a:bodyPr vert="horz" wrap="square" lIns="91277" tIns="45642" rIns="91277" bIns="45642" numCol="1" anchor="t" anchorCtr="0" compatLnSpc="1">
            <a:prstTxWarp prst="textNoShape">
              <a:avLst/>
            </a:prstTxWarp>
          </a:bodyPr>
          <a:lstStyle>
            <a:lvl1pPr algn="ctr">
              <a:defRPr sz="1400" b="0">
                <a:solidFill>
                  <a:srgbClr val="000000"/>
                </a:solidFill>
                <a:latin typeface="Arial"/>
                <a:ea typeface="ＭＳ Ｐゴシック" pitchFamily="50" charset="-128"/>
              </a:defRPr>
            </a:lvl1pPr>
          </a:lstStyle>
          <a:p>
            <a:pPr>
              <a:spcBef>
                <a:spcPct val="0"/>
              </a:spcBef>
              <a:defRPr/>
            </a:pPr>
            <a:endParaRPr lang="en-US" altLang="ja-JP" dirty="0"/>
          </a:p>
        </p:txBody>
      </p:sp>
      <p:sp>
        <p:nvSpPr>
          <p:cNvPr id="111622" name="Rectangle 6"/>
          <p:cNvSpPr>
            <a:spLocks noGrp="1" noChangeArrowheads="1"/>
          </p:cNvSpPr>
          <p:nvPr>
            <p:ph type="sldNum" sz="quarter" idx="4"/>
          </p:nvPr>
        </p:nvSpPr>
        <p:spPr bwMode="auto">
          <a:xfrm>
            <a:off x="7647125" y="6601137"/>
            <a:ext cx="2311920" cy="476315"/>
          </a:xfrm>
          <a:prstGeom prst="rect">
            <a:avLst/>
          </a:prstGeom>
          <a:noFill/>
          <a:ln w="9525">
            <a:noFill/>
            <a:miter lim="800000"/>
            <a:headEnd/>
            <a:tailEnd/>
          </a:ln>
          <a:effectLst/>
        </p:spPr>
        <p:txBody>
          <a:bodyPr vert="horz" wrap="square" lIns="91277" tIns="45642" rIns="91277" bIns="45642" numCol="1" anchor="t" anchorCtr="0" compatLnSpc="1">
            <a:prstTxWarp prst="textNoShape">
              <a:avLst/>
            </a:prstTxWarp>
          </a:bodyPr>
          <a:lstStyle>
            <a:lvl1pPr algn="r">
              <a:defRPr sz="1400" b="0">
                <a:solidFill>
                  <a:srgbClr val="000000"/>
                </a:solidFill>
                <a:latin typeface="HG創英角ｺﾞｼｯｸUB" pitchFamily="49" charset="-128"/>
                <a:ea typeface="HG創英角ｺﾞｼｯｸUB" pitchFamily="49" charset="-128"/>
              </a:defRPr>
            </a:lvl1pPr>
          </a:lstStyle>
          <a:p>
            <a:pPr>
              <a:spcBef>
                <a:spcPct val="0"/>
              </a:spcBef>
              <a:defRPr/>
            </a:pPr>
            <a:fld id="{6B46B61A-4F53-44BB-B289-B0E194212D73}" type="slidenum">
              <a:rPr lang="en-US" altLang="ja-JP"/>
              <a:pPr>
                <a:spcBef>
                  <a:spcPct val="0"/>
                </a:spcBef>
                <a:defRPr/>
              </a:pPr>
              <a:t>‹#›</a:t>
            </a:fld>
            <a:endParaRPr lang="en-US" altLang="ja-JP" dirty="0"/>
          </a:p>
        </p:txBody>
      </p:sp>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6399" algn="ctr" rtl="0" fontAlgn="base">
        <a:spcBef>
          <a:spcPct val="0"/>
        </a:spcBef>
        <a:spcAft>
          <a:spcPct val="0"/>
        </a:spcAft>
        <a:defRPr kumimoji="1" sz="4400">
          <a:solidFill>
            <a:schemeClr val="tx2"/>
          </a:solidFill>
          <a:latin typeface="Arial" charset="0"/>
          <a:ea typeface="ＭＳ Ｐゴシック" pitchFamily="50" charset="-128"/>
        </a:defRPr>
      </a:lvl6pPr>
      <a:lvl7pPr marL="912802" algn="ctr" rtl="0" fontAlgn="base">
        <a:spcBef>
          <a:spcPct val="0"/>
        </a:spcBef>
        <a:spcAft>
          <a:spcPct val="0"/>
        </a:spcAft>
        <a:defRPr kumimoji="1" sz="4400">
          <a:solidFill>
            <a:schemeClr val="tx2"/>
          </a:solidFill>
          <a:latin typeface="Arial" charset="0"/>
          <a:ea typeface="ＭＳ Ｐゴシック" pitchFamily="50" charset="-128"/>
        </a:defRPr>
      </a:lvl7pPr>
      <a:lvl8pPr marL="1369204" algn="ctr" rtl="0" fontAlgn="base">
        <a:spcBef>
          <a:spcPct val="0"/>
        </a:spcBef>
        <a:spcAft>
          <a:spcPct val="0"/>
        </a:spcAft>
        <a:defRPr kumimoji="1" sz="4400">
          <a:solidFill>
            <a:schemeClr val="tx2"/>
          </a:solidFill>
          <a:latin typeface="Arial" charset="0"/>
          <a:ea typeface="ＭＳ Ｐゴシック" pitchFamily="50" charset="-128"/>
        </a:defRPr>
      </a:lvl8pPr>
      <a:lvl9pPr marL="1825605"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239" indent="-342239" algn="l" rtl="0" eaLnBrk="0" fontAlgn="base" hangingPunct="0">
        <a:spcBef>
          <a:spcPct val="20000"/>
        </a:spcBef>
        <a:spcAft>
          <a:spcPct val="0"/>
        </a:spcAft>
        <a:buChar char="•"/>
        <a:defRPr kumimoji="1" sz="3200">
          <a:solidFill>
            <a:schemeClr val="tx1"/>
          </a:solidFill>
          <a:latin typeface="+mn-lt"/>
          <a:ea typeface="+mn-ea"/>
          <a:cs typeface="+mn-cs"/>
        </a:defRPr>
      </a:lvl1pPr>
      <a:lvl2pPr marL="740736" indent="-284418" algn="l" rtl="0" eaLnBrk="0" fontAlgn="base" hangingPunct="0">
        <a:spcBef>
          <a:spcPct val="20000"/>
        </a:spcBef>
        <a:spcAft>
          <a:spcPct val="0"/>
        </a:spcAft>
        <a:buChar char="–"/>
        <a:defRPr kumimoji="1" sz="2800">
          <a:solidFill>
            <a:schemeClr val="tx1"/>
          </a:solidFill>
          <a:latin typeface="+mn-lt"/>
          <a:ea typeface="+mn-ea"/>
        </a:defRPr>
      </a:lvl2pPr>
      <a:lvl3pPr marL="1140797" indent="-228159" algn="l" rtl="0" eaLnBrk="0" fontAlgn="base" hangingPunct="0">
        <a:spcBef>
          <a:spcPct val="20000"/>
        </a:spcBef>
        <a:spcAft>
          <a:spcPct val="0"/>
        </a:spcAft>
        <a:buChar char="•"/>
        <a:defRPr kumimoji="1" sz="2400">
          <a:solidFill>
            <a:schemeClr val="tx1"/>
          </a:solidFill>
          <a:latin typeface="+mn-lt"/>
          <a:ea typeface="+mn-ea"/>
        </a:defRPr>
      </a:lvl3pPr>
      <a:lvl4pPr marL="1597115" indent="-228159" algn="l" rtl="0" eaLnBrk="0" fontAlgn="base" hangingPunct="0">
        <a:spcBef>
          <a:spcPct val="20000"/>
        </a:spcBef>
        <a:spcAft>
          <a:spcPct val="0"/>
        </a:spcAft>
        <a:buChar char="–"/>
        <a:defRPr kumimoji="1" sz="2000">
          <a:solidFill>
            <a:schemeClr val="tx1"/>
          </a:solidFill>
          <a:latin typeface="+mn-lt"/>
          <a:ea typeface="+mn-ea"/>
        </a:defRPr>
      </a:lvl4pPr>
      <a:lvl5pPr marL="2053434" indent="-228159" algn="l" rtl="0" eaLnBrk="0" fontAlgn="base" hangingPunct="0">
        <a:spcBef>
          <a:spcPct val="20000"/>
        </a:spcBef>
        <a:spcAft>
          <a:spcPct val="0"/>
        </a:spcAft>
        <a:buChar char="»"/>
        <a:defRPr kumimoji="1" sz="2000">
          <a:solidFill>
            <a:schemeClr val="tx1"/>
          </a:solidFill>
          <a:latin typeface="+mn-lt"/>
          <a:ea typeface="+mn-ea"/>
        </a:defRPr>
      </a:lvl5pPr>
      <a:lvl6pPr marL="2510207" indent="-228200" algn="l" rtl="0" fontAlgn="base">
        <a:spcBef>
          <a:spcPct val="20000"/>
        </a:spcBef>
        <a:spcAft>
          <a:spcPct val="0"/>
        </a:spcAft>
        <a:buChar char="»"/>
        <a:defRPr kumimoji="1" sz="2000">
          <a:solidFill>
            <a:schemeClr val="tx1"/>
          </a:solidFill>
          <a:latin typeface="+mn-lt"/>
          <a:ea typeface="+mn-ea"/>
        </a:defRPr>
      </a:lvl6pPr>
      <a:lvl7pPr marL="2966608" indent="-228200" algn="l" rtl="0" fontAlgn="base">
        <a:spcBef>
          <a:spcPct val="20000"/>
        </a:spcBef>
        <a:spcAft>
          <a:spcPct val="0"/>
        </a:spcAft>
        <a:buChar char="»"/>
        <a:defRPr kumimoji="1" sz="2000">
          <a:solidFill>
            <a:schemeClr val="tx1"/>
          </a:solidFill>
          <a:latin typeface="+mn-lt"/>
          <a:ea typeface="+mn-ea"/>
        </a:defRPr>
      </a:lvl7pPr>
      <a:lvl8pPr marL="3423009" indent="-228200" algn="l" rtl="0" fontAlgn="base">
        <a:spcBef>
          <a:spcPct val="20000"/>
        </a:spcBef>
        <a:spcAft>
          <a:spcPct val="0"/>
        </a:spcAft>
        <a:buChar char="»"/>
        <a:defRPr kumimoji="1" sz="2000">
          <a:solidFill>
            <a:schemeClr val="tx1"/>
          </a:solidFill>
          <a:latin typeface="+mn-lt"/>
          <a:ea typeface="+mn-ea"/>
        </a:defRPr>
      </a:lvl8pPr>
      <a:lvl9pPr marL="3879405" indent="-2282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2802" rtl="0" eaLnBrk="1" latinLnBrk="0" hangingPunct="1">
        <a:defRPr kumimoji="1" sz="1800" kern="1200">
          <a:solidFill>
            <a:schemeClr val="tx1"/>
          </a:solidFill>
          <a:latin typeface="+mn-lt"/>
          <a:ea typeface="+mn-ea"/>
          <a:cs typeface="+mn-cs"/>
        </a:defRPr>
      </a:lvl1pPr>
      <a:lvl2pPr marL="456399" algn="l" defTabSz="912802" rtl="0" eaLnBrk="1" latinLnBrk="0" hangingPunct="1">
        <a:defRPr kumimoji="1" sz="1800" kern="1200">
          <a:solidFill>
            <a:schemeClr val="tx1"/>
          </a:solidFill>
          <a:latin typeface="+mn-lt"/>
          <a:ea typeface="+mn-ea"/>
          <a:cs typeface="+mn-cs"/>
        </a:defRPr>
      </a:lvl2pPr>
      <a:lvl3pPr marL="912802" algn="l" defTabSz="912802" rtl="0" eaLnBrk="1" latinLnBrk="0" hangingPunct="1">
        <a:defRPr kumimoji="1" sz="1800" kern="1200">
          <a:solidFill>
            <a:schemeClr val="tx1"/>
          </a:solidFill>
          <a:latin typeface="+mn-lt"/>
          <a:ea typeface="+mn-ea"/>
          <a:cs typeface="+mn-cs"/>
        </a:defRPr>
      </a:lvl3pPr>
      <a:lvl4pPr marL="1369204" algn="l" defTabSz="912802" rtl="0" eaLnBrk="1" latinLnBrk="0" hangingPunct="1">
        <a:defRPr kumimoji="1" sz="1800" kern="1200">
          <a:solidFill>
            <a:schemeClr val="tx1"/>
          </a:solidFill>
          <a:latin typeface="+mn-lt"/>
          <a:ea typeface="+mn-ea"/>
          <a:cs typeface="+mn-cs"/>
        </a:defRPr>
      </a:lvl4pPr>
      <a:lvl5pPr marL="1825605" algn="l" defTabSz="912802" rtl="0" eaLnBrk="1" latinLnBrk="0" hangingPunct="1">
        <a:defRPr kumimoji="1" sz="1800" kern="1200">
          <a:solidFill>
            <a:schemeClr val="tx1"/>
          </a:solidFill>
          <a:latin typeface="+mn-lt"/>
          <a:ea typeface="+mn-ea"/>
          <a:cs typeface="+mn-cs"/>
        </a:defRPr>
      </a:lvl5pPr>
      <a:lvl6pPr marL="2282006" algn="l" defTabSz="912802" rtl="0" eaLnBrk="1" latinLnBrk="0" hangingPunct="1">
        <a:defRPr kumimoji="1" sz="1800" kern="1200">
          <a:solidFill>
            <a:schemeClr val="tx1"/>
          </a:solidFill>
          <a:latin typeface="+mn-lt"/>
          <a:ea typeface="+mn-ea"/>
          <a:cs typeface="+mn-cs"/>
        </a:defRPr>
      </a:lvl6pPr>
      <a:lvl7pPr marL="2738408" algn="l" defTabSz="912802" rtl="0" eaLnBrk="1" latinLnBrk="0" hangingPunct="1">
        <a:defRPr kumimoji="1" sz="1800" kern="1200">
          <a:solidFill>
            <a:schemeClr val="tx1"/>
          </a:solidFill>
          <a:latin typeface="+mn-lt"/>
          <a:ea typeface="+mn-ea"/>
          <a:cs typeface="+mn-cs"/>
        </a:defRPr>
      </a:lvl7pPr>
      <a:lvl8pPr marL="3194807" algn="l" defTabSz="912802" rtl="0" eaLnBrk="1" latinLnBrk="0" hangingPunct="1">
        <a:defRPr kumimoji="1" sz="1800" kern="1200">
          <a:solidFill>
            <a:schemeClr val="tx1"/>
          </a:solidFill>
          <a:latin typeface="+mn-lt"/>
          <a:ea typeface="+mn-ea"/>
          <a:cs typeface="+mn-cs"/>
        </a:defRPr>
      </a:lvl8pPr>
      <a:lvl9pPr marL="3651206" algn="l" defTabSz="91280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495300" y="6356365"/>
            <a:ext cx="2311400" cy="365125"/>
          </a:xfrm>
          <a:prstGeom prst="rect">
            <a:avLst/>
          </a:prstGeom>
        </p:spPr>
        <p:txBody>
          <a:bodyPr vert="horz" lIns="122191" tIns="61096" rIns="122191" bIns="61096" rtlCol="0" anchor="ctr"/>
          <a:lstStyle>
            <a:lvl1pPr algn="l">
              <a:defRPr sz="1143">
                <a:solidFill>
                  <a:schemeClr val="tx1">
                    <a:tint val="75000"/>
                  </a:schemeClr>
                </a:solidFill>
              </a:defRPr>
            </a:lvl1pPr>
          </a:lstStyle>
          <a:p>
            <a:pPr>
              <a:spcBef>
                <a:spcPct val="0"/>
              </a:spcBef>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65"/>
            <a:ext cx="3136900" cy="365125"/>
          </a:xfrm>
          <a:prstGeom prst="rect">
            <a:avLst/>
          </a:prstGeom>
        </p:spPr>
        <p:txBody>
          <a:bodyPr vert="horz" lIns="122191" tIns="61096" rIns="122191" bIns="61096" rtlCol="0" anchor="ctr"/>
          <a:lstStyle>
            <a:lvl1pPr algn="ctr">
              <a:defRPr sz="1143">
                <a:solidFill>
                  <a:schemeClr val="tx1">
                    <a:tint val="75000"/>
                  </a:schemeClr>
                </a:solidFill>
              </a:defRPr>
            </a:lvl1pPr>
          </a:lstStyle>
          <a:p>
            <a:pPr>
              <a:spcBef>
                <a:spcPct val="0"/>
              </a:spcBef>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365"/>
            <a:ext cx="2311400" cy="365125"/>
          </a:xfrm>
          <a:prstGeom prst="rect">
            <a:avLst/>
          </a:prstGeom>
        </p:spPr>
        <p:txBody>
          <a:bodyPr vert="horz" lIns="122191" tIns="61096" rIns="122191" bIns="61096" rtlCol="0" anchor="ctr"/>
          <a:lstStyle>
            <a:lvl1pPr algn="r">
              <a:defRPr sz="1143">
                <a:solidFill>
                  <a:schemeClr val="tx1">
                    <a:tint val="75000"/>
                  </a:schemeClr>
                </a:solidFill>
              </a:defRPr>
            </a:lvl1pPr>
          </a:lstStyle>
          <a:p>
            <a:pPr>
              <a:spcBef>
                <a:spcPct val="0"/>
              </a:spcBef>
            </a:pPr>
            <a:fld id="{1B6C74B0-2B79-4311-BF6E-CCCEB14DF25D}" type="slidenum">
              <a:rPr lang="ja-JP" altLang="en-US" smtClean="0">
                <a:solidFill>
                  <a:prstClr val="black">
                    <a:tint val="75000"/>
                  </a:prstClr>
                </a:solidFill>
              </a:rPr>
              <a:pPr>
                <a:spcBef>
                  <a:spcPct val="0"/>
                </a:spcBef>
              </a:pPr>
              <a:t>‹#›</a:t>
            </a:fld>
            <a:endParaRPr lang="ja-JP" altLang="en-US" dirty="0">
              <a:solidFill>
                <a:prstClr val="black">
                  <a:tint val="75000"/>
                </a:prstClr>
              </a:solidFill>
            </a:endParaRPr>
          </a:p>
        </p:txBody>
      </p:sp>
    </p:spTree>
    <p:extLst>
      <p:ext uri="{BB962C8B-B14F-4D97-AF65-F5344CB8AC3E}">
        <p14:creationId xmlns:p14="http://schemas.microsoft.com/office/powerpoint/2010/main" val="1919150879"/>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 id="2147484419" r:id="rId12"/>
    <p:sldLayoutId id="2147484420" r:id="rId13"/>
    <p:sldLayoutId id="2147484421" r:id="rId14"/>
    <p:sldLayoutId id="2147484422" r:id="rId15"/>
  </p:sldLayoutIdLst>
  <p:hf hdr="0" ftr="0" dt="0"/>
  <p:txStyles>
    <p:titleStyle>
      <a:lvl1pPr algn="ctr" defTabSz="872812" rtl="0" eaLnBrk="1" latinLnBrk="0" hangingPunct="1">
        <a:spcBef>
          <a:spcPct val="0"/>
        </a:spcBef>
        <a:buNone/>
        <a:defRPr kumimoji="1" sz="4214" kern="1200">
          <a:solidFill>
            <a:schemeClr val="tx1"/>
          </a:solidFill>
          <a:latin typeface="+mj-lt"/>
          <a:ea typeface="+mj-ea"/>
          <a:cs typeface="+mj-cs"/>
        </a:defRPr>
      </a:lvl1pPr>
    </p:titleStyle>
    <p:bodyStyle>
      <a:lvl1pPr marL="327304" indent="-327304" algn="l" defTabSz="872812" rtl="0" eaLnBrk="1" latinLnBrk="0" hangingPunct="1">
        <a:spcBef>
          <a:spcPct val="20000"/>
        </a:spcBef>
        <a:buFont typeface="Arial" pitchFamily="34" charset="0"/>
        <a:buChar char="•"/>
        <a:defRPr kumimoji="1" sz="3071" kern="1200">
          <a:solidFill>
            <a:schemeClr val="tx1"/>
          </a:solidFill>
          <a:latin typeface="+mn-lt"/>
          <a:ea typeface="+mn-ea"/>
          <a:cs typeface="+mn-cs"/>
        </a:defRPr>
      </a:lvl1pPr>
      <a:lvl2pPr marL="709160" indent="-272754" algn="l" defTabSz="872812" rtl="0" eaLnBrk="1" latinLnBrk="0" hangingPunct="1">
        <a:spcBef>
          <a:spcPct val="20000"/>
        </a:spcBef>
        <a:buFont typeface="Arial" pitchFamily="34" charset="0"/>
        <a:buChar char="–"/>
        <a:defRPr kumimoji="1" sz="2643" kern="1200">
          <a:solidFill>
            <a:schemeClr val="tx1"/>
          </a:solidFill>
          <a:latin typeface="+mn-lt"/>
          <a:ea typeface="+mn-ea"/>
          <a:cs typeface="+mn-cs"/>
        </a:defRPr>
      </a:lvl2pPr>
      <a:lvl3pPr marL="1091015" indent="-218203" algn="l" defTabSz="872812" rtl="0" eaLnBrk="1" latinLnBrk="0" hangingPunct="1">
        <a:spcBef>
          <a:spcPct val="20000"/>
        </a:spcBef>
        <a:buFont typeface="Arial" pitchFamily="34" charset="0"/>
        <a:buChar char="•"/>
        <a:defRPr kumimoji="1" sz="2286" kern="1200">
          <a:solidFill>
            <a:schemeClr val="tx1"/>
          </a:solidFill>
          <a:latin typeface="+mn-lt"/>
          <a:ea typeface="+mn-ea"/>
          <a:cs typeface="+mn-cs"/>
        </a:defRPr>
      </a:lvl3pPr>
      <a:lvl4pPr marL="1527421"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4pPr>
      <a:lvl5pPr marL="1963828"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5pPr>
      <a:lvl6pPr marL="2400234"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6pPr>
      <a:lvl7pPr marL="2836640"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7pPr>
      <a:lvl8pPr marL="3273046"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8pPr>
      <a:lvl9pPr marL="3709452"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9pPr>
    </p:bodyStyle>
    <p:otherStyle>
      <a:defPPr>
        <a:defRPr lang="ja-JP"/>
      </a:defPPr>
      <a:lvl1pPr marL="0" algn="l" defTabSz="872812" rtl="0" eaLnBrk="1" latinLnBrk="0" hangingPunct="1">
        <a:defRPr kumimoji="1" sz="1714" kern="1200">
          <a:solidFill>
            <a:schemeClr val="tx1"/>
          </a:solidFill>
          <a:latin typeface="+mn-lt"/>
          <a:ea typeface="+mn-ea"/>
          <a:cs typeface="+mn-cs"/>
        </a:defRPr>
      </a:lvl1pPr>
      <a:lvl2pPr marL="436406" algn="l" defTabSz="872812" rtl="0" eaLnBrk="1" latinLnBrk="0" hangingPunct="1">
        <a:defRPr kumimoji="1" sz="1714" kern="1200">
          <a:solidFill>
            <a:schemeClr val="tx1"/>
          </a:solidFill>
          <a:latin typeface="+mn-lt"/>
          <a:ea typeface="+mn-ea"/>
          <a:cs typeface="+mn-cs"/>
        </a:defRPr>
      </a:lvl2pPr>
      <a:lvl3pPr marL="872812" algn="l" defTabSz="872812" rtl="0" eaLnBrk="1" latinLnBrk="0" hangingPunct="1">
        <a:defRPr kumimoji="1" sz="1714" kern="1200">
          <a:solidFill>
            <a:schemeClr val="tx1"/>
          </a:solidFill>
          <a:latin typeface="+mn-lt"/>
          <a:ea typeface="+mn-ea"/>
          <a:cs typeface="+mn-cs"/>
        </a:defRPr>
      </a:lvl3pPr>
      <a:lvl4pPr marL="1309218" algn="l" defTabSz="872812" rtl="0" eaLnBrk="1" latinLnBrk="0" hangingPunct="1">
        <a:defRPr kumimoji="1" sz="1714" kern="1200">
          <a:solidFill>
            <a:schemeClr val="tx1"/>
          </a:solidFill>
          <a:latin typeface="+mn-lt"/>
          <a:ea typeface="+mn-ea"/>
          <a:cs typeface="+mn-cs"/>
        </a:defRPr>
      </a:lvl4pPr>
      <a:lvl5pPr marL="1745624" algn="l" defTabSz="872812" rtl="0" eaLnBrk="1" latinLnBrk="0" hangingPunct="1">
        <a:defRPr kumimoji="1" sz="1714" kern="1200">
          <a:solidFill>
            <a:schemeClr val="tx1"/>
          </a:solidFill>
          <a:latin typeface="+mn-lt"/>
          <a:ea typeface="+mn-ea"/>
          <a:cs typeface="+mn-cs"/>
        </a:defRPr>
      </a:lvl5pPr>
      <a:lvl6pPr marL="2182031" algn="l" defTabSz="872812" rtl="0" eaLnBrk="1" latinLnBrk="0" hangingPunct="1">
        <a:defRPr kumimoji="1" sz="1714" kern="1200">
          <a:solidFill>
            <a:schemeClr val="tx1"/>
          </a:solidFill>
          <a:latin typeface="+mn-lt"/>
          <a:ea typeface="+mn-ea"/>
          <a:cs typeface="+mn-cs"/>
        </a:defRPr>
      </a:lvl6pPr>
      <a:lvl7pPr marL="2618437" algn="l" defTabSz="872812" rtl="0" eaLnBrk="1" latinLnBrk="0" hangingPunct="1">
        <a:defRPr kumimoji="1" sz="1714" kern="1200">
          <a:solidFill>
            <a:schemeClr val="tx1"/>
          </a:solidFill>
          <a:latin typeface="+mn-lt"/>
          <a:ea typeface="+mn-ea"/>
          <a:cs typeface="+mn-cs"/>
        </a:defRPr>
      </a:lvl7pPr>
      <a:lvl8pPr marL="3054843" algn="l" defTabSz="872812" rtl="0" eaLnBrk="1" latinLnBrk="0" hangingPunct="1">
        <a:defRPr kumimoji="1" sz="1714" kern="1200">
          <a:solidFill>
            <a:schemeClr val="tx1"/>
          </a:solidFill>
          <a:latin typeface="+mn-lt"/>
          <a:ea typeface="+mn-ea"/>
          <a:cs typeface="+mn-cs"/>
        </a:defRPr>
      </a:lvl8pPr>
      <a:lvl9pPr marL="3491249" algn="l" defTabSz="872812" rtl="0" eaLnBrk="1" latinLnBrk="0" hangingPunct="1">
        <a:defRPr kumimoji="1" sz="171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495300" y="6356365"/>
            <a:ext cx="2311400" cy="365125"/>
          </a:xfrm>
          <a:prstGeom prst="rect">
            <a:avLst/>
          </a:prstGeom>
        </p:spPr>
        <p:txBody>
          <a:bodyPr vert="horz" lIns="122191" tIns="61096" rIns="122191" bIns="61096" rtlCol="0" anchor="ctr"/>
          <a:lstStyle>
            <a:lvl1pPr algn="l">
              <a:defRPr sz="1143">
                <a:solidFill>
                  <a:schemeClr val="tx1">
                    <a:tint val="75000"/>
                  </a:schemeClr>
                </a:solidFill>
              </a:defRPr>
            </a:lvl1pPr>
          </a:lstStyle>
          <a:p>
            <a:pPr>
              <a:spcBef>
                <a:spcPct val="0"/>
              </a:spcBef>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365"/>
            <a:ext cx="3136900" cy="365125"/>
          </a:xfrm>
          <a:prstGeom prst="rect">
            <a:avLst/>
          </a:prstGeom>
        </p:spPr>
        <p:txBody>
          <a:bodyPr vert="horz" lIns="122191" tIns="61096" rIns="122191" bIns="61096" rtlCol="0" anchor="ctr"/>
          <a:lstStyle>
            <a:lvl1pPr algn="ctr">
              <a:defRPr sz="1143">
                <a:solidFill>
                  <a:schemeClr val="tx1">
                    <a:tint val="75000"/>
                  </a:schemeClr>
                </a:solidFill>
              </a:defRPr>
            </a:lvl1pPr>
          </a:lstStyle>
          <a:p>
            <a:pPr>
              <a:spcBef>
                <a:spcPct val="0"/>
              </a:spcBef>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365"/>
            <a:ext cx="2311400" cy="365125"/>
          </a:xfrm>
          <a:prstGeom prst="rect">
            <a:avLst/>
          </a:prstGeom>
        </p:spPr>
        <p:txBody>
          <a:bodyPr vert="horz" lIns="122191" tIns="61096" rIns="122191" bIns="61096" rtlCol="0" anchor="ctr"/>
          <a:lstStyle>
            <a:lvl1pPr algn="r">
              <a:defRPr sz="1143">
                <a:solidFill>
                  <a:schemeClr val="tx1">
                    <a:tint val="75000"/>
                  </a:schemeClr>
                </a:solidFill>
              </a:defRPr>
            </a:lvl1pPr>
          </a:lstStyle>
          <a:p>
            <a:pPr>
              <a:spcBef>
                <a:spcPct val="0"/>
              </a:spcBef>
            </a:pPr>
            <a:fld id="{1B6C74B0-2B79-4311-BF6E-CCCEB14DF25D}" type="slidenum">
              <a:rPr lang="ja-JP" altLang="en-US" smtClean="0">
                <a:solidFill>
                  <a:prstClr val="black">
                    <a:tint val="75000"/>
                  </a:prstClr>
                </a:solidFill>
              </a:rPr>
              <a:pPr>
                <a:spcBef>
                  <a:spcPct val="0"/>
                </a:spcBef>
              </a:pPr>
              <a:t>‹#›</a:t>
            </a:fld>
            <a:endParaRPr lang="ja-JP" altLang="en-US" dirty="0">
              <a:solidFill>
                <a:prstClr val="black">
                  <a:tint val="75000"/>
                </a:prstClr>
              </a:solidFill>
            </a:endParaRPr>
          </a:p>
        </p:txBody>
      </p:sp>
    </p:spTree>
    <p:extLst>
      <p:ext uri="{BB962C8B-B14F-4D97-AF65-F5344CB8AC3E}">
        <p14:creationId xmlns:p14="http://schemas.microsoft.com/office/powerpoint/2010/main" val="271275495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 id="2147484437" r:id="rId14"/>
    <p:sldLayoutId id="2147484438" r:id="rId15"/>
  </p:sldLayoutIdLst>
  <p:hf hdr="0" ftr="0" dt="0"/>
  <p:txStyles>
    <p:titleStyle>
      <a:lvl1pPr algn="ctr" defTabSz="872812" rtl="0" eaLnBrk="1" latinLnBrk="0" hangingPunct="1">
        <a:spcBef>
          <a:spcPct val="0"/>
        </a:spcBef>
        <a:buNone/>
        <a:defRPr kumimoji="1" sz="4214" kern="1200">
          <a:solidFill>
            <a:schemeClr val="tx1"/>
          </a:solidFill>
          <a:latin typeface="+mj-lt"/>
          <a:ea typeface="+mj-ea"/>
          <a:cs typeface="+mj-cs"/>
        </a:defRPr>
      </a:lvl1pPr>
    </p:titleStyle>
    <p:bodyStyle>
      <a:lvl1pPr marL="327304" indent="-327304" algn="l" defTabSz="872812" rtl="0" eaLnBrk="1" latinLnBrk="0" hangingPunct="1">
        <a:spcBef>
          <a:spcPct val="20000"/>
        </a:spcBef>
        <a:buFont typeface="Arial" pitchFamily="34" charset="0"/>
        <a:buChar char="•"/>
        <a:defRPr kumimoji="1" sz="3071" kern="1200">
          <a:solidFill>
            <a:schemeClr val="tx1"/>
          </a:solidFill>
          <a:latin typeface="+mn-lt"/>
          <a:ea typeface="+mn-ea"/>
          <a:cs typeface="+mn-cs"/>
        </a:defRPr>
      </a:lvl1pPr>
      <a:lvl2pPr marL="709160" indent="-272754" algn="l" defTabSz="872812" rtl="0" eaLnBrk="1" latinLnBrk="0" hangingPunct="1">
        <a:spcBef>
          <a:spcPct val="20000"/>
        </a:spcBef>
        <a:buFont typeface="Arial" pitchFamily="34" charset="0"/>
        <a:buChar char="–"/>
        <a:defRPr kumimoji="1" sz="2643" kern="1200">
          <a:solidFill>
            <a:schemeClr val="tx1"/>
          </a:solidFill>
          <a:latin typeface="+mn-lt"/>
          <a:ea typeface="+mn-ea"/>
          <a:cs typeface="+mn-cs"/>
        </a:defRPr>
      </a:lvl2pPr>
      <a:lvl3pPr marL="1091015" indent="-218203" algn="l" defTabSz="872812" rtl="0" eaLnBrk="1" latinLnBrk="0" hangingPunct="1">
        <a:spcBef>
          <a:spcPct val="20000"/>
        </a:spcBef>
        <a:buFont typeface="Arial" pitchFamily="34" charset="0"/>
        <a:buChar char="•"/>
        <a:defRPr kumimoji="1" sz="2286" kern="1200">
          <a:solidFill>
            <a:schemeClr val="tx1"/>
          </a:solidFill>
          <a:latin typeface="+mn-lt"/>
          <a:ea typeface="+mn-ea"/>
          <a:cs typeface="+mn-cs"/>
        </a:defRPr>
      </a:lvl3pPr>
      <a:lvl4pPr marL="1527421"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4pPr>
      <a:lvl5pPr marL="1963828"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5pPr>
      <a:lvl6pPr marL="2400234"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6pPr>
      <a:lvl7pPr marL="2836640"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7pPr>
      <a:lvl8pPr marL="3273046"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8pPr>
      <a:lvl9pPr marL="3709452" indent="-218203" algn="l" defTabSz="872812" rtl="0" eaLnBrk="1" latinLnBrk="0" hangingPunct="1">
        <a:spcBef>
          <a:spcPct val="20000"/>
        </a:spcBef>
        <a:buFont typeface="Arial" pitchFamily="34" charset="0"/>
        <a:buChar char="•"/>
        <a:defRPr kumimoji="1" sz="1929" kern="1200">
          <a:solidFill>
            <a:schemeClr val="tx1"/>
          </a:solidFill>
          <a:latin typeface="+mn-lt"/>
          <a:ea typeface="+mn-ea"/>
          <a:cs typeface="+mn-cs"/>
        </a:defRPr>
      </a:lvl9pPr>
    </p:bodyStyle>
    <p:otherStyle>
      <a:defPPr>
        <a:defRPr lang="ja-JP"/>
      </a:defPPr>
      <a:lvl1pPr marL="0" algn="l" defTabSz="872812" rtl="0" eaLnBrk="1" latinLnBrk="0" hangingPunct="1">
        <a:defRPr kumimoji="1" sz="1714" kern="1200">
          <a:solidFill>
            <a:schemeClr val="tx1"/>
          </a:solidFill>
          <a:latin typeface="+mn-lt"/>
          <a:ea typeface="+mn-ea"/>
          <a:cs typeface="+mn-cs"/>
        </a:defRPr>
      </a:lvl1pPr>
      <a:lvl2pPr marL="436406" algn="l" defTabSz="872812" rtl="0" eaLnBrk="1" latinLnBrk="0" hangingPunct="1">
        <a:defRPr kumimoji="1" sz="1714" kern="1200">
          <a:solidFill>
            <a:schemeClr val="tx1"/>
          </a:solidFill>
          <a:latin typeface="+mn-lt"/>
          <a:ea typeface="+mn-ea"/>
          <a:cs typeface="+mn-cs"/>
        </a:defRPr>
      </a:lvl2pPr>
      <a:lvl3pPr marL="872812" algn="l" defTabSz="872812" rtl="0" eaLnBrk="1" latinLnBrk="0" hangingPunct="1">
        <a:defRPr kumimoji="1" sz="1714" kern="1200">
          <a:solidFill>
            <a:schemeClr val="tx1"/>
          </a:solidFill>
          <a:latin typeface="+mn-lt"/>
          <a:ea typeface="+mn-ea"/>
          <a:cs typeface="+mn-cs"/>
        </a:defRPr>
      </a:lvl3pPr>
      <a:lvl4pPr marL="1309218" algn="l" defTabSz="872812" rtl="0" eaLnBrk="1" latinLnBrk="0" hangingPunct="1">
        <a:defRPr kumimoji="1" sz="1714" kern="1200">
          <a:solidFill>
            <a:schemeClr val="tx1"/>
          </a:solidFill>
          <a:latin typeface="+mn-lt"/>
          <a:ea typeface="+mn-ea"/>
          <a:cs typeface="+mn-cs"/>
        </a:defRPr>
      </a:lvl4pPr>
      <a:lvl5pPr marL="1745624" algn="l" defTabSz="872812" rtl="0" eaLnBrk="1" latinLnBrk="0" hangingPunct="1">
        <a:defRPr kumimoji="1" sz="1714" kern="1200">
          <a:solidFill>
            <a:schemeClr val="tx1"/>
          </a:solidFill>
          <a:latin typeface="+mn-lt"/>
          <a:ea typeface="+mn-ea"/>
          <a:cs typeface="+mn-cs"/>
        </a:defRPr>
      </a:lvl5pPr>
      <a:lvl6pPr marL="2182031" algn="l" defTabSz="872812" rtl="0" eaLnBrk="1" latinLnBrk="0" hangingPunct="1">
        <a:defRPr kumimoji="1" sz="1714" kern="1200">
          <a:solidFill>
            <a:schemeClr val="tx1"/>
          </a:solidFill>
          <a:latin typeface="+mn-lt"/>
          <a:ea typeface="+mn-ea"/>
          <a:cs typeface="+mn-cs"/>
        </a:defRPr>
      </a:lvl6pPr>
      <a:lvl7pPr marL="2618437" algn="l" defTabSz="872812" rtl="0" eaLnBrk="1" latinLnBrk="0" hangingPunct="1">
        <a:defRPr kumimoji="1" sz="1714" kern="1200">
          <a:solidFill>
            <a:schemeClr val="tx1"/>
          </a:solidFill>
          <a:latin typeface="+mn-lt"/>
          <a:ea typeface="+mn-ea"/>
          <a:cs typeface="+mn-cs"/>
        </a:defRPr>
      </a:lvl7pPr>
      <a:lvl8pPr marL="3054843" algn="l" defTabSz="872812" rtl="0" eaLnBrk="1" latinLnBrk="0" hangingPunct="1">
        <a:defRPr kumimoji="1" sz="1714" kern="1200">
          <a:solidFill>
            <a:schemeClr val="tx1"/>
          </a:solidFill>
          <a:latin typeface="+mn-lt"/>
          <a:ea typeface="+mn-ea"/>
          <a:cs typeface="+mn-cs"/>
        </a:defRPr>
      </a:lvl8pPr>
      <a:lvl9pPr marL="3491249" algn="l" defTabSz="872812" rtl="0" eaLnBrk="1" latinLnBrk="0" hangingPunct="1">
        <a:defRPr kumimoji="1" sz="171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pitchFamily="50" charset="-128"/>
              </a:defRPr>
            </a:lvl1pPr>
          </a:lstStyle>
          <a:p>
            <a:pPr>
              <a:spcBef>
                <a:spcPct val="0"/>
              </a:spcBef>
              <a:defRPr/>
            </a:pPr>
            <a:endParaRPr lang="en-US" altLang="ja-JP" dirty="0">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spcBef>
                <a:spcPct val="0"/>
              </a:spcBef>
              <a:defRPr/>
            </a:pPr>
            <a:endParaRPr lang="en-US" altLang="ja-JP" dirty="0">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spcBef>
                <a:spcPct val="0"/>
              </a:spcBef>
              <a:defRPr/>
            </a:pPr>
            <a:fld id="{3699751B-B5C1-45D1-9F99-BA4D8D850F7E}" type="slidenum">
              <a:rPr lang="en-US" altLang="ja-JP">
                <a:solidFill>
                  <a:srgbClr val="000000"/>
                </a:solidFill>
              </a:rPr>
              <a:pPr>
                <a:spcBef>
                  <a:spcPct val="0"/>
                </a:spcBef>
                <a:defRPr/>
              </a:pPr>
              <a:t>‹#›</a:t>
            </a:fld>
            <a:endParaRPr lang="en-US" altLang="ja-JP" dirty="0">
              <a:solidFill>
                <a:srgbClr val="000000"/>
              </a:solidFill>
            </a:endParaRPr>
          </a:p>
        </p:txBody>
      </p:sp>
      <p:sp>
        <p:nvSpPr>
          <p:cNvPr id="30726" name="Rectangle 6"/>
          <p:cNvSpPr>
            <a:spLocks noChangeArrowheads="1"/>
          </p:cNvSpPr>
          <p:nvPr userDrawn="1"/>
        </p:nvSpPr>
        <p:spPr bwMode="auto">
          <a:xfrm>
            <a:off x="0" y="0"/>
            <a:ext cx="9906000" cy="366713"/>
          </a:xfrm>
          <a:prstGeom prst="rect">
            <a:avLst/>
          </a:prstGeom>
          <a:noFill/>
          <a:ln w="9525" algn="ctr">
            <a:noFill/>
            <a:miter lim="800000"/>
            <a:headEnd/>
            <a:tailEnd/>
          </a:ln>
          <a:effectLst/>
        </p:spPr>
        <p:txBody>
          <a:bodyPr wrap="none" anchor="ctr"/>
          <a:lstStyle/>
          <a:p>
            <a:pPr>
              <a:spcBef>
                <a:spcPct val="0"/>
              </a:spcBef>
              <a:defRPr/>
            </a:pPr>
            <a:endParaRPr lang="ja-JP" altLang="en-US" sz="1800" dirty="0">
              <a:solidFill>
                <a:srgbClr val="000000"/>
              </a:solidFill>
            </a:endParaRPr>
          </a:p>
        </p:txBody>
      </p:sp>
      <p:grpSp>
        <p:nvGrpSpPr>
          <p:cNvPr id="1031" name="Group 27"/>
          <p:cNvGrpSpPr>
            <a:grpSpLocks/>
          </p:cNvGrpSpPr>
          <p:nvPr userDrawn="1"/>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spcBef>
                  <a:spcPct val="0"/>
                </a:spcBef>
                <a:defRPr/>
              </a:pPr>
              <a:endParaRPr lang="ja-JP" altLang="en-US" sz="1800" dirty="0">
                <a:solidFill>
                  <a:srgbClr val="000000"/>
                </a:solidFill>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spcBef>
                  <a:spcPct val="0"/>
                </a:spcBef>
                <a:defRPr/>
              </a:pPr>
              <a:endParaRPr lang="ja-JP" altLang="en-US" sz="1800" dirty="0">
                <a:solidFill>
                  <a:srgbClr val="000000"/>
                </a:solidFill>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spcBef>
                  <a:spcPct val="0"/>
                </a:spcBef>
                <a:defRPr/>
              </a:pPr>
              <a:endParaRPr lang="ja-JP" altLang="en-US" sz="1800" dirty="0">
                <a:solidFill>
                  <a:srgbClr val="000000"/>
                </a:solidFill>
              </a:endParaRPr>
            </a:p>
          </p:txBody>
        </p:sp>
      </p:grpSp>
      <p:sp>
        <p:nvSpPr>
          <p:cNvPr id="1032" name="Rectangle 22"/>
          <p:cNvSpPr>
            <a:spLocks noGrp="1" noChangeArrowheads="1"/>
          </p:cNvSpPr>
          <p:nvPr>
            <p:ph type="title"/>
          </p:nvPr>
        </p:nvSpPr>
        <p:spPr bwMode="auto">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3" name="Picture 32" descr="ppjtitle"/>
          <p:cNvPicPr>
            <a:picLocks noChangeAspect="1" noChangeArrowheads="1"/>
          </p:cNvPicPr>
          <p:nvPr userDrawn="1"/>
        </p:nvPicPr>
        <p:blipFill>
          <a:blip r:embed="rId3" cstate="print"/>
          <a:srcRect l="1756" r="81940" b="42691"/>
          <a:stretch>
            <a:fillRect/>
          </a:stretch>
        </p:blipFill>
        <p:spPr bwMode="auto">
          <a:xfrm>
            <a:off x="8697913" y="0"/>
            <a:ext cx="1208087" cy="334963"/>
          </a:xfrm>
          <a:prstGeom prst="rect">
            <a:avLst/>
          </a:prstGeom>
          <a:noFill/>
          <a:ln w="9525">
            <a:noFill/>
            <a:miter lim="800000"/>
            <a:headEnd/>
            <a:tailEnd/>
          </a:ln>
        </p:spPr>
      </p:pic>
    </p:spTree>
    <p:extLst>
      <p:ext uri="{BB962C8B-B14F-4D97-AF65-F5344CB8AC3E}">
        <p14:creationId xmlns:p14="http://schemas.microsoft.com/office/powerpoint/2010/main" val="3042119186"/>
      </p:ext>
    </p:extLst>
  </p:cSld>
  <p:clrMap bg1="lt1" tx1="dk1" bg2="lt2" tx2="dk2" accent1="accent1" accent2="accent2" accent3="accent3" accent4="accent4" accent5="accent5" accent6="accent6" hlink="hlink" folHlink="folHlink"/>
  <p:sldLayoutIdLst>
    <p:sldLayoutId id="2147484440" r:id="rId1"/>
  </p:sldLayoutIdLst>
  <p:hf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6081" y="274196"/>
            <a:ext cx="8915400" cy="1143783"/>
          </a:xfrm>
          <a:prstGeom prst="rect">
            <a:avLst/>
          </a:prstGeom>
          <a:noFill/>
          <a:ln w="9525">
            <a:noFill/>
            <a:miter lim="800000"/>
            <a:headEnd/>
            <a:tailEnd/>
          </a:ln>
        </p:spPr>
        <p:txBody>
          <a:bodyPr vert="horz" wrap="square" lIns="92723" tIns="46365" rIns="92723" bIns="46365" numCol="1" anchor="ctr" anchorCtr="0" compatLnSpc="1">
            <a:prstTxWarp prst="textNoShape">
              <a:avLst/>
            </a:prstTxWarp>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6081" y="1599731"/>
            <a:ext cx="8915400" cy="4526561"/>
          </a:xfrm>
          <a:prstGeom prst="rect">
            <a:avLst/>
          </a:prstGeom>
          <a:noFill/>
          <a:ln w="9525">
            <a:noFill/>
            <a:miter lim="800000"/>
            <a:headEnd/>
            <a:tailEnd/>
          </a:ln>
        </p:spPr>
        <p:txBody>
          <a:bodyPr vert="horz" wrap="square" lIns="92723" tIns="46365" rIns="92723" bIns="463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1620" name="Rectangle 4"/>
          <p:cNvSpPr>
            <a:spLocks noGrp="1" noChangeArrowheads="1"/>
          </p:cNvSpPr>
          <p:nvPr>
            <p:ph type="dt" sz="half" idx="2"/>
          </p:nvPr>
        </p:nvSpPr>
        <p:spPr bwMode="auto">
          <a:xfrm>
            <a:off x="494521" y="6245370"/>
            <a:ext cx="2311920" cy="476315"/>
          </a:xfrm>
          <a:prstGeom prst="rect">
            <a:avLst/>
          </a:prstGeom>
          <a:noFill/>
          <a:ln w="9525">
            <a:noFill/>
            <a:miter lim="800000"/>
            <a:headEnd/>
            <a:tailEnd/>
          </a:ln>
          <a:effectLst/>
        </p:spPr>
        <p:txBody>
          <a:bodyPr vert="horz" wrap="square" lIns="92723" tIns="46365" rIns="92723" bIns="46365" numCol="1" anchor="t" anchorCtr="0" compatLnSpc="1">
            <a:prstTxWarp prst="textNoShape">
              <a:avLst/>
            </a:prstTxWarp>
          </a:bodyPr>
          <a:lstStyle>
            <a:lvl1pPr>
              <a:defRPr sz="1376" b="0">
                <a:solidFill>
                  <a:srgbClr val="000000"/>
                </a:solidFill>
                <a:latin typeface="Arial"/>
                <a:ea typeface="ＭＳ Ｐゴシック" pitchFamily="50" charset="-128"/>
              </a:defRPr>
            </a:lvl1pPr>
          </a:lstStyle>
          <a:p>
            <a:pPr algn="l">
              <a:spcBef>
                <a:spcPct val="0"/>
              </a:spcBef>
              <a:defRPr/>
            </a:pPr>
            <a:endParaRPr lang="en-US" altLang="ja-JP" dirty="0"/>
          </a:p>
        </p:txBody>
      </p:sp>
      <p:sp>
        <p:nvSpPr>
          <p:cNvPr id="111621" name="Rectangle 5"/>
          <p:cNvSpPr>
            <a:spLocks noGrp="1" noChangeArrowheads="1"/>
          </p:cNvSpPr>
          <p:nvPr>
            <p:ph type="ftr" sz="quarter" idx="3"/>
          </p:nvPr>
        </p:nvSpPr>
        <p:spPr bwMode="auto">
          <a:xfrm>
            <a:off x="3385200" y="6245370"/>
            <a:ext cx="3135600" cy="476315"/>
          </a:xfrm>
          <a:prstGeom prst="rect">
            <a:avLst/>
          </a:prstGeom>
          <a:noFill/>
          <a:ln w="9525">
            <a:noFill/>
            <a:miter lim="800000"/>
            <a:headEnd/>
            <a:tailEnd/>
          </a:ln>
          <a:effectLst/>
        </p:spPr>
        <p:txBody>
          <a:bodyPr vert="horz" wrap="square" lIns="92723" tIns="46365" rIns="92723" bIns="46365" numCol="1" anchor="t" anchorCtr="0" compatLnSpc="1">
            <a:prstTxWarp prst="textNoShape">
              <a:avLst/>
            </a:prstTxWarp>
          </a:bodyPr>
          <a:lstStyle>
            <a:lvl1pPr algn="ctr">
              <a:defRPr sz="1376" b="0">
                <a:solidFill>
                  <a:srgbClr val="000000"/>
                </a:solidFill>
                <a:latin typeface="Arial"/>
                <a:ea typeface="ＭＳ Ｐゴシック" pitchFamily="50" charset="-128"/>
              </a:defRPr>
            </a:lvl1pPr>
          </a:lstStyle>
          <a:p>
            <a:pPr>
              <a:spcBef>
                <a:spcPct val="0"/>
              </a:spcBef>
              <a:defRPr/>
            </a:pPr>
            <a:endParaRPr lang="en-US" altLang="ja-JP" dirty="0"/>
          </a:p>
        </p:txBody>
      </p:sp>
      <p:sp>
        <p:nvSpPr>
          <p:cNvPr id="111622" name="Rectangle 6"/>
          <p:cNvSpPr>
            <a:spLocks noGrp="1" noChangeArrowheads="1"/>
          </p:cNvSpPr>
          <p:nvPr>
            <p:ph type="sldNum" sz="quarter" idx="4"/>
          </p:nvPr>
        </p:nvSpPr>
        <p:spPr bwMode="auto">
          <a:xfrm>
            <a:off x="7647120" y="6601041"/>
            <a:ext cx="2311920" cy="476315"/>
          </a:xfrm>
          <a:prstGeom prst="rect">
            <a:avLst/>
          </a:prstGeom>
          <a:noFill/>
          <a:ln w="9525">
            <a:noFill/>
            <a:miter lim="800000"/>
            <a:headEnd/>
            <a:tailEnd/>
          </a:ln>
          <a:effectLst/>
        </p:spPr>
        <p:txBody>
          <a:bodyPr vert="horz" wrap="square" lIns="92723" tIns="46365" rIns="92723" bIns="46365" numCol="1" anchor="t" anchorCtr="0" compatLnSpc="1">
            <a:prstTxWarp prst="textNoShape">
              <a:avLst/>
            </a:prstTxWarp>
          </a:bodyPr>
          <a:lstStyle>
            <a:lvl1pPr algn="r">
              <a:defRPr sz="1376" b="0">
                <a:solidFill>
                  <a:srgbClr val="000000"/>
                </a:solidFill>
                <a:latin typeface="HG創英角ｺﾞｼｯｸUB" pitchFamily="49" charset="-128"/>
                <a:ea typeface="HG創英角ｺﾞｼｯｸUB" pitchFamily="49" charset="-128"/>
              </a:defRPr>
            </a:lvl1pPr>
          </a:lstStyle>
          <a:p>
            <a:pPr>
              <a:spcBef>
                <a:spcPct val="0"/>
              </a:spcBef>
              <a:defRPr/>
            </a:pPr>
            <a:fld id="{6596F896-C12C-4115-AC72-FC641C5158DB}" type="slidenum">
              <a:rPr lang="en-US" altLang="ja-JP"/>
              <a:pPr>
                <a:spcBef>
                  <a:spcPct val="0"/>
                </a:spcBef>
                <a:defRPr/>
              </a:pPr>
              <a:t>‹#›</a:t>
            </a:fld>
            <a:endParaRPr lang="en-US" altLang="ja-JP" dirty="0"/>
          </a:p>
        </p:txBody>
      </p:sp>
    </p:spTree>
    <p:extLst>
      <p:ext uri="{BB962C8B-B14F-4D97-AF65-F5344CB8AC3E}">
        <p14:creationId xmlns:p14="http://schemas.microsoft.com/office/powerpoint/2010/main" val="788405687"/>
      </p:ext>
    </p:extLst>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kumimoji="1" sz="4422">
          <a:solidFill>
            <a:schemeClr val="tx2"/>
          </a:solidFill>
          <a:latin typeface="+mj-lt"/>
          <a:ea typeface="+mj-ea"/>
          <a:cs typeface="+mj-cs"/>
        </a:defRPr>
      </a:lvl1pPr>
      <a:lvl2pPr algn="ctr" rtl="0" eaLnBrk="0" fontAlgn="base" hangingPunct="0">
        <a:spcBef>
          <a:spcPct val="0"/>
        </a:spcBef>
        <a:spcAft>
          <a:spcPct val="0"/>
        </a:spcAft>
        <a:defRPr kumimoji="1" sz="442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2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2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22">
          <a:solidFill>
            <a:schemeClr val="tx2"/>
          </a:solidFill>
          <a:latin typeface="Arial" charset="0"/>
          <a:ea typeface="ＭＳ Ｐゴシック" pitchFamily="50" charset="-128"/>
        </a:defRPr>
      </a:lvl5pPr>
      <a:lvl6pPr marL="455611" algn="ctr" rtl="0" fontAlgn="base">
        <a:spcBef>
          <a:spcPct val="0"/>
        </a:spcBef>
        <a:spcAft>
          <a:spcPct val="0"/>
        </a:spcAft>
        <a:defRPr kumimoji="1" sz="4422">
          <a:solidFill>
            <a:schemeClr val="tx2"/>
          </a:solidFill>
          <a:latin typeface="Arial" charset="0"/>
          <a:ea typeface="ＭＳ Ｐゴシック" pitchFamily="50" charset="-128"/>
        </a:defRPr>
      </a:lvl6pPr>
      <a:lvl7pPr marL="911225" algn="ctr" rtl="0" fontAlgn="base">
        <a:spcBef>
          <a:spcPct val="0"/>
        </a:spcBef>
        <a:spcAft>
          <a:spcPct val="0"/>
        </a:spcAft>
        <a:defRPr kumimoji="1" sz="4422">
          <a:solidFill>
            <a:schemeClr val="tx2"/>
          </a:solidFill>
          <a:latin typeface="Arial" charset="0"/>
          <a:ea typeface="ＭＳ Ｐゴシック" pitchFamily="50" charset="-128"/>
        </a:defRPr>
      </a:lvl7pPr>
      <a:lvl8pPr marL="1366839" algn="ctr" rtl="0" fontAlgn="base">
        <a:spcBef>
          <a:spcPct val="0"/>
        </a:spcBef>
        <a:spcAft>
          <a:spcPct val="0"/>
        </a:spcAft>
        <a:defRPr kumimoji="1" sz="4422">
          <a:solidFill>
            <a:schemeClr val="tx2"/>
          </a:solidFill>
          <a:latin typeface="Arial" charset="0"/>
          <a:ea typeface="ＭＳ Ｐゴシック" pitchFamily="50" charset="-128"/>
        </a:defRPr>
      </a:lvl8pPr>
      <a:lvl9pPr marL="1822453" algn="ctr" rtl="0" fontAlgn="base">
        <a:spcBef>
          <a:spcPct val="0"/>
        </a:spcBef>
        <a:spcAft>
          <a:spcPct val="0"/>
        </a:spcAft>
        <a:defRPr kumimoji="1" sz="4422">
          <a:solidFill>
            <a:schemeClr val="tx2"/>
          </a:solidFill>
          <a:latin typeface="Arial" charset="0"/>
          <a:ea typeface="ＭＳ Ｐゴシック" pitchFamily="50" charset="-128"/>
        </a:defRPr>
      </a:lvl9pPr>
    </p:titleStyle>
    <p:bodyStyle>
      <a:lvl1pPr marL="341648" indent="-341648" algn="l" rtl="0" eaLnBrk="0" fontAlgn="base" hangingPunct="0">
        <a:spcBef>
          <a:spcPct val="20000"/>
        </a:spcBef>
        <a:spcAft>
          <a:spcPct val="0"/>
        </a:spcAft>
        <a:buChar char="•"/>
        <a:defRPr kumimoji="1" sz="3243">
          <a:solidFill>
            <a:schemeClr val="tx1"/>
          </a:solidFill>
          <a:latin typeface="+mn-lt"/>
          <a:ea typeface="+mn-ea"/>
          <a:cs typeface="+mn-cs"/>
        </a:defRPr>
      </a:lvl1pPr>
      <a:lvl2pPr marL="739457" indent="-283927" algn="l" rtl="0" eaLnBrk="0" fontAlgn="base" hangingPunct="0">
        <a:spcBef>
          <a:spcPct val="20000"/>
        </a:spcBef>
        <a:spcAft>
          <a:spcPct val="0"/>
        </a:spcAft>
        <a:buChar char="–"/>
        <a:defRPr kumimoji="1" sz="2752">
          <a:solidFill>
            <a:schemeClr val="tx1"/>
          </a:solidFill>
          <a:latin typeface="+mn-lt"/>
          <a:ea typeface="+mn-ea"/>
        </a:defRPr>
      </a:lvl2pPr>
      <a:lvl3pPr marL="1138826" indent="-227765" algn="l" rtl="0" eaLnBrk="0" fontAlgn="base" hangingPunct="0">
        <a:spcBef>
          <a:spcPct val="20000"/>
        </a:spcBef>
        <a:spcAft>
          <a:spcPct val="0"/>
        </a:spcAft>
        <a:buChar char="•"/>
        <a:defRPr kumimoji="1" sz="2358">
          <a:solidFill>
            <a:schemeClr val="tx1"/>
          </a:solidFill>
          <a:latin typeface="+mn-lt"/>
          <a:ea typeface="+mn-ea"/>
        </a:defRPr>
      </a:lvl3pPr>
      <a:lvl4pPr marL="1594357" indent="-227765" algn="l" rtl="0" eaLnBrk="0" fontAlgn="base" hangingPunct="0">
        <a:spcBef>
          <a:spcPct val="20000"/>
        </a:spcBef>
        <a:spcAft>
          <a:spcPct val="0"/>
        </a:spcAft>
        <a:buChar char="–"/>
        <a:defRPr kumimoji="1" sz="1965">
          <a:solidFill>
            <a:schemeClr val="tx1"/>
          </a:solidFill>
          <a:latin typeface="+mn-lt"/>
          <a:ea typeface="+mn-ea"/>
        </a:defRPr>
      </a:lvl4pPr>
      <a:lvl5pPr marL="2049888" indent="-227765" algn="l" rtl="0" eaLnBrk="0" fontAlgn="base" hangingPunct="0">
        <a:spcBef>
          <a:spcPct val="20000"/>
        </a:spcBef>
        <a:spcAft>
          <a:spcPct val="0"/>
        </a:spcAft>
        <a:buChar char="»"/>
        <a:defRPr kumimoji="1" sz="1965">
          <a:solidFill>
            <a:schemeClr val="tx1"/>
          </a:solidFill>
          <a:latin typeface="+mn-lt"/>
          <a:ea typeface="+mn-ea"/>
        </a:defRPr>
      </a:lvl5pPr>
      <a:lvl6pPr marL="2505872" indent="-227806" algn="l" rtl="0" fontAlgn="base">
        <a:spcBef>
          <a:spcPct val="20000"/>
        </a:spcBef>
        <a:spcAft>
          <a:spcPct val="0"/>
        </a:spcAft>
        <a:buChar char="»"/>
        <a:defRPr kumimoji="1" sz="1965">
          <a:solidFill>
            <a:schemeClr val="tx1"/>
          </a:solidFill>
          <a:latin typeface="+mn-lt"/>
          <a:ea typeface="+mn-ea"/>
        </a:defRPr>
      </a:lvl6pPr>
      <a:lvl7pPr marL="2961484" indent="-227806" algn="l" rtl="0" fontAlgn="base">
        <a:spcBef>
          <a:spcPct val="20000"/>
        </a:spcBef>
        <a:spcAft>
          <a:spcPct val="0"/>
        </a:spcAft>
        <a:buChar char="»"/>
        <a:defRPr kumimoji="1" sz="1965">
          <a:solidFill>
            <a:schemeClr val="tx1"/>
          </a:solidFill>
          <a:latin typeface="+mn-lt"/>
          <a:ea typeface="+mn-ea"/>
        </a:defRPr>
      </a:lvl7pPr>
      <a:lvl8pPr marL="3417098" indent="-227806" algn="l" rtl="0" fontAlgn="base">
        <a:spcBef>
          <a:spcPct val="20000"/>
        </a:spcBef>
        <a:spcAft>
          <a:spcPct val="0"/>
        </a:spcAft>
        <a:buChar char="»"/>
        <a:defRPr kumimoji="1" sz="1965">
          <a:solidFill>
            <a:schemeClr val="tx1"/>
          </a:solidFill>
          <a:latin typeface="+mn-lt"/>
          <a:ea typeface="+mn-ea"/>
        </a:defRPr>
      </a:lvl8pPr>
      <a:lvl9pPr marL="3872706" indent="-227806" algn="l" rtl="0" fontAlgn="base">
        <a:spcBef>
          <a:spcPct val="20000"/>
        </a:spcBef>
        <a:spcAft>
          <a:spcPct val="0"/>
        </a:spcAft>
        <a:buChar char="»"/>
        <a:defRPr kumimoji="1" sz="1965">
          <a:solidFill>
            <a:schemeClr val="tx1"/>
          </a:solidFill>
          <a:latin typeface="+mn-lt"/>
          <a:ea typeface="+mn-ea"/>
        </a:defRPr>
      </a:lvl9pPr>
    </p:bodyStyle>
    <p:otherStyle>
      <a:defPPr>
        <a:defRPr lang="ja-JP"/>
      </a:defPPr>
      <a:lvl1pPr marL="0" algn="l" defTabSz="911225" rtl="0" eaLnBrk="1" latinLnBrk="0" hangingPunct="1">
        <a:defRPr kumimoji="1" sz="1769" kern="1200">
          <a:solidFill>
            <a:schemeClr val="tx1"/>
          </a:solidFill>
          <a:latin typeface="+mn-lt"/>
          <a:ea typeface="+mn-ea"/>
          <a:cs typeface="+mn-cs"/>
        </a:defRPr>
      </a:lvl1pPr>
      <a:lvl2pPr marL="455611" algn="l" defTabSz="911225" rtl="0" eaLnBrk="1" latinLnBrk="0" hangingPunct="1">
        <a:defRPr kumimoji="1" sz="1769" kern="1200">
          <a:solidFill>
            <a:schemeClr val="tx1"/>
          </a:solidFill>
          <a:latin typeface="+mn-lt"/>
          <a:ea typeface="+mn-ea"/>
          <a:cs typeface="+mn-cs"/>
        </a:defRPr>
      </a:lvl2pPr>
      <a:lvl3pPr marL="911225" algn="l" defTabSz="911225" rtl="0" eaLnBrk="1" latinLnBrk="0" hangingPunct="1">
        <a:defRPr kumimoji="1" sz="1769" kern="1200">
          <a:solidFill>
            <a:schemeClr val="tx1"/>
          </a:solidFill>
          <a:latin typeface="+mn-lt"/>
          <a:ea typeface="+mn-ea"/>
          <a:cs typeface="+mn-cs"/>
        </a:defRPr>
      </a:lvl3pPr>
      <a:lvl4pPr marL="1366839" algn="l" defTabSz="911225" rtl="0" eaLnBrk="1" latinLnBrk="0" hangingPunct="1">
        <a:defRPr kumimoji="1" sz="1769" kern="1200">
          <a:solidFill>
            <a:schemeClr val="tx1"/>
          </a:solidFill>
          <a:latin typeface="+mn-lt"/>
          <a:ea typeface="+mn-ea"/>
          <a:cs typeface="+mn-cs"/>
        </a:defRPr>
      </a:lvl4pPr>
      <a:lvl5pPr marL="1822453" algn="l" defTabSz="911225" rtl="0" eaLnBrk="1" latinLnBrk="0" hangingPunct="1">
        <a:defRPr kumimoji="1" sz="1769" kern="1200">
          <a:solidFill>
            <a:schemeClr val="tx1"/>
          </a:solidFill>
          <a:latin typeface="+mn-lt"/>
          <a:ea typeface="+mn-ea"/>
          <a:cs typeface="+mn-cs"/>
        </a:defRPr>
      </a:lvl5pPr>
      <a:lvl6pPr marL="2278065" algn="l" defTabSz="911225" rtl="0" eaLnBrk="1" latinLnBrk="0" hangingPunct="1">
        <a:defRPr kumimoji="1" sz="1769" kern="1200">
          <a:solidFill>
            <a:schemeClr val="tx1"/>
          </a:solidFill>
          <a:latin typeface="+mn-lt"/>
          <a:ea typeface="+mn-ea"/>
          <a:cs typeface="+mn-cs"/>
        </a:defRPr>
      </a:lvl6pPr>
      <a:lvl7pPr marL="2733679" algn="l" defTabSz="911225" rtl="0" eaLnBrk="1" latinLnBrk="0" hangingPunct="1">
        <a:defRPr kumimoji="1" sz="1769" kern="1200">
          <a:solidFill>
            <a:schemeClr val="tx1"/>
          </a:solidFill>
          <a:latin typeface="+mn-lt"/>
          <a:ea typeface="+mn-ea"/>
          <a:cs typeface="+mn-cs"/>
        </a:defRPr>
      </a:lvl7pPr>
      <a:lvl8pPr marL="3189290" algn="l" defTabSz="911225" rtl="0" eaLnBrk="1" latinLnBrk="0" hangingPunct="1">
        <a:defRPr kumimoji="1" sz="1769" kern="1200">
          <a:solidFill>
            <a:schemeClr val="tx1"/>
          </a:solidFill>
          <a:latin typeface="+mn-lt"/>
          <a:ea typeface="+mn-ea"/>
          <a:cs typeface="+mn-cs"/>
        </a:defRPr>
      </a:lvl8pPr>
      <a:lvl9pPr marL="3644900" algn="l" defTabSz="911225" rtl="0" eaLnBrk="1" latinLnBrk="0" hangingPunct="1">
        <a:defRPr kumimoji="1" sz="176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vl1pPr>
          </a:lstStyle>
          <a:p>
            <a:pPr algn="l" fontAlgn="auto">
              <a:spcBef>
                <a:spcPts val="0"/>
              </a:spcBef>
              <a:spcAft>
                <a:spcPts val="0"/>
              </a:spcAft>
            </a:pPr>
            <a:endParaRPr lang="ja-JP" altLang="en-US" dirty="0">
              <a:solidFill>
                <a:srgbClr val="000000"/>
              </a:solidFill>
              <a:latin typeface="Arial"/>
              <a:ea typeface="ＭＳ Ｐゴシック"/>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vl1pPr>
          </a:lstStyle>
          <a:p>
            <a:pPr fontAlgn="auto">
              <a:spcBef>
                <a:spcPts val="0"/>
              </a:spcBef>
              <a:spcAft>
                <a:spcPts val="0"/>
              </a:spcAft>
            </a:pPr>
            <a:endParaRPr lang="ja-JP" altLang="en-US" dirty="0">
              <a:solidFill>
                <a:srgbClr val="000000"/>
              </a:solidFill>
              <a:latin typeface="Arial"/>
              <a:ea typeface="ＭＳ Ｐゴシック"/>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vl1pPr>
          </a:lstStyle>
          <a:p>
            <a:pPr fontAlgn="auto">
              <a:spcBef>
                <a:spcPts val="0"/>
              </a:spcBef>
              <a:spcAft>
                <a:spcPts val="0"/>
              </a:spcAft>
            </a:pPr>
            <a:fld id="{4C3E5D78-4B7F-43CC-8C12-39FA07CFC1D6}" type="slidenum">
              <a:rPr lang="ja-JP" altLang="en-US" smtClean="0">
                <a:solidFill>
                  <a:srgbClr val="000000"/>
                </a:solidFill>
                <a:latin typeface="Arial"/>
                <a:ea typeface="ＭＳ Ｐゴシック"/>
              </a:rPr>
              <a:pPr fontAlgn="auto">
                <a:spcBef>
                  <a:spcPts val="0"/>
                </a:spcBef>
                <a:spcAft>
                  <a:spcPts val="0"/>
                </a:spcAft>
              </a:pPr>
              <a:t>‹#›</a:t>
            </a:fld>
            <a:endParaRPr lang="ja-JP" altLang="en-US" dirty="0">
              <a:solidFill>
                <a:srgbClr val="000000"/>
              </a:solidFill>
              <a:latin typeface="Arial"/>
              <a:ea typeface="ＭＳ Ｐゴシック"/>
            </a:endParaRPr>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21"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22"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23"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23"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492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8" name="Picture 14"/>
          <p:cNvPicPr>
            <a:picLocks noChangeAspect="1" noChangeArrowheads="1"/>
          </p:cNvPicPr>
          <p:nvPr/>
        </p:nvPicPr>
        <p:blipFill>
          <a:blip r:embed="rId24" cstate="print"/>
          <a:srcRect t="3670"/>
          <a:stretch>
            <a:fillRect/>
          </a:stretch>
        </p:blipFill>
        <p:spPr bwMode="auto">
          <a:xfrm>
            <a:off x="8225771" y="5"/>
            <a:ext cx="1680236" cy="333375"/>
          </a:xfrm>
          <a:prstGeom prst="rect">
            <a:avLst/>
          </a:prstGeom>
          <a:noFill/>
          <a:ln w="9525">
            <a:noFill/>
            <a:miter lim="800000"/>
            <a:headEnd/>
            <a:tailEnd/>
          </a:ln>
          <a:effectLst/>
        </p:spPr>
      </p:pic>
    </p:spTree>
    <p:extLst>
      <p:ext uri="{BB962C8B-B14F-4D97-AF65-F5344CB8AC3E}">
        <p14:creationId xmlns:p14="http://schemas.microsoft.com/office/powerpoint/2010/main" val="1955732000"/>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 id="2147484523" r:id="rId12"/>
    <p:sldLayoutId id="2147484524" r:id="rId13"/>
    <p:sldLayoutId id="2147484525" r:id="rId14"/>
    <p:sldLayoutId id="2147484526" r:id="rId15"/>
    <p:sldLayoutId id="2147484527" r:id="rId16"/>
    <p:sldLayoutId id="2147484528" r:id="rId17"/>
    <p:sldLayoutId id="2147484529" r:id="rId18"/>
    <p:sldLayoutId id="2147484530" r:id="rId19"/>
  </p:sldLayoutIdLst>
  <p:hf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defRPr>
      </a:lvl2pPr>
      <a:lvl3pPr marL="1055103" indent="-211021" algn="l" rtl="0" eaLnBrk="1" fontAlgn="base" hangingPunct="1">
        <a:spcBef>
          <a:spcPct val="20000"/>
        </a:spcBef>
        <a:spcAft>
          <a:spcPct val="0"/>
        </a:spcAft>
        <a:buChar char="•"/>
        <a:defRPr kumimoji="1" sz="2215">
          <a:solidFill>
            <a:schemeClr val="tx1"/>
          </a:solidFill>
          <a:latin typeface="+mn-lt"/>
          <a:ea typeface="+mn-ea"/>
        </a:defRPr>
      </a:lvl3pPr>
      <a:lvl4pPr marL="1477145" indent="-211021" algn="l" rtl="0" eaLnBrk="1" fontAlgn="base" hangingPunct="1">
        <a:spcBef>
          <a:spcPct val="20000"/>
        </a:spcBef>
        <a:spcAft>
          <a:spcPct val="0"/>
        </a:spcAft>
        <a:buChar char="–"/>
        <a:defRPr kumimoji="1" sz="1846">
          <a:solidFill>
            <a:schemeClr val="tx1"/>
          </a:solidFill>
          <a:latin typeface="+mn-lt"/>
          <a:ea typeface="+mn-ea"/>
        </a:defRPr>
      </a:lvl4pPr>
      <a:lvl5pPr marL="1899186" indent="-211021" algn="l" rtl="0" eaLnBrk="1" fontAlgn="base" hangingPunct="1">
        <a:spcBef>
          <a:spcPct val="20000"/>
        </a:spcBef>
        <a:spcAft>
          <a:spcPct val="0"/>
        </a:spcAft>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lgn="l">
              <a:spcBef>
                <a:spcPct val="0"/>
              </a:spcBef>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spcBef>
                <a:spcPct val="0"/>
              </a:spcBef>
              <a:defRPr/>
            </a:pPr>
            <a:endParaRPr lang="en-US" altLang="ja-JP" dirty="0">
              <a:solidFill>
                <a:prstClr val="black"/>
              </a:solidFill>
            </a:endParaRPr>
          </a:p>
        </p:txBody>
      </p:sp>
      <p:sp>
        <p:nvSpPr>
          <p:cNvPr id="1030" name="Rectangle 6"/>
          <p:cNvSpPr>
            <a:spLocks noGrp="1" noChangeArrowheads="1"/>
          </p:cNvSpPr>
          <p:nvPr>
            <p:ph type="sldNum" sz="quarter" idx="4"/>
          </p:nvPr>
        </p:nvSpPr>
        <p:spPr bwMode="auto">
          <a:xfrm>
            <a:off x="9282113" y="6624638"/>
            <a:ext cx="7413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spcBef>
                <a:spcPct val="0"/>
              </a:spcBef>
              <a:defRPr/>
            </a:pPr>
            <a:fld id="{63C40A1C-23E1-408C-AC24-E4573E6F28BB}" type="slidenum">
              <a:rPr lang="en-US" altLang="ja-JP">
                <a:solidFill>
                  <a:prstClr val="black"/>
                </a:solidFill>
                <a:latin typeface="Arial" panose="020B0604020202020204" pitchFamily="34" charset="0"/>
              </a:rPr>
              <a:pPr>
                <a:spcBef>
                  <a:spcPct val="0"/>
                </a:spcBef>
                <a:defRPr/>
              </a:pPr>
              <a:t>‹#›</a:t>
            </a:fld>
            <a:endParaRPr lang="en-US" altLang="ja-JP" dirty="0">
              <a:solidFill>
                <a:prstClr val="black"/>
              </a:solidFill>
              <a:latin typeface="Arial" panose="020B0604020202020204" pitchFamily="34" charset="0"/>
            </a:endParaRPr>
          </a:p>
        </p:txBody>
      </p:sp>
      <p:grpSp>
        <p:nvGrpSpPr>
          <p:cNvPr id="2" name="Group 18"/>
          <p:cNvGrpSpPr>
            <a:grpSpLocks/>
          </p:cNvGrpSpPr>
          <p:nvPr userDrawn="1"/>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4" name="オブジェクト 7"/>
          <p:cNvPicPr>
            <a:picLocks noChangeArrowheads="1"/>
          </p:cNvPicPr>
          <p:nvPr userDrawn="1"/>
        </p:nvPicPr>
        <p:blipFill>
          <a:blip r:embed="rId17">
            <a:extLst>
              <a:ext uri="{28A0092B-C50C-407E-A947-70E740481C1C}">
                <a14:useLocalDpi xmlns:a14="http://schemas.microsoft.com/office/drawing/2010/main" val="0"/>
              </a:ext>
            </a:extLst>
          </a:blip>
          <a:srcRect t="-1135" r="67487" b="-17436"/>
          <a:stretch>
            <a:fillRect/>
          </a:stretch>
        </p:blipFill>
        <p:spPr bwMode="auto">
          <a:xfrm>
            <a:off x="8630294" y="23813"/>
            <a:ext cx="12588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188115"/>
      </p:ext>
    </p:extLst>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 id="2147485061" r:id="rId12"/>
  </p:sldLayoutIdLst>
  <p:hf sldNum="0"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smtClean="0">
                <a:latin typeface="+mn-lt"/>
                <a:ea typeface="+mn-ea"/>
              </a:defRPr>
            </a:lvl1pPr>
          </a:lstStyle>
          <a:p>
            <a:pPr algn="l"/>
            <a:fld id="{E90ED720-0104-4369-84BC-D37694168613}" type="datetimeFigureOut">
              <a:rPr lang="ja-JP" altLang="en-US">
                <a:solidFill>
                  <a:prstClr val="black"/>
                </a:solidFill>
              </a:rPr>
              <a:pPr algn="l"/>
              <a:t>2018/1/10</a:t>
            </a:fld>
            <a:endParaRPr lang="ja-JP" altLang="en-US" dirty="0">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defRPr>
            </a:lvl1pPr>
          </a:lstStyle>
          <a:p>
            <a:endParaRPr lang="ja-JP" altLang="en-US" dirty="0">
              <a:solidFill>
                <a:prstClr val="black"/>
              </a:solidFill>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ea typeface="+mn-ea"/>
              </a:defRPr>
            </a:lvl1pPr>
          </a:lstStyle>
          <a:p>
            <a:fld id="{D2D8002D-B5B0-4BAC-B1F6-782DDCCE6D9C}" type="slidenum">
              <a:rPr lang="ja-JP" altLang="en-US">
                <a:solidFill>
                  <a:prstClr val="black"/>
                </a:solidFill>
              </a:rPr>
              <a:pPr/>
              <a:t>‹#›</a:t>
            </a:fld>
            <a:endParaRPr lang="ja-JP" altLang="en-US" dirty="0">
              <a:solidFill>
                <a:prstClr val="black"/>
              </a:solidFill>
            </a:endParaRPr>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0" y="0"/>
            <a:ext cx="76057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8226425" y="0"/>
            <a:ext cx="1679575" cy="333375"/>
          </a:xfrm>
          <a:prstGeom prst="rect">
            <a:avLst/>
          </a:prstGeom>
          <a:noFill/>
          <a:ln w="9525">
            <a:noFill/>
            <a:miter lim="800000"/>
            <a:headEnd/>
            <a:tailEnd/>
          </a:ln>
        </p:spPr>
      </p:pic>
    </p:spTree>
    <p:extLst>
      <p:ext uri="{BB962C8B-B14F-4D97-AF65-F5344CB8AC3E}">
        <p14:creationId xmlns:p14="http://schemas.microsoft.com/office/powerpoint/2010/main" val="2084423354"/>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 id="2147485081" r:id="rId6"/>
    <p:sldLayoutId id="2147485082" r:id="rId7"/>
    <p:sldLayoutId id="2147485083" r:id="rId8"/>
    <p:sldLayoutId id="2147485084" r:id="rId9"/>
    <p:sldLayoutId id="2147485085" r:id="rId10"/>
    <p:sldLayoutId id="2147485086" r:id="rId11"/>
  </p:sldLayoutIdLst>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lgn="l">
              <a:spcBef>
                <a:spcPct val="0"/>
              </a:spcBef>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spcBef>
                <a:spcPct val="0"/>
              </a:spcBef>
              <a:defRPr/>
            </a:pPr>
            <a:endParaRPr lang="en-US" altLang="ja-JP" dirty="0">
              <a:solidFill>
                <a:prstClr val="black"/>
              </a:solidFill>
            </a:endParaRPr>
          </a:p>
        </p:txBody>
      </p:sp>
      <p:sp>
        <p:nvSpPr>
          <p:cNvPr id="1030" name="Rectangle 6"/>
          <p:cNvSpPr>
            <a:spLocks noGrp="1" noChangeArrowheads="1"/>
          </p:cNvSpPr>
          <p:nvPr>
            <p:ph type="sldNum" sz="quarter" idx="4"/>
          </p:nvPr>
        </p:nvSpPr>
        <p:spPr bwMode="auto">
          <a:xfrm>
            <a:off x="9282113" y="6624638"/>
            <a:ext cx="7413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spcBef>
                <a:spcPct val="0"/>
              </a:spcBef>
              <a:defRPr/>
            </a:pPr>
            <a:fld id="{63C40A1C-23E1-408C-AC24-E4573E6F28BB}" type="slidenum">
              <a:rPr lang="en-US" altLang="ja-JP">
                <a:solidFill>
                  <a:prstClr val="black"/>
                </a:solidFill>
                <a:latin typeface="Arial" panose="020B0604020202020204" pitchFamily="34" charset="0"/>
              </a:rPr>
              <a:pPr>
                <a:spcBef>
                  <a:spcPct val="0"/>
                </a:spcBef>
                <a:defRPr/>
              </a:pPr>
              <a:t>‹#›</a:t>
            </a:fld>
            <a:endParaRPr lang="en-US" altLang="ja-JP" dirty="0">
              <a:solidFill>
                <a:prstClr val="black"/>
              </a:solidFill>
              <a:latin typeface="Arial" panose="020B0604020202020204" pitchFamily="34" charset="0"/>
            </a:endParaRPr>
          </a:p>
        </p:txBody>
      </p:sp>
      <p:grpSp>
        <p:nvGrpSpPr>
          <p:cNvPr id="2" name="Group 18"/>
          <p:cNvGrpSpPr>
            <a:grpSpLocks/>
          </p:cNvGrpSpPr>
          <p:nvPr userDrawn="1"/>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6057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4" name="オブジェクト 7"/>
          <p:cNvPicPr>
            <a:picLocks noChangeArrowheads="1"/>
          </p:cNvPicPr>
          <p:nvPr userDrawn="1"/>
        </p:nvPicPr>
        <p:blipFill>
          <a:blip r:embed="rId17">
            <a:extLst>
              <a:ext uri="{28A0092B-C50C-407E-A947-70E740481C1C}">
                <a14:useLocalDpi xmlns:a14="http://schemas.microsoft.com/office/drawing/2010/main" val="0"/>
              </a:ext>
            </a:extLst>
          </a:blip>
          <a:srcRect t="-1135" r="67487" b="-17436"/>
          <a:stretch>
            <a:fillRect/>
          </a:stretch>
        </p:blipFill>
        <p:spPr bwMode="auto">
          <a:xfrm>
            <a:off x="8630294" y="23813"/>
            <a:ext cx="12588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988591"/>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 id="2147485099" r:id="rId12"/>
  </p:sldLayoutIdLst>
  <p:hf sldNum="0" hdr="0" ftr="0" dt="0"/>
  <p:txStyles>
    <p:title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9.xml"/><Relationship Id="rId5" Type="http://schemas.openxmlformats.org/officeDocument/2006/relationships/image" Target="../media/image14.png"/><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9.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828800" y="1600200"/>
            <a:ext cx="8077200" cy="1622425"/>
          </a:xfrm>
        </p:spPr>
        <p:txBody>
          <a:bodyPr/>
          <a:lstStyle/>
          <a:p>
            <a:r>
              <a:rPr lang="en-US" altLang="ja-JP" sz="3600" b="1" dirty="0">
                <a:latin typeface="+mn-lt"/>
                <a:ea typeface="HG丸ｺﾞｼｯｸM-PRO" panose="020F0600000000000000" pitchFamily="50" charset="-128"/>
              </a:rPr>
              <a:t>Development of the Japan’s RDE</a:t>
            </a:r>
            <a:br>
              <a:rPr lang="en-US" altLang="ja-JP" sz="3600" b="1" dirty="0">
                <a:latin typeface="+mn-lt"/>
                <a:ea typeface="HG丸ｺﾞｼｯｸM-PRO" panose="020F0600000000000000" pitchFamily="50" charset="-128"/>
              </a:rPr>
            </a:br>
            <a:r>
              <a:rPr lang="en-US" altLang="ja-JP" sz="3600" b="1" dirty="0">
                <a:latin typeface="+mn-lt"/>
                <a:ea typeface="HG丸ｺﾞｼｯｸM-PRO" panose="020F0600000000000000" pitchFamily="50" charset="-128"/>
              </a:rPr>
              <a:t> (Real Driving Emission) procedure </a:t>
            </a:r>
            <a:endParaRPr lang="ja-JP" altLang="en-US" sz="3600" b="1" dirty="0">
              <a:latin typeface="+mn-lt"/>
              <a:ea typeface="HG丸ｺﾞｼｯｸM-PRO" panose="020F0600000000000000" pitchFamily="50" charset="-128"/>
            </a:endParaRPr>
          </a:p>
        </p:txBody>
      </p:sp>
      <p:sp>
        <p:nvSpPr>
          <p:cNvPr id="2054" name="Rectangle 6"/>
          <p:cNvSpPr>
            <a:spLocks noGrp="1" noChangeArrowheads="1"/>
          </p:cNvSpPr>
          <p:nvPr>
            <p:ph type="subTitle" idx="1"/>
          </p:nvPr>
        </p:nvSpPr>
        <p:spPr>
          <a:xfrm>
            <a:off x="0" y="3733800"/>
            <a:ext cx="10058400" cy="1981200"/>
          </a:xfrm>
        </p:spPr>
        <p:txBody>
          <a:bodyPr/>
          <a:lstStyle/>
          <a:p>
            <a:r>
              <a:rPr lang="en-US" altLang="ja-JP" sz="2800" dirty="0"/>
              <a:t>Environmental Policy Division, </a:t>
            </a:r>
          </a:p>
          <a:p>
            <a:r>
              <a:rPr lang="en-US" altLang="ja-JP" sz="2800" dirty="0"/>
              <a:t>Road Transport Bureau,</a:t>
            </a:r>
          </a:p>
          <a:p>
            <a:r>
              <a:rPr lang="en-US" altLang="ja-JP" sz="2800" dirty="0"/>
              <a:t> Ministry of Land, Infrastructure, Transport and Tourism,</a:t>
            </a:r>
          </a:p>
          <a:p>
            <a:r>
              <a:rPr lang="en-US" altLang="ja-JP" sz="2800" dirty="0"/>
              <a:t>Japan</a:t>
            </a:r>
            <a:endParaRPr lang="ja-JP" altLang="ja-JP" sz="2800" dirty="0"/>
          </a:p>
        </p:txBody>
      </p:sp>
      <p:sp>
        <p:nvSpPr>
          <p:cNvPr id="2" name="テキスト ボックス 1"/>
          <p:cNvSpPr txBox="1"/>
          <p:nvPr/>
        </p:nvSpPr>
        <p:spPr>
          <a:xfrm>
            <a:off x="6675628" y="110296"/>
            <a:ext cx="3230372" cy="978729"/>
          </a:xfrm>
          <a:prstGeom prst="rect">
            <a:avLst/>
          </a:prstGeom>
          <a:noFill/>
        </p:spPr>
        <p:txBody>
          <a:bodyPr wrap="none" rtlCol="0">
            <a:spAutoFit/>
          </a:bodyPr>
          <a:lstStyle/>
          <a:p>
            <a:pPr algn="r"/>
            <a:r>
              <a:rPr lang="en-US" altLang="ja-JP" sz="1600" u="sng" dirty="0"/>
              <a:t>Informal document</a:t>
            </a:r>
            <a:r>
              <a:rPr lang="en-US" altLang="ja-JP" sz="1600" dirty="0"/>
              <a:t> </a:t>
            </a:r>
            <a:r>
              <a:rPr lang="en-US" altLang="ja-JP" sz="1600" b="1" dirty="0" smtClean="0"/>
              <a:t>GRPE-76-18</a:t>
            </a:r>
            <a:endParaRPr lang="en-US" altLang="ja-JP" sz="1600" b="1" dirty="0"/>
          </a:p>
          <a:p>
            <a:pPr algn="r"/>
            <a:r>
              <a:rPr lang="en-US" altLang="ja-JP" sz="1600" dirty="0" smtClean="0"/>
              <a:t>76</a:t>
            </a:r>
            <a:r>
              <a:rPr lang="en-US" altLang="ja-JP" sz="1600" baseline="30000" dirty="0" smtClean="0"/>
              <a:t>th</a:t>
            </a:r>
            <a:r>
              <a:rPr lang="en-US" altLang="ja-JP" sz="1600" dirty="0" smtClean="0"/>
              <a:t> GRPE</a:t>
            </a:r>
            <a:r>
              <a:rPr lang="en-US" altLang="ja-JP" sz="1600" dirty="0"/>
              <a:t>, 9-12 </a:t>
            </a:r>
            <a:r>
              <a:rPr lang="en-US" altLang="ja-JP" sz="1600"/>
              <a:t>January </a:t>
            </a:r>
            <a:r>
              <a:rPr lang="en-US" altLang="ja-JP" sz="1600" smtClean="0"/>
              <a:t>2018</a:t>
            </a:r>
            <a:endParaRPr lang="en-US" altLang="ja-JP" sz="1600" dirty="0"/>
          </a:p>
          <a:p>
            <a:pPr algn="r"/>
            <a:r>
              <a:rPr lang="en-US" altLang="ja-JP" sz="1600" dirty="0"/>
              <a:t> Agenda item </a:t>
            </a:r>
            <a:r>
              <a:rPr lang="en-US" altLang="ja-JP" sz="1600" dirty="0" smtClean="0"/>
              <a:t>13</a:t>
            </a:r>
            <a:endParaRPr kumimoji="1" lang="ja-JP" altLang="en-US" sz="1600" dirty="0"/>
          </a:p>
        </p:txBody>
      </p:sp>
    </p:spTree>
    <p:extLst>
      <p:ext uri="{BB962C8B-B14F-4D97-AF65-F5344CB8AC3E}">
        <p14:creationId xmlns:p14="http://schemas.microsoft.com/office/powerpoint/2010/main" val="523130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dirty="0">
                <a:latin typeface="+mn-lt"/>
              </a:rPr>
              <a:t>Modifying other factors (2)</a:t>
            </a:r>
            <a:endParaRPr kumimoji="1" lang="ja-JP" altLang="en-US" b="1" dirty="0">
              <a:latin typeface="+mn-lt"/>
            </a:endParaRPr>
          </a:p>
        </p:txBody>
      </p:sp>
      <p:graphicFrame>
        <p:nvGraphicFramePr>
          <p:cNvPr id="3" name="表 2"/>
          <p:cNvGraphicFramePr>
            <a:graphicFrameLocks noGrp="1"/>
          </p:cNvGraphicFramePr>
          <p:nvPr>
            <p:extLst>
              <p:ext uri="{D42A27DB-BD31-4B8C-83A1-F6EECF244321}">
                <p14:modId xmlns:p14="http://schemas.microsoft.com/office/powerpoint/2010/main" val="1870634858"/>
              </p:ext>
            </p:extLst>
          </p:nvPr>
        </p:nvGraphicFramePr>
        <p:xfrm>
          <a:off x="0" y="838200"/>
          <a:ext cx="9779206" cy="3850640"/>
        </p:xfrm>
        <a:graphic>
          <a:graphicData uri="http://schemas.openxmlformats.org/drawingml/2006/table">
            <a:tbl>
              <a:tblPr firstRow="1" bandRow="1">
                <a:tableStyleId>{5940675A-B579-460E-94D1-54222C63F5DA}</a:tableStyleId>
              </a:tblPr>
              <a:tblGrid>
                <a:gridCol w="1476000">
                  <a:extLst>
                    <a:ext uri="{9D8B030D-6E8A-4147-A177-3AD203B41FA5}">
                      <a16:colId xmlns="" xmlns:a16="http://schemas.microsoft.com/office/drawing/2014/main" val="20000"/>
                    </a:ext>
                  </a:extLst>
                </a:gridCol>
                <a:gridCol w="4140000">
                  <a:extLst>
                    <a:ext uri="{9D8B030D-6E8A-4147-A177-3AD203B41FA5}">
                      <a16:colId xmlns="" xmlns:a16="http://schemas.microsoft.com/office/drawing/2014/main" val="20001"/>
                    </a:ext>
                  </a:extLst>
                </a:gridCol>
                <a:gridCol w="4163206">
                  <a:extLst>
                    <a:ext uri="{9D8B030D-6E8A-4147-A177-3AD203B41FA5}">
                      <a16:colId xmlns="" xmlns:a16="http://schemas.microsoft.com/office/drawing/2014/main" val="20002"/>
                    </a:ext>
                  </a:extLst>
                </a:gridCol>
              </a:tblGrid>
              <a:tr h="324000">
                <a:tc>
                  <a:txBody>
                    <a:bodyPr/>
                    <a:lstStyle/>
                    <a:p>
                      <a:pPr algn="ct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aseline="0" dirty="0">
                          <a:latin typeface="Arial" panose="020B0604020202020204" pitchFamily="34" charset="0"/>
                          <a:ea typeface="HG丸ｺﾞｼｯｸM-PRO" panose="020F0600000000000000" pitchFamily="50" charset="-128"/>
                        </a:rPr>
                        <a:t>Japan</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aseline="0" dirty="0">
                          <a:latin typeface="Arial" panose="020B0604020202020204" pitchFamily="34" charset="0"/>
                          <a:ea typeface="HG丸ｺﾞｼｯｸM-PRO" panose="020F0600000000000000" pitchFamily="50" charset="-128"/>
                        </a:rPr>
                        <a:t>Europe</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kumimoji="1" lang="en-US" altLang="ja-JP" baseline="0" dirty="0">
                          <a:latin typeface="Arial" panose="020B0604020202020204" pitchFamily="34" charset="0"/>
                          <a:ea typeface="HG丸ｺﾞｼｯｸM-PRO" panose="020F0600000000000000" pitchFamily="50" charset="-128"/>
                        </a:rPr>
                        <a:t>Time </a:t>
                      </a:r>
                      <a:endParaRPr kumimoji="1" lang="ja-JP" altLang="en-US" baseline="0" dirty="0">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aseline="0" dirty="0">
                          <a:latin typeface="Arial" panose="020B0604020202020204" pitchFamily="34" charset="0"/>
                          <a:ea typeface="HG丸ｺﾞｼｯｸM-PRO" panose="020F0600000000000000" pitchFamily="50" charset="-128"/>
                        </a:rPr>
                        <a:t>(Same as EC)</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latin typeface="Arial" panose="020B0604020202020204" pitchFamily="34" charset="0"/>
                          <a:ea typeface="HG丸ｺﾞｼｯｸM-PRO" panose="020F0600000000000000" pitchFamily="50" charset="-128"/>
                        </a:rPr>
                        <a:t> 90-120 min</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kumimoji="1" lang="en-US" altLang="ja-JP" baseline="0" dirty="0">
                          <a:latin typeface="Arial" panose="020B0604020202020204" pitchFamily="34" charset="0"/>
                          <a:ea typeface="HG丸ｺﾞｼｯｸM-PRO" panose="020F0600000000000000" pitchFamily="50" charset="-128"/>
                        </a:rPr>
                        <a:t>Altitude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latin typeface="Arial" panose="020B0604020202020204" pitchFamily="34" charset="0"/>
                          <a:ea typeface="HG丸ｺﾞｼｯｸM-PRO" panose="020F0600000000000000" pitchFamily="50" charset="-128"/>
                        </a:rPr>
                        <a:t>Less than 1000m (the emissions are divided by 1.6 during higher than 700m)</a:t>
                      </a:r>
                      <a:endParaRPr kumimoji="1" lang="ja-JP" altLang="en-US" baseline="0" dirty="0">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latin typeface="Arial" panose="020B0604020202020204" pitchFamily="34" charset="0"/>
                          <a:ea typeface="HG丸ｺﾞｼｯｸM-PRO" panose="020F0600000000000000" pitchFamily="50" charset="-128"/>
                        </a:rPr>
                        <a:t>Less than 1300m (the emissions are divided by 1.6 during higher than 700m)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kumimoji="1" lang="en-US" altLang="ja-JP" baseline="0" dirty="0">
                          <a:latin typeface="Arial" panose="020B0604020202020204" pitchFamily="34" charset="0"/>
                          <a:ea typeface="HG丸ｺﾞｼｯｸM-PRO" panose="020F0600000000000000" pitchFamily="50" charset="-128"/>
                        </a:rPr>
                        <a:t>Slope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kumimoji="1" lang="en-US" altLang="ja-JP" baseline="0" dirty="0">
                          <a:latin typeface="Arial" panose="020B0604020202020204" pitchFamily="34" charset="0"/>
                          <a:ea typeface="HG丸ｺﾞｼｯｸM-PRO" panose="020F0600000000000000" pitchFamily="50" charset="-128"/>
                        </a:rPr>
                        <a:t>(Same as EC)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buFont typeface="Arial" panose="020B0604020202020204" pitchFamily="34" charset="0"/>
                        <a:buChar char="•"/>
                      </a:pPr>
                      <a:r>
                        <a:rPr kumimoji="1" lang="en-US" altLang="ja-JP" baseline="0" dirty="0">
                          <a:latin typeface="Arial" panose="020B0604020202020204" pitchFamily="34" charset="0"/>
                          <a:ea typeface="HG丸ｺﾞｼｯｸM-PRO" panose="020F0600000000000000" pitchFamily="50" charset="-128"/>
                        </a:rPr>
                        <a:t>Altitude between start and end point shall not exceed 100m </a:t>
                      </a:r>
                    </a:p>
                    <a:p>
                      <a:pPr marL="174625" indent="-174625">
                        <a:buFont typeface="Arial" panose="020B0604020202020204" pitchFamily="34" charset="0"/>
                        <a:buChar char="•"/>
                      </a:pPr>
                      <a:r>
                        <a:rPr kumimoji="1" lang="en-US" altLang="ja-JP" baseline="0" dirty="0">
                          <a:latin typeface="Arial" panose="020B0604020202020204" pitchFamily="34" charset="0"/>
                          <a:ea typeface="HG丸ｺﾞｼｯｸM-PRO" panose="020F0600000000000000" pitchFamily="50" charset="-128"/>
                        </a:rPr>
                        <a:t>Cumulative positive altitude shall not exceed 1200m/100km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kumimoji="1" lang="en-US" altLang="ja-JP" baseline="0" dirty="0">
                          <a:latin typeface="Arial" panose="020B0604020202020204" pitchFamily="34" charset="0"/>
                          <a:ea typeface="HG丸ｺﾞｼｯｸM-PRO" panose="020F0600000000000000" pitchFamily="50" charset="-128"/>
                        </a:rPr>
                        <a:t>Mass</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aseline="0" dirty="0">
                          <a:latin typeface="Arial" panose="020B0604020202020204" pitchFamily="34" charset="0"/>
                          <a:ea typeface="HG丸ｺﾞｼｯｸM-PRO" panose="020F0600000000000000" pitchFamily="50" charset="-128"/>
                        </a:rPr>
                        <a:t>(Same as EC)</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latin typeface="Arial" panose="020B0604020202020204" pitchFamily="34" charset="0"/>
                          <a:ea typeface="HG丸ｺﾞｼｯｸM-PRO" panose="020F0600000000000000" pitchFamily="50" charset="-128"/>
                        </a:rPr>
                        <a:t>Paymass90%</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kumimoji="1" lang="en-US" altLang="ja-JP" baseline="0" dirty="0">
                          <a:latin typeface="Arial" panose="020B0604020202020204" pitchFamily="34" charset="0"/>
                          <a:ea typeface="HG丸ｺﾞｼｯｸM-PRO" panose="020F0600000000000000" pitchFamily="50" charset="-128"/>
                        </a:rPr>
                        <a:t>Temperature</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latin typeface="Arial" panose="020B0604020202020204" pitchFamily="34" charset="0"/>
                          <a:ea typeface="HG丸ｺﾞｼｯｸM-PRO" panose="020F0600000000000000" pitchFamily="50" charset="-128"/>
                        </a:rPr>
                        <a:t>-2</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38℃(the emissions are divided by 1.6 during</a:t>
                      </a:r>
                      <a:r>
                        <a:rPr kumimoji="1" lang="ja-JP" altLang="en-US" baseline="0" dirty="0">
                          <a:latin typeface="Arial" panose="020B0604020202020204" pitchFamily="34" charset="0"/>
                          <a:ea typeface="HG丸ｺﾞｼｯｸM-PRO" panose="020F0600000000000000" pitchFamily="50" charset="-128"/>
                        </a:rPr>
                        <a:t> </a:t>
                      </a:r>
                      <a:r>
                        <a:rPr kumimoji="1" lang="en-US" altLang="ja-JP" baseline="0" dirty="0">
                          <a:latin typeface="Arial" panose="020B0604020202020204" pitchFamily="34" charset="0"/>
                          <a:ea typeface="HG丸ｺﾞｼｯｸM-PRO" panose="020F0600000000000000" pitchFamily="50" charset="-128"/>
                        </a:rPr>
                        <a:t>-2</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0</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 35</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38</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latin typeface="Arial" panose="020B0604020202020204" pitchFamily="34" charset="0"/>
                          <a:ea typeface="HG丸ｺﾞｼｯｸM-PRO" panose="020F0600000000000000" pitchFamily="50" charset="-128"/>
                        </a:rPr>
                        <a:t>-7</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35℃(the emissions are divided by 1.6 during</a:t>
                      </a:r>
                      <a:r>
                        <a:rPr kumimoji="1" lang="ja-JP" altLang="en-US" baseline="0" dirty="0">
                          <a:latin typeface="Arial" panose="020B0604020202020204" pitchFamily="34" charset="0"/>
                          <a:ea typeface="HG丸ｺﾞｼｯｸM-PRO" panose="020F0600000000000000" pitchFamily="50" charset="-128"/>
                        </a:rPr>
                        <a:t> </a:t>
                      </a:r>
                      <a:r>
                        <a:rPr kumimoji="1" lang="en-US" altLang="ja-JP" baseline="0" dirty="0">
                          <a:latin typeface="Arial" panose="020B0604020202020204" pitchFamily="34" charset="0"/>
                          <a:ea typeface="HG丸ｺﾞｼｯｸM-PRO" panose="020F0600000000000000" pitchFamily="50" charset="-128"/>
                        </a:rPr>
                        <a:t>-7</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0</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 30</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35</a:t>
                      </a:r>
                      <a:r>
                        <a:rPr kumimoji="1" lang="ja-JP" altLang="en-US" baseline="0" dirty="0">
                          <a:latin typeface="Arial" panose="020B0604020202020204" pitchFamily="34" charset="0"/>
                          <a:ea typeface="HG丸ｺﾞｼｯｸM-PRO" panose="020F0600000000000000" pitchFamily="50" charset="-128"/>
                        </a:rPr>
                        <a:t>℃</a:t>
                      </a:r>
                      <a:r>
                        <a:rPr kumimoji="1" lang="en-US" altLang="ja-JP" baseline="0" dirty="0">
                          <a:latin typeface="Arial" panose="020B0604020202020204" pitchFamily="34" charset="0"/>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1747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D1CE729B-A885-4D95-8502-F83D43564455}"/>
              </a:ext>
            </a:extLst>
          </p:cNvPr>
          <p:cNvSpPr>
            <a:spLocks noGrp="1"/>
          </p:cNvSpPr>
          <p:nvPr>
            <p:ph idx="1"/>
          </p:nvPr>
        </p:nvSpPr>
        <p:spPr>
          <a:xfrm>
            <a:off x="1181100" y="2819400"/>
            <a:ext cx="7543800" cy="762000"/>
          </a:xfrm>
        </p:spPr>
        <p:txBody>
          <a:bodyPr/>
          <a:lstStyle/>
          <a:p>
            <a:pPr marL="0" indent="0" algn="ctr">
              <a:buNone/>
            </a:pPr>
            <a:r>
              <a:rPr lang="en-US" altLang="ja-JP" sz="4000" dirty="0"/>
              <a:t>Summary</a:t>
            </a:r>
            <a:endParaRPr kumimoji="1" lang="ja-JP" altLang="en-US" sz="4000" dirty="0"/>
          </a:p>
        </p:txBody>
      </p:sp>
    </p:spTree>
    <p:extLst>
      <p:ext uri="{BB962C8B-B14F-4D97-AF65-F5344CB8AC3E}">
        <p14:creationId xmlns:p14="http://schemas.microsoft.com/office/powerpoint/2010/main" val="102764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latin typeface="+mn-lt"/>
              </a:rPr>
              <a:t>Summary and Next stage of RDE method</a:t>
            </a:r>
            <a:endParaRPr kumimoji="1" lang="ja-JP" altLang="en-US" b="1" dirty="0">
              <a:latin typeface="+mn-lt"/>
            </a:endParaRPr>
          </a:p>
        </p:txBody>
      </p:sp>
      <p:sp>
        <p:nvSpPr>
          <p:cNvPr id="3" name="角丸四角形 2"/>
          <p:cNvSpPr/>
          <p:nvPr/>
        </p:nvSpPr>
        <p:spPr bwMode="auto">
          <a:xfrm>
            <a:off x="252581" y="1380196"/>
            <a:ext cx="9396584" cy="2125004"/>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42900" indent="-342900" algn="l">
              <a:spcBef>
                <a:spcPct val="0"/>
              </a:spcBef>
              <a:buFont typeface="Wingdings" panose="05000000000000000000" pitchFamily="2" charset="2"/>
              <a:buChar char="Ø"/>
            </a:pPr>
            <a:r>
              <a:rPr lang="en-US" altLang="ja-JP" sz="2400" dirty="0">
                <a:latin typeface="+mn-lt"/>
                <a:ea typeface="HG丸ｺﾞｼｯｸM-PRO" panose="020F0600000000000000" pitchFamily="50" charset="-128"/>
                <a:cs typeface="Arial" panose="020B0604020202020204" pitchFamily="34" charset="0"/>
              </a:rPr>
              <a:t>Japan has a plan to introduce RDE regulation for some diesel vehicles from October 2022.</a:t>
            </a:r>
          </a:p>
          <a:p>
            <a:pPr marL="342900" indent="-342900" algn="l">
              <a:spcBef>
                <a:spcPct val="0"/>
              </a:spcBef>
              <a:buFont typeface="Wingdings" panose="05000000000000000000" pitchFamily="2" charset="2"/>
              <a:buChar char="Ø"/>
            </a:pPr>
            <a:r>
              <a:rPr lang="en-US" altLang="ja-JP" sz="2400" kern="0" dirty="0">
                <a:solidFill>
                  <a:srgbClr val="000000"/>
                </a:solidFill>
                <a:latin typeface="Arial"/>
                <a:ea typeface="HG丸ｺﾞｼｯｸM-PRO" panose="020F0600000000000000" pitchFamily="50" charset="-128"/>
              </a:rPr>
              <a:t>When developing Japan’s RDE method, we take into consideration the difference of real world driving conditions and adopted different phase of </a:t>
            </a:r>
            <a:r>
              <a:rPr lang="en-US" altLang="ja-JP" sz="2400" kern="0" dirty="0">
                <a:solidFill>
                  <a:srgbClr val="000000"/>
                </a:solidFill>
                <a:ea typeface="HG丸ｺﾞｼｯｸM-PRO" panose="020F0600000000000000" pitchFamily="50" charset="-128"/>
              </a:rPr>
              <a:t>WLTC between Japan and Europe.</a:t>
            </a:r>
          </a:p>
          <a:p>
            <a:pPr marL="342900" indent="-342900" algn="l">
              <a:spcBef>
                <a:spcPct val="0"/>
              </a:spcBef>
              <a:buFont typeface="Wingdings" panose="05000000000000000000" pitchFamily="2" charset="2"/>
              <a:buChar char="Ø"/>
            </a:pPr>
            <a:r>
              <a:rPr lang="en-US" altLang="ja-JP" sz="2400" dirty="0">
                <a:latin typeface="+mn-lt"/>
                <a:ea typeface="HG丸ｺﾞｼｯｸM-PRO" panose="020F0600000000000000" pitchFamily="50" charset="-128"/>
                <a:cs typeface="Arial" panose="020B0604020202020204" pitchFamily="34" charset="0"/>
              </a:rPr>
              <a:t>In result, we modify MAW method, CF value and other factors.  </a:t>
            </a:r>
          </a:p>
        </p:txBody>
      </p:sp>
      <p:sp>
        <p:nvSpPr>
          <p:cNvPr id="4" name="テキスト ボックス 3"/>
          <p:cNvSpPr txBox="1"/>
          <p:nvPr/>
        </p:nvSpPr>
        <p:spPr>
          <a:xfrm>
            <a:off x="6261" y="827851"/>
            <a:ext cx="1588897" cy="461665"/>
          </a:xfrm>
          <a:prstGeom prst="rect">
            <a:avLst/>
          </a:prstGeom>
          <a:noFill/>
        </p:spPr>
        <p:txBody>
          <a:bodyPr wrap="none" rtlCol="0">
            <a:spAutoFit/>
          </a:bodyPr>
          <a:lstStyle/>
          <a:p>
            <a:pPr algn="l"/>
            <a:r>
              <a:rPr lang="en-US" altLang="ja-JP" sz="2400" b="1" u="sng" dirty="0"/>
              <a:t>Summary</a:t>
            </a:r>
            <a:endParaRPr kumimoji="1" lang="ja-JP" altLang="en-US" sz="2400" b="1" u="sng" dirty="0"/>
          </a:p>
        </p:txBody>
      </p:sp>
      <p:sp>
        <p:nvSpPr>
          <p:cNvPr id="5" name="テキスト ボックス 4"/>
          <p:cNvSpPr txBox="1"/>
          <p:nvPr/>
        </p:nvSpPr>
        <p:spPr>
          <a:xfrm>
            <a:off x="14514" y="3947481"/>
            <a:ext cx="1742785" cy="461665"/>
          </a:xfrm>
          <a:prstGeom prst="rect">
            <a:avLst/>
          </a:prstGeom>
          <a:noFill/>
        </p:spPr>
        <p:txBody>
          <a:bodyPr wrap="none" rtlCol="0">
            <a:spAutoFit/>
          </a:bodyPr>
          <a:lstStyle/>
          <a:p>
            <a:pPr algn="l"/>
            <a:r>
              <a:rPr lang="en-US" altLang="ja-JP" sz="2400" b="1" u="sng" dirty="0"/>
              <a:t>Next stage</a:t>
            </a:r>
            <a:endParaRPr kumimoji="1" lang="ja-JP" altLang="en-US" sz="2400" b="1" u="sng" dirty="0"/>
          </a:p>
        </p:txBody>
      </p:sp>
      <p:sp>
        <p:nvSpPr>
          <p:cNvPr id="6" name="コンテンツ プレースホルダー 2"/>
          <p:cNvSpPr txBox="1">
            <a:spLocks/>
          </p:cNvSpPr>
          <p:nvPr/>
        </p:nvSpPr>
        <p:spPr bwMode="auto">
          <a:xfrm>
            <a:off x="277981" y="4409146"/>
            <a:ext cx="952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panose="05000000000000000000" pitchFamily="2" charset="2"/>
              <a:buChar char="Ø"/>
            </a:pPr>
            <a:r>
              <a:rPr lang="en-US" altLang="ja-JP" sz="2400" kern="0" dirty="0"/>
              <a:t>Since Japan’s RDE method is based on 3 phase WLTC and can be introduced to same driving condition’s countries, we can contribute to establish UN/GTR requirement as much as possible.</a:t>
            </a:r>
          </a:p>
        </p:txBody>
      </p:sp>
    </p:spTree>
    <p:extLst>
      <p:ext uri="{BB962C8B-B14F-4D97-AF65-F5344CB8AC3E}">
        <p14:creationId xmlns:p14="http://schemas.microsoft.com/office/powerpoint/2010/main" val="82363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90600" y="2971800"/>
            <a:ext cx="8001000" cy="707886"/>
          </a:xfrm>
          <a:prstGeom prst="rect">
            <a:avLst/>
          </a:prstGeom>
          <a:noFill/>
        </p:spPr>
        <p:txBody>
          <a:bodyPr wrap="square" rtlCol="0">
            <a:spAutoFit/>
          </a:bodyPr>
          <a:lstStyle/>
          <a:p>
            <a:r>
              <a:rPr lang="en-US" altLang="ja-JP" sz="4000" b="1" dirty="0">
                <a:solidFill>
                  <a:schemeClr val="tx2">
                    <a:lumMod val="60000"/>
                    <a:lumOff val="40000"/>
                  </a:schemeClr>
                </a:solidFill>
                <a:latin typeface="+mn-lt"/>
                <a:ea typeface="HG丸ｺﾞｼｯｸM-PRO" panose="020F0600000000000000" pitchFamily="50" charset="-128"/>
              </a:rPr>
              <a:t>Thank you for your attention!</a:t>
            </a:r>
          </a:p>
        </p:txBody>
      </p:sp>
    </p:spTree>
    <p:extLst>
      <p:ext uri="{BB962C8B-B14F-4D97-AF65-F5344CB8AC3E}">
        <p14:creationId xmlns:p14="http://schemas.microsoft.com/office/powerpoint/2010/main" val="31696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
            </a:r>
            <a:br>
              <a:rPr kumimoji="1" lang="en-US" altLang="ja-JP" dirty="0"/>
            </a:br>
            <a:endParaRPr kumimoji="1" lang="ja-JP" altLang="en-US" dirty="0"/>
          </a:p>
        </p:txBody>
      </p:sp>
      <p:sp>
        <p:nvSpPr>
          <p:cNvPr id="3" name="コンテンツ プレースホルダー 2"/>
          <p:cNvSpPr>
            <a:spLocks noGrp="1"/>
          </p:cNvSpPr>
          <p:nvPr>
            <p:ph idx="1"/>
          </p:nvPr>
        </p:nvSpPr>
        <p:spPr>
          <a:xfrm>
            <a:off x="381000" y="2971801"/>
            <a:ext cx="8915400" cy="838200"/>
          </a:xfrm>
        </p:spPr>
        <p:txBody>
          <a:bodyPr/>
          <a:lstStyle/>
          <a:p>
            <a:pPr marL="0" indent="0" algn="ctr">
              <a:buNone/>
            </a:pPr>
            <a:r>
              <a:rPr lang="en-US" altLang="ja-JP" sz="4400" dirty="0"/>
              <a:t>Reference</a:t>
            </a:r>
          </a:p>
        </p:txBody>
      </p:sp>
    </p:spTree>
    <p:extLst>
      <p:ext uri="{BB962C8B-B14F-4D97-AF65-F5344CB8AC3E}">
        <p14:creationId xmlns:p14="http://schemas.microsoft.com/office/powerpoint/2010/main" val="1235418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0"/>
          <p:cNvSpPr>
            <a:spLocks noChangeArrowheads="1"/>
          </p:cNvSpPr>
          <p:nvPr/>
        </p:nvSpPr>
        <p:spPr bwMode="auto">
          <a:xfrm>
            <a:off x="703437" y="2737374"/>
            <a:ext cx="6191817" cy="1223546"/>
          </a:xfrm>
          <a:prstGeom prst="roundRect">
            <a:avLst>
              <a:gd name="adj" fmla="val 4093"/>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0"/>
              </a:spcBef>
              <a:defRPr/>
            </a:pPr>
            <a:r>
              <a:rPr lang="en-US" altLang="ja-JP" sz="1800" b="1" u="sng" dirty="0">
                <a:solidFill>
                  <a:srgbClr val="000000"/>
                </a:solidFill>
                <a:ea typeface="HG丸ｺﾞｼｯｸM-PRO" panose="020F0600000000000000" pitchFamily="50" charset="-128"/>
              </a:rPr>
              <a:t>1. </a:t>
            </a:r>
            <a:r>
              <a:rPr lang="en-US" altLang="ja-JP" sz="1800" b="1" u="sng" dirty="0" smtClean="0">
                <a:solidFill>
                  <a:srgbClr val="000000"/>
                </a:solidFill>
                <a:ea typeface="HG丸ｺﾞｼｯｸM-PRO" panose="020F0600000000000000" pitchFamily="50" charset="-128"/>
              </a:rPr>
              <a:t>Chassis-dynamometer </a:t>
            </a:r>
            <a:r>
              <a:rPr lang="en-US" altLang="ja-JP" sz="1800" b="1" u="sng" dirty="0">
                <a:solidFill>
                  <a:srgbClr val="000000"/>
                </a:solidFill>
                <a:ea typeface="HG丸ｺﾞｼｯｸM-PRO" panose="020F0600000000000000" pitchFamily="50" charset="-128"/>
              </a:rPr>
              <a:t>testing</a:t>
            </a:r>
          </a:p>
          <a:p>
            <a:pPr marL="285750" indent="-285750" algn="l" eaLnBrk="1" hangingPunct="1">
              <a:spcBef>
                <a:spcPct val="0"/>
              </a:spcBef>
              <a:buFont typeface="Arial" panose="020B0604020202020204" pitchFamily="34" charset="0"/>
              <a:buChar char="•"/>
              <a:defRPr/>
            </a:pPr>
            <a:r>
              <a:rPr lang="en-US" altLang="ja-JP" sz="1800" dirty="0">
                <a:solidFill>
                  <a:srgbClr val="000000"/>
                </a:solidFill>
                <a:ea typeface="HG丸ｺﾞｼｯｸM-PRO" panose="020F0600000000000000" pitchFamily="50" charset="-128"/>
              </a:rPr>
              <a:t>JC08</a:t>
            </a:r>
          </a:p>
          <a:p>
            <a:pPr marL="285750" indent="-285750" algn="l" eaLnBrk="1" hangingPunct="1">
              <a:spcBef>
                <a:spcPct val="0"/>
              </a:spcBef>
              <a:buFont typeface="Arial" panose="020B0604020202020204" pitchFamily="34" charset="0"/>
              <a:buChar char="•"/>
              <a:defRPr/>
            </a:pPr>
            <a:r>
              <a:rPr lang="en-US" altLang="ja-JP" sz="1800" dirty="0">
                <a:solidFill>
                  <a:srgbClr val="000000"/>
                </a:solidFill>
                <a:ea typeface="HG丸ｺﾞｼｯｸM-PRO" panose="020F0600000000000000" pitchFamily="50" charset="-128"/>
              </a:rPr>
              <a:t>WLTP</a:t>
            </a:r>
          </a:p>
          <a:p>
            <a:pPr marL="285750" indent="-285750" algn="l" eaLnBrk="1" hangingPunct="1">
              <a:spcBef>
                <a:spcPct val="0"/>
              </a:spcBef>
              <a:buFont typeface="Arial" panose="020B0604020202020204" pitchFamily="34" charset="0"/>
              <a:buChar char="•"/>
              <a:defRPr/>
            </a:pPr>
            <a:r>
              <a:rPr lang="en-US" altLang="ja-JP" sz="1800" dirty="0">
                <a:solidFill>
                  <a:srgbClr val="000000"/>
                </a:solidFill>
                <a:ea typeface="HG丸ｺﾞｼｯｸM-PRO" panose="020F0600000000000000" pitchFamily="50" charset="-128"/>
              </a:rPr>
              <a:t>60km/h constant for 30 minutes 	etc.</a:t>
            </a:r>
          </a:p>
        </p:txBody>
      </p:sp>
      <p:sp>
        <p:nvSpPr>
          <p:cNvPr id="14" name="AutoShape 30"/>
          <p:cNvSpPr>
            <a:spLocks noChangeArrowheads="1"/>
          </p:cNvSpPr>
          <p:nvPr/>
        </p:nvSpPr>
        <p:spPr bwMode="auto">
          <a:xfrm>
            <a:off x="703436" y="4436153"/>
            <a:ext cx="8469872" cy="658832"/>
          </a:xfrm>
          <a:prstGeom prst="roundRect">
            <a:avLst>
              <a:gd name="adj" fmla="val 4093"/>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0"/>
              </a:spcBef>
              <a:defRPr/>
            </a:pPr>
            <a:r>
              <a:rPr lang="en-US" altLang="ja-JP" sz="1800" b="1" u="sng" dirty="0">
                <a:solidFill>
                  <a:srgbClr val="000000"/>
                </a:solidFill>
                <a:ea typeface="HG丸ｺﾞｼｯｸM-PRO" panose="020F0600000000000000" pitchFamily="50" charset="-128"/>
              </a:rPr>
              <a:t>2. On-road driving testing</a:t>
            </a:r>
            <a:r>
              <a:rPr lang="ja-JP" altLang="en-US" sz="1800" b="1" u="sng" dirty="0">
                <a:solidFill>
                  <a:srgbClr val="000000"/>
                </a:solidFill>
                <a:ea typeface="HG丸ｺﾞｼｯｸM-PRO" panose="020F0600000000000000" pitchFamily="50" charset="-128"/>
              </a:rPr>
              <a:t> </a:t>
            </a:r>
            <a:endParaRPr lang="en-US" altLang="ja-JP" sz="1800" b="1" u="sng" dirty="0">
              <a:solidFill>
                <a:srgbClr val="000000"/>
              </a:solidFill>
              <a:ea typeface="HG丸ｺﾞｼｯｸM-PRO" panose="020F0600000000000000" pitchFamily="50" charset="-128"/>
            </a:endParaRPr>
          </a:p>
          <a:p>
            <a:pPr marL="285750" indent="-285750" algn="l" eaLnBrk="1" hangingPunct="1">
              <a:spcBef>
                <a:spcPct val="0"/>
              </a:spcBef>
              <a:buFont typeface="Wingdings" panose="05000000000000000000" pitchFamily="2" charset="2"/>
              <a:buChar char="Ø"/>
              <a:defRPr/>
            </a:pPr>
            <a:r>
              <a:rPr lang="en-US" altLang="ja-JP" sz="1800" dirty="0">
                <a:solidFill>
                  <a:prstClr val="black"/>
                </a:solidFill>
                <a:ea typeface="HG丸ｺﾞｼｯｸM-PRO" panose="020F0600000000000000" pitchFamily="50" charset="-128"/>
              </a:rPr>
              <a:t>Testing the vehicles with a PEMS in Urban, Rural and Motorway.</a:t>
            </a:r>
            <a:endParaRPr lang="en-US" altLang="ja-JP" sz="1800" dirty="0">
              <a:solidFill>
                <a:srgbClr val="000000"/>
              </a:solidFill>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a:xfrm>
            <a:off x="7617297" y="6606190"/>
            <a:ext cx="1969477" cy="281354"/>
          </a:xfrm>
        </p:spPr>
        <p:txBody>
          <a:bodyPr/>
          <a:lstStyle/>
          <a:p>
            <a:pPr>
              <a:defRPr/>
            </a:pPr>
            <a:fld id="{651FC12D-27C1-4F31-90C9-A93D49E44687}" type="slidenum">
              <a:rPr lang="en-US" altLang="ja-JP" sz="1477">
                <a:ea typeface="HG丸ｺﾞｼｯｸM-PRO" panose="020F0600000000000000" pitchFamily="50" charset="-128"/>
              </a:rPr>
              <a:pPr>
                <a:defRPr/>
              </a:pPr>
              <a:t>15</a:t>
            </a:fld>
            <a:endParaRPr lang="en-US" altLang="ja-JP" sz="1477" dirty="0">
              <a:ea typeface="HG丸ｺﾞｼｯｸM-PRO" panose="020F0600000000000000" pitchFamily="50" charset="-128"/>
            </a:endParaRPr>
          </a:p>
        </p:txBody>
      </p:sp>
      <p:sp>
        <p:nvSpPr>
          <p:cNvPr id="46" name="Rectangle 6"/>
          <p:cNvSpPr>
            <a:spLocks noChangeArrowheads="1"/>
          </p:cNvSpPr>
          <p:nvPr/>
        </p:nvSpPr>
        <p:spPr bwMode="auto">
          <a:xfrm>
            <a:off x="662354" y="2487469"/>
            <a:ext cx="8510955" cy="2820555"/>
          </a:xfrm>
          <a:prstGeom prst="rect">
            <a:avLst/>
          </a:prstGeom>
          <a:noFill/>
          <a:ln w="25400">
            <a:solidFill>
              <a:schemeClr val="tx1"/>
            </a:solidFill>
            <a:miter lim="800000"/>
            <a:headEnd/>
            <a:tailEnd/>
          </a:ln>
          <a:effec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l">
              <a:spcBef>
                <a:spcPct val="0"/>
              </a:spcBef>
            </a:pPr>
            <a:endParaRPr lang="ja-JP" altLang="en-US" sz="923">
              <a:solidFill>
                <a:srgbClr val="000000"/>
              </a:solidFill>
              <a:ea typeface="HG丸ｺﾞｼｯｸM-PRO" panose="020F0600000000000000" pitchFamily="50" charset="-128"/>
            </a:endParaRPr>
          </a:p>
        </p:txBody>
      </p:sp>
      <p:sp>
        <p:nvSpPr>
          <p:cNvPr id="47" name="AutoShape 19"/>
          <p:cNvSpPr>
            <a:spLocks noChangeArrowheads="1"/>
          </p:cNvSpPr>
          <p:nvPr/>
        </p:nvSpPr>
        <p:spPr bwMode="auto">
          <a:xfrm>
            <a:off x="784536" y="2302177"/>
            <a:ext cx="1958664" cy="360000"/>
          </a:xfrm>
          <a:prstGeom prst="roundRect">
            <a:avLst>
              <a:gd name="adj" fmla="val 16667"/>
            </a:avLst>
          </a:prstGeom>
          <a:solidFill>
            <a:schemeClr val="bg1"/>
          </a:solidFill>
          <a:ln w="25400">
            <a:solidFill>
              <a:schemeClr val="tx1"/>
            </a:solidFill>
            <a:round/>
            <a:headEnd/>
            <a:tailEnd/>
          </a:ln>
          <a:effectLst/>
          <a:extLst/>
        </p:spPr>
        <p:txBody>
          <a:bodyPr wrap="none" anchor="ctr"/>
          <a:lstStyle/>
          <a:p>
            <a:pPr>
              <a:spcBef>
                <a:spcPct val="0"/>
              </a:spcBef>
              <a:defRPr/>
            </a:pPr>
            <a:r>
              <a:rPr lang="en-US" altLang="ja-JP" sz="2000" dirty="0">
                <a:solidFill>
                  <a:srgbClr val="000000"/>
                </a:solidFill>
                <a:latin typeface="Arial" panose="020B0604020202020204" pitchFamily="34" charset="0"/>
                <a:ea typeface="HG丸ｺﾞｼｯｸM-PRO" panose="020F0600000000000000" pitchFamily="50" charset="-128"/>
              </a:rPr>
              <a:t>Test Procedures</a:t>
            </a:r>
            <a:endParaRPr lang="ja-JP" altLang="en-US" sz="2000" dirty="0">
              <a:solidFill>
                <a:srgbClr val="000000"/>
              </a:solidFill>
              <a:latin typeface="Arial" panose="020B0604020202020204" pitchFamily="34" charset="0"/>
              <a:ea typeface="HG丸ｺﾞｼｯｸM-PRO" panose="020F0600000000000000" pitchFamily="50" charset="-128"/>
            </a:endParaRPr>
          </a:p>
        </p:txBody>
      </p:sp>
      <p:sp>
        <p:nvSpPr>
          <p:cNvPr id="53" name="AutoShape 30"/>
          <p:cNvSpPr>
            <a:spLocks noChangeArrowheads="1"/>
          </p:cNvSpPr>
          <p:nvPr/>
        </p:nvSpPr>
        <p:spPr bwMode="auto">
          <a:xfrm>
            <a:off x="471590" y="5937930"/>
            <a:ext cx="9282009" cy="721578"/>
          </a:xfrm>
          <a:prstGeom prst="roundRect">
            <a:avLst>
              <a:gd name="adj" fmla="val 4093"/>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0153" algn="l" eaLnBrk="1" hangingPunct="1">
              <a:spcBef>
                <a:spcPct val="0"/>
              </a:spcBef>
              <a:tabLst>
                <a:tab pos="232669" algn="l"/>
              </a:tabLst>
              <a:defRPr/>
            </a:pPr>
            <a:r>
              <a:rPr lang="en-US" altLang="ja-JP" sz="2000" b="1" dirty="0">
                <a:solidFill>
                  <a:srgbClr val="FF0000"/>
                </a:solidFill>
                <a:ea typeface="HG丸ｺﾞｼｯｸM-PRO" panose="020F0600000000000000" pitchFamily="50" charset="-128"/>
              </a:rPr>
              <a:t>We analyzed the differences between the result of </a:t>
            </a:r>
            <a:r>
              <a:rPr lang="en-US" altLang="ja-JP" sz="2000" b="1" dirty="0" smtClean="0">
                <a:solidFill>
                  <a:srgbClr val="FF0000"/>
                </a:solidFill>
                <a:ea typeface="HG丸ｺﾞｼｯｸM-PRO" panose="020F0600000000000000" pitchFamily="50" charset="-128"/>
              </a:rPr>
              <a:t>chassis-dynamometer </a:t>
            </a:r>
            <a:r>
              <a:rPr lang="en-US" altLang="ja-JP" sz="2000" b="1" dirty="0">
                <a:solidFill>
                  <a:srgbClr val="FF0000"/>
                </a:solidFill>
                <a:ea typeface="HG丸ｺﾞｼｯｸM-PRO" panose="020F0600000000000000" pitchFamily="50" charset="-128"/>
              </a:rPr>
              <a:t>testing and on-road driving testing</a:t>
            </a:r>
          </a:p>
        </p:txBody>
      </p:sp>
      <p:sp>
        <p:nvSpPr>
          <p:cNvPr id="16" name="Rectangle 2"/>
          <p:cNvSpPr>
            <a:spLocks noGrp="1" noChangeArrowheads="1"/>
          </p:cNvSpPr>
          <p:nvPr>
            <p:ph type="title"/>
          </p:nvPr>
        </p:nvSpPr>
        <p:spPr>
          <a:xfrm>
            <a:off x="0" y="7176"/>
            <a:ext cx="9349680" cy="439615"/>
          </a:xfrm>
        </p:spPr>
        <p:txBody>
          <a:bodyPr/>
          <a:lstStyle/>
          <a:p>
            <a:pPr>
              <a:spcAft>
                <a:spcPts val="0"/>
              </a:spcAft>
            </a:pPr>
            <a:r>
              <a:rPr lang="en-US" altLang="ja-JP" sz="3200" b="1" kern="100" dirty="0">
                <a:latin typeface="Arial" panose="020B0604020202020204" pitchFamily="34" charset="0"/>
                <a:ea typeface="HG丸ｺﾞｼｯｸM-PRO" panose="020F0600000000000000" pitchFamily="50" charset="-128"/>
                <a:cs typeface="Arial" panose="020B0604020202020204" pitchFamily="34" charset="0"/>
              </a:rPr>
              <a:t>Investigation for On-Road emission in Japan</a:t>
            </a:r>
            <a:endParaRPr lang="ja-JP" altLang="ja-JP" sz="3200" b="1" kern="100" dirty="0">
              <a:latin typeface="Arial" panose="020B0604020202020204" pitchFamily="34" charset="0"/>
              <a:ea typeface="HG丸ｺﾞｼｯｸM-PRO" panose="020F0600000000000000" pitchFamily="50" charset="-128"/>
              <a:cs typeface="Arial" panose="020B0604020202020204" pitchFamily="34" charset="0"/>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1" y="2547088"/>
            <a:ext cx="1750019" cy="1355092"/>
          </a:xfrm>
          <a:prstGeom prst="rect">
            <a:avLst/>
          </a:prstGeom>
        </p:spPr>
      </p:pic>
      <p:sp>
        <p:nvSpPr>
          <p:cNvPr id="22" name="正方形/長方形 21"/>
          <p:cNvSpPr/>
          <p:nvPr/>
        </p:nvSpPr>
        <p:spPr>
          <a:xfrm>
            <a:off x="4953000" y="3897744"/>
            <a:ext cx="1750020" cy="276999"/>
          </a:xfrm>
          <a:prstGeom prst="rect">
            <a:avLst/>
          </a:prstGeom>
        </p:spPr>
        <p:txBody>
          <a:bodyPr wrap="square">
            <a:spAutoFit/>
          </a:bodyPr>
          <a:lstStyle/>
          <a:p>
            <a:pPr>
              <a:spcBef>
                <a:spcPct val="0"/>
              </a:spcBef>
              <a:spcAft>
                <a:spcPts val="0"/>
              </a:spcAft>
            </a:pPr>
            <a:r>
              <a:rPr lang="en-US" altLang="ja-JP" sz="1200" dirty="0">
                <a:solidFill>
                  <a:srgbClr val="000000"/>
                </a:solidFill>
                <a:latin typeface="Arial" panose="020B0604020202020204" pitchFamily="34" charset="0"/>
                <a:ea typeface="HG丸ｺﾞｼｯｸM-PRO" panose="020F0600000000000000" pitchFamily="50" charset="-128"/>
                <a:cs typeface="Times New Roman" panose="02020603050405020304" pitchFamily="18" charset="0"/>
              </a:rPr>
              <a:t>Dynamometer Testing</a:t>
            </a:r>
          </a:p>
        </p:txBody>
      </p:sp>
      <p:pic>
        <p:nvPicPr>
          <p:cNvPr id="34" name="図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6931" y="2541092"/>
            <a:ext cx="1260568" cy="138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4"/>
          <p:cNvSpPr/>
          <p:nvPr/>
        </p:nvSpPr>
        <p:spPr>
          <a:xfrm>
            <a:off x="7063153" y="3907057"/>
            <a:ext cx="1750020" cy="276999"/>
          </a:xfrm>
          <a:prstGeom prst="rect">
            <a:avLst/>
          </a:prstGeom>
        </p:spPr>
        <p:txBody>
          <a:bodyPr wrap="square">
            <a:spAutoFit/>
          </a:bodyPr>
          <a:lstStyle/>
          <a:p>
            <a:pPr>
              <a:spcBef>
                <a:spcPct val="0"/>
              </a:spcBef>
              <a:spcAft>
                <a:spcPts val="0"/>
              </a:spcAft>
            </a:pPr>
            <a:r>
              <a:rPr lang="en-US" altLang="ja-JP" sz="1200" dirty="0">
                <a:solidFill>
                  <a:srgbClr val="000000"/>
                </a:solidFill>
                <a:latin typeface="Arial" panose="020B0604020202020204" pitchFamily="34" charset="0"/>
                <a:ea typeface="HG丸ｺﾞｼｯｸM-PRO" panose="020F0600000000000000" pitchFamily="50" charset="-128"/>
                <a:cs typeface="Times New Roman" panose="02020603050405020304" pitchFamily="18" charset="0"/>
              </a:rPr>
              <a:t>PEMS</a:t>
            </a:r>
          </a:p>
        </p:txBody>
      </p:sp>
      <p:sp>
        <p:nvSpPr>
          <p:cNvPr id="2" name="下矢印 1"/>
          <p:cNvSpPr/>
          <p:nvPr/>
        </p:nvSpPr>
        <p:spPr bwMode="auto">
          <a:xfrm>
            <a:off x="4200055" y="5453204"/>
            <a:ext cx="1406769" cy="232459"/>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l" defTabSz="844083">
              <a:spcBef>
                <a:spcPct val="0"/>
              </a:spcBef>
            </a:pPr>
            <a:endParaRPr lang="ja-JP" altLang="en-US" sz="4431">
              <a:solidFill>
                <a:srgbClr val="000000"/>
              </a:solidFill>
              <a:ea typeface="ＭＳ Ｐゴシック" charset="-128"/>
            </a:endParaRPr>
          </a:p>
        </p:txBody>
      </p:sp>
      <p:sp>
        <p:nvSpPr>
          <p:cNvPr id="17" name="角丸四角形 4">
            <a:extLst>
              <a:ext uri="{FF2B5EF4-FFF2-40B4-BE49-F238E27FC236}">
                <a16:creationId xmlns="" xmlns:a16="http://schemas.microsoft.com/office/drawing/2014/main" id="{35A036D4-74F1-4A01-BEF0-776509387102}"/>
              </a:ext>
            </a:extLst>
          </p:cNvPr>
          <p:cNvSpPr/>
          <p:nvPr/>
        </p:nvSpPr>
        <p:spPr bwMode="auto">
          <a:xfrm>
            <a:off x="533400" y="888249"/>
            <a:ext cx="8997835" cy="924507"/>
          </a:xfrm>
          <a:prstGeom prst="round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150153" algn="l">
              <a:spcBef>
                <a:spcPct val="0"/>
              </a:spcBef>
              <a:defRPr/>
            </a:pPr>
            <a:r>
              <a:rPr lang="en-US" altLang="ja-JP" sz="2000" dirty="0">
                <a:solidFill>
                  <a:srgbClr val="000000"/>
                </a:solidFill>
                <a:ea typeface="HG丸ｺﾞｼｯｸM-PRO" panose="020F0600000000000000" pitchFamily="50" charset="-128"/>
              </a:rPr>
              <a:t>We investigated the exhaust emissions from 8 diesel-powered passenger vehicles by </a:t>
            </a:r>
            <a:r>
              <a:rPr lang="en-US" altLang="ja-JP" sz="2000" dirty="0" smtClean="0">
                <a:solidFill>
                  <a:srgbClr val="000000"/>
                </a:solidFill>
                <a:ea typeface="HG丸ｺﾞｼｯｸM-PRO" panose="020F0600000000000000" pitchFamily="50" charset="-128"/>
              </a:rPr>
              <a:t>chassis-dynamometer </a:t>
            </a:r>
            <a:r>
              <a:rPr lang="en-US" altLang="ja-JP" sz="2000" dirty="0">
                <a:solidFill>
                  <a:srgbClr val="000000"/>
                </a:solidFill>
                <a:ea typeface="HG丸ｺﾞｼｯｸM-PRO" panose="020F0600000000000000" pitchFamily="50" charset="-128"/>
              </a:rPr>
              <a:t>testing and on-road testing</a:t>
            </a:r>
          </a:p>
        </p:txBody>
      </p:sp>
    </p:spTree>
    <p:extLst>
      <p:ext uri="{BB962C8B-B14F-4D97-AF65-F5344CB8AC3E}">
        <p14:creationId xmlns:p14="http://schemas.microsoft.com/office/powerpoint/2010/main" val="1090283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991600" cy="476250"/>
          </a:xfrm>
        </p:spPr>
        <p:txBody>
          <a:bodyPr/>
          <a:lstStyle/>
          <a:p>
            <a:r>
              <a:rPr lang="en-US" altLang="ja-JP" sz="3200" b="1" kern="100" dirty="0">
                <a:latin typeface="Arial" panose="020B0604020202020204" pitchFamily="34" charset="0"/>
                <a:ea typeface="HG丸ｺﾞｼｯｸM-PRO" panose="020F0600000000000000" pitchFamily="50" charset="-128"/>
                <a:cs typeface="Arial" panose="020B0604020202020204" pitchFamily="34" charset="0"/>
              </a:rPr>
              <a:t>Investigation for On-Road emission in Japan</a:t>
            </a:r>
            <a:endParaRPr lang="ja-JP" altLang="en-US" sz="3200" b="1" dirty="0"/>
          </a:p>
        </p:txBody>
      </p:sp>
      <p:graphicFrame>
        <p:nvGraphicFramePr>
          <p:cNvPr id="3" name="グラフ 2"/>
          <p:cNvGraphicFramePr>
            <a:graphicFrameLocks/>
          </p:cNvGraphicFramePr>
          <p:nvPr>
            <p:extLst/>
          </p:nvPr>
        </p:nvGraphicFramePr>
        <p:xfrm>
          <a:off x="958939" y="2355224"/>
          <a:ext cx="7542584" cy="3993217"/>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2016640" y="6175485"/>
            <a:ext cx="878960" cy="215444"/>
          </a:xfrm>
          <a:prstGeom prst="rect">
            <a:avLst/>
          </a:prstGeom>
          <a:noFill/>
        </p:spPr>
        <p:txBody>
          <a:bodyPr wrap="square" lIns="0" tIns="0" rIns="0" bIns="0" rtlCol="0" anchor="ctr" anchorCtr="1">
            <a:spAutoFit/>
          </a:bodyPr>
          <a:lstStyle/>
          <a:p>
            <a:r>
              <a:rPr lang="en-US" altLang="ja-JP" sz="1400" dirty="0">
                <a:latin typeface="Arial" panose="020B0604020202020204" pitchFamily="34" charset="0"/>
                <a:ea typeface="HG丸ｺﾞｼｯｸM-PRO" panose="020F0600000000000000" pitchFamily="50" charset="-128"/>
              </a:rPr>
              <a:t>Urban</a:t>
            </a:r>
          </a:p>
        </p:txBody>
      </p:sp>
      <p:sp>
        <p:nvSpPr>
          <p:cNvPr id="5" name="テキスト ボックス 4"/>
          <p:cNvSpPr txBox="1"/>
          <p:nvPr/>
        </p:nvSpPr>
        <p:spPr>
          <a:xfrm>
            <a:off x="3971226" y="6166243"/>
            <a:ext cx="905575" cy="215444"/>
          </a:xfrm>
          <a:prstGeom prst="rect">
            <a:avLst/>
          </a:prstGeom>
          <a:noFill/>
        </p:spPr>
        <p:txBody>
          <a:bodyPr wrap="square" lIns="0" tIns="0" rIns="0" bIns="0" rtlCol="0" anchor="ctr" anchorCtr="1">
            <a:spAutoFit/>
          </a:bodyPr>
          <a:lstStyle/>
          <a:p>
            <a:r>
              <a:rPr lang="en-US" altLang="ja-JP" sz="1400" dirty="0">
                <a:latin typeface="Arial" panose="020B0604020202020204" pitchFamily="34" charset="0"/>
                <a:ea typeface="HG丸ｺﾞｼｯｸM-PRO" panose="020F0600000000000000" pitchFamily="50" charset="-128"/>
              </a:rPr>
              <a:t>Rural</a:t>
            </a:r>
          </a:p>
        </p:txBody>
      </p:sp>
      <p:sp>
        <p:nvSpPr>
          <p:cNvPr id="6" name="テキスト ボックス 5"/>
          <p:cNvSpPr txBox="1"/>
          <p:nvPr/>
        </p:nvSpPr>
        <p:spPr>
          <a:xfrm>
            <a:off x="5880026" y="6166242"/>
            <a:ext cx="977974" cy="215444"/>
          </a:xfrm>
          <a:prstGeom prst="rect">
            <a:avLst/>
          </a:prstGeom>
          <a:noFill/>
        </p:spPr>
        <p:txBody>
          <a:bodyPr wrap="square" lIns="0" tIns="0" rIns="0" bIns="0" rtlCol="0" anchor="ctr" anchorCtr="1">
            <a:spAutoFit/>
          </a:bodyPr>
          <a:lstStyle/>
          <a:p>
            <a:r>
              <a:rPr lang="ja-JP" altLang="en-US" sz="1400" dirty="0">
                <a:latin typeface="Arial" panose="020B0604020202020204" pitchFamily="34" charset="0"/>
                <a:ea typeface="HG丸ｺﾞｼｯｸM-PRO" panose="020F0600000000000000" pitchFamily="50" charset="-128"/>
              </a:rPr>
              <a:t> </a:t>
            </a:r>
            <a:r>
              <a:rPr lang="en-US" altLang="ja-JP" sz="1400" dirty="0">
                <a:latin typeface="Arial" panose="020B0604020202020204" pitchFamily="34" charset="0"/>
                <a:ea typeface="HG丸ｺﾞｼｯｸM-PRO" panose="020F0600000000000000" pitchFamily="50" charset="-128"/>
              </a:rPr>
              <a:t>Motorway</a:t>
            </a:r>
          </a:p>
        </p:txBody>
      </p:sp>
      <p:sp>
        <p:nvSpPr>
          <p:cNvPr id="7" name="テキスト ボックス 6"/>
          <p:cNvSpPr txBox="1">
            <a:spLocks noChangeAspect="1"/>
          </p:cNvSpPr>
          <p:nvPr/>
        </p:nvSpPr>
        <p:spPr>
          <a:xfrm>
            <a:off x="467394" y="2355258"/>
            <a:ext cx="615553" cy="4147805"/>
          </a:xfrm>
          <a:prstGeom prst="rect">
            <a:avLst/>
          </a:prstGeom>
          <a:noFill/>
        </p:spPr>
        <p:txBody>
          <a:bodyPr vert="vert270" wrap="square" rtlCol="0">
            <a:spAutoFit/>
          </a:bodyPr>
          <a:lstStyle/>
          <a:p>
            <a:pPr>
              <a:spcBef>
                <a:spcPts val="0"/>
              </a:spcBef>
            </a:pPr>
            <a:r>
              <a:rPr lang="en-US" altLang="ja-JP" sz="1400" dirty="0">
                <a:latin typeface="Arial" panose="020B0604020202020204" pitchFamily="34" charset="0"/>
                <a:ea typeface="HG丸ｺﾞｼｯｸM-PRO" panose="020F0600000000000000" pitchFamily="50" charset="-128"/>
              </a:rPr>
              <a:t>Index of </a:t>
            </a:r>
            <a:r>
              <a:rPr lang="en-US" altLang="ja-JP" sz="1400" dirty="0" err="1">
                <a:latin typeface="Arial" panose="020B0604020202020204" pitchFamily="34" charset="0"/>
                <a:ea typeface="HG丸ｺﾞｼｯｸM-PRO" panose="020F0600000000000000" pitchFamily="50" charset="-128"/>
              </a:rPr>
              <a:t>NOx</a:t>
            </a:r>
            <a:r>
              <a:rPr lang="en-US" altLang="ja-JP" sz="1400" dirty="0">
                <a:latin typeface="Arial" panose="020B0604020202020204" pitchFamily="34" charset="0"/>
                <a:ea typeface="HG丸ｺﾞｼｯｸM-PRO" panose="020F0600000000000000" pitchFamily="50" charset="-128"/>
              </a:rPr>
              <a:t> Emission Level</a:t>
            </a:r>
          </a:p>
          <a:p>
            <a:pPr>
              <a:spcBef>
                <a:spcPts val="0"/>
              </a:spcBef>
            </a:pPr>
            <a:r>
              <a:rPr lang="en-US" altLang="ja-JP" sz="1400" dirty="0">
                <a:latin typeface="Arial" panose="020B0604020202020204" pitchFamily="34" charset="0"/>
                <a:ea typeface="HG丸ｺﾞｼｯｸM-PRO" panose="020F0600000000000000" pitchFamily="50" charset="-128"/>
              </a:rPr>
              <a:t>(On-Road Emission / Standard for Dynamometer)</a:t>
            </a:r>
            <a:endParaRPr lang="ja-JP" altLang="en-US" sz="1400" dirty="0">
              <a:latin typeface="Arial" panose="020B0604020202020204" pitchFamily="34" charset="0"/>
              <a:ea typeface="HG丸ｺﾞｼｯｸM-PRO" panose="020F0600000000000000" pitchFamily="50" charset="-128"/>
            </a:endParaRPr>
          </a:p>
        </p:txBody>
      </p:sp>
      <p:sp>
        <p:nvSpPr>
          <p:cNvPr id="8" name="テキスト ボックス 7"/>
          <p:cNvSpPr txBox="1"/>
          <p:nvPr/>
        </p:nvSpPr>
        <p:spPr>
          <a:xfrm>
            <a:off x="322774" y="2156465"/>
            <a:ext cx="9570526" cy="292388"/>
          </a:xfrm>
          <a:prstGeom prst="rect">
            <a:avLst/>
          </a:prstGeom>
          <a:noFill/>
        </p:spPr>
        <p:txBody>
          <a:bodyPr wrap="square" tIns="0" rtlCol="0">
            <a:spAutoFit/>
          </a:bodyPr>
          <a:lstStyle/>
          <a:p>
            <a:r>
              <a:rPr lang="en-US" altLang="ja-JP" sz="1600" dirty="0">
                <a:latin typeface="Arial Black" panose="020B0A04020102020204" pitchFamily="34" charset="0"/>
                <a:ea typeface="HG丸ｺﾞｼｯｸM-PRO" panose="020F0600000000000000" pitchFamily="50" charset="-128"/>
              </a:rPr>
              <a:t>Difference of NOx Emissions between </a:t>
            </a:r>
            <a:r>
              <a:rPr lang="en-US" altLang="ja-JP" sz="1600" dirty="0" smtClean="0">
                <a:latin typeface="Arial Black" panose="020B0A04020102020204" pitchFamily="34" charset="0"/>
                <a:ea typeface="HG丸ｺﾞｼｯｸM-PRO" panose="020F0600000000000000" pitchFamily="50" charset="-128"/>
              </a:rPr>
              <a:t>Chassis-dynamometer  </a:t>
            </a:r>
            <a:r>
              <a:rPr lang="en-US" altLang="ja-JP" sz="1600" dirty="0">
                <a:latin typeface="Arial Black" panose="020B0A04020102020204" pitchFamily="34" charset="0"/>
                <a:ea typeface="HG丸ｺﾞｼｯｸM-PRO" panose="020F0600000000000000" pitchFamily="50" charset="-128"/>
              </a:rPr>
              <a:t>and On-road Testing</a:t>
            </a:r>
            <a:endParaRPr lang="ja-JP" altLang="en-US" sz="1600" dirty="0">
              <a:latin typeface="Arial Black" panose="020B0A04020102020204" pitchFamily="34" charset="0"/>
              <a:ea typeface="HG丸ｺﾞｼｯｸM-PRO" panose="020F0600000000000000" pitchFamily="50" charset="-128"/>
            </a:endParaRPr>
          </a:p>
        </p:txBody>
      </p:sp>
      <p:cxnSp>
        <p:nvCxnSpPr>
          <p:cNvPr id="9" name="直線コネクタ 8"/>
          <p:cNvCxnSpPr>
            <a:cxnSpLocks noChangeAspect="1"/>
          </p:cNvCxnSpPr>
          <p:nvPr/>
        </p:nvCxnSpPr>
        <p:spPr>
          <a:xfrm>
            <a:off x="1462154" y="5895456"/>
            <a:ext cx="5861510"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011915" y="2569834"/>
            <a:ext cx="7741685" cy="1557214"/>
            <a:chOff x="1630914" y="2569833"/>
            <a:chExt cx="7741685" cy="1557214"/>
          </a:xfrm>
        </p:grpSpPr>
        <p:sp>
          <p:nvSpPr>
            <p:cNvPr id="11" name="円/楕円 10"/>
            <p:cNvSpPr>
              <a:spLocks noChangeAspect="1"/>
            </p:cNvSpPr>
            <p:nvPr/>
          </p:nvSpPr>
          <p:spPr>
            <a:xfrm rot="21250990">
              <a:off x="1630914" y="2668256"/>
              <a:ext cx="4828520" cy="1380356"/>
            </a:xfrm>
            <a:prstGeom prst="ellipse">
              <a:avLst/>
            </a:prstGeom>
            <a:solidFill>
              <a:srgbClr val="FF0000">
                <a:alpha val="22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Arial" panose="020B0604020202020204" pitchFamily="34" charset="0"/>
                <a:ea typeface="HG丸ｺﾞｼｯｸM-PRO" panose="020F0600000000000000" pitchFamily="50" charset="-128"/>
              </a:endParaRPr>
            </a:p>
          </p:txBody>
        </p:sp>
        <p:sp>
          <p:nvSpPr>
            <p:cNvPr id="12" name="正方形/長方形 11"/>
            <p:cNvSpPr/>
            <p:nvPr/>
          </p:nvSpPr>
          <p:spPr>
            <a:xfrm>
              <a:off x="7317334" y="2759036"/>
              <a:ext cx="1575146" cy="338554"/>
            </a:xfrm>
            <a:prstGeom prst="rect">
              <a:avLst/>
            </a:prstGeom>
            <a:ln>
              <a:solidFill>
                <a:schemeClr val="tx1"/>
              </a:solidFill>
            </a:ln>
          </p:spPr>
          <p:txBody>
            <a:bodyPr wrap="square" lIns="36000" rIns="36000">
              <a:spAutoFit/>
            </a:bodyPr>
            <a:lstStyle/>
            <a:p>
              <a:r>
                <a:rPr lang="en-US" altLang="ja-JP" sz="1600" kern="100" dirty="0">
                  <a:latin typeface="Arial" panose="020B0604020202020204" pitchFamily="34" charset="0"/>
                  <a:ea typeface="HG丸ｺﾞｼｯｸM-PRO" panose="020F0600000000000000" pitchFamily="50" charset="-128"/>
                  <a:cs typeface="Times New Roman" panose="02020603050405020304" pitchFamily="18" charset="0"/>
                </a:rPr>
                <a:t>Large Difference</a:t>
              </a:r>
              <a:endParaRPr lang="ja-JP" altLang="en-US" sz="1600" dirty="0">
                <a:latin typeface="Arial" panose="020B0604020202020204" pitchFamily="34" charset="0"/>
                <a:ea typeface="HG丸ｺﾞｼｯｸM-PRO" panose="020F0600000000000000" pitchFamily="50" charset="-128"/>
              </a:endParaRPr>
            </a:p>
          </p:txBody>
        </p:sp>
        <p:sp>
          <p:nvSpPr>
            <p:cNvPr id="13" name="正方形/長方形 12"/>
            <p:cNvSpPr/>
            <p:nvPr/>
          </p:nvSpPr>
          <p:spPr>
            <a:xfrm>
              <a:off x="7259139" y="3049829"/>
              <a:ext cx="2113460" cy="1077218"/>
            </a:xfrm>
            <a:prstGeom prst="rect">
              <a:avLst/>
            </a:prstGeom>
          </p:spPr>
          <p:txBody>
            <a:bodyPr wrap="square">
              <a:spAutoFit/>
            </a:bodyPr>
            <a:lstStyle/>
            <a:p>
              <a:pPr algn="l"/>
              <a:r>
                <a:rPr lang="en-US" altLang="ja-JP" sz="1600" dirty="0">
                  <a:latin typeface="Arial" panose="020B0604020202020204" pitchFamily="34" charset="0"/>
                  <a:ea typeface="HG丸ｺﾞｼｯｸM-PRO" panose="020F0600000000000000" pitchFamily="50" charset="-128"/>
                </a:rPr>
                <a:t>Due to the </a:t>
              </a:r>
              <a:r>
                <a:rPr lang="en-US" altLang="ja-JP" sz="1600" u="sng" dirty="0">
                  <a:latin typeface="Arial" panose="020B0604020202020204" pitchFamily="34" charset="0"/>
                  <a:ea typeface="HG丸ｺﾞｼｯｸM-PRO" panose="020F0600000000000000" pitchFamily="50" charset="-128"/>
                </a:rPr>
                <a:t>protective control</a:t>
              </a:r>
              <a:r>
                <a:rPr lang="en-US" altLang="ja-JP" sz="1600" dirty="0">
                  <a:latin typeface="Arial" panose="020B0604020202020204" pitchFamily="34" charset="0"/>
                  <a:ea typeface="HG丸ｺﾞｼｯｸM-PRO" panose="020F0600000000000000" pitchFamily="50" charset="-128"/>
                </a:rPr>
                <a:t> to stop the emission reduction system function</a:t>
              </a:r>
              <a:endParaRPr lang="ja-JP" altLang="en-US" sz="1600" dirty="0">
                <a:latin typeface="Arial" panose="020B0604020202020204" pitchFamily="34" charset="0"/>
                <a:ea typeface="HG丸ｺﾞｼｯｸM-PRO" panose="020F0600000000000000" pitchFamily="50" charset="-128"/>
              </a:endParaRPr>
            </a:p>
          </p:txBody>
        </p:sp>
        <p:sp>
          <p:nvSpPr>
            <p:cNvPr id="14" name="右中かっこ 13"/>
            <p:cNvSpPr/>
            <p:nvPr/>
          </p:nvSpPr>
          <p:spPr bwMode="auto">
            <a:xfrm>
              <a:off x="7021321" y="2569833"/>
              <a:ext cx="258279" cy="83903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0"/>
                </a:spcBef>
              </a:pPr>
              <a:endParaRPr lang="ja-JP" altLang="en-US" sz="4800">
                <a:latin typeface="Arial" panose="020B0604020202020204" pitchFamily="34" charset="0"/>
                <a:ea typeface="HG丸ｺﾞｼｯｸM-PRO" panose="020F0600000000000000" pitchFamily="50" charset="-128"/>
              </a:endParaRPr>
            </a:p>
          </p:txBody>
        </p:sp>
      </p:grpSp>
      <p:grpSp>
        <p:nvGrpSpPr>
          <p:cNvPr id="15" name="グループ化 14"/>
          <p:cNvGrpSpPr/>
          <p:nvPr/>
        </p:nvGrpSpPr>
        <p:grpSpPr>
          <a:xfrm>
            <a:off x="2094616" y="4576104"/>
            <a:ext cx="7642292" cy="1612960"/>
            <a:chOff x="1713616" y="4576104"/>
            <a:chExt cx="7642292" cy="1612960"/>
          </a:xfrm>
        </p:grpSpPr>
        <p:sp>
          <p:nvSpPr>
            <p:cNvPr id="16" name="角丸四角形 15"/>
            <p:cNvSpPr>
              <a:spLocks noChangeAspect="1"/>
            </p:cNvSpPr>
            <p:nvPr/>
          </p:nvSpPr>
          <p:spPr>
            <a:xfrm>
              <a:off x="1713616" y="4576104"/>
              <a:ext cx="4858633" cy="1553370"/>
            </a:xfrm>
            <a:prstGeom prst="roundRect">
              <a:avLst/>
            </a:prstGeom>
            <a:solidFill>
              <a:srgbClr val="00B0F0">
                <a:alpha val="1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latin typeface="Arial" panose="020B0604020202020204" pitchFamily="34" charset="0"/>
                <a:ea typeface="HG丸ｺﾞｼｯｸM-PRO" panose="020F0600000000000000" pitchFamily="50" charset="-128"/>
              </a:endParaRPr>
            </a:p>
          </p:txBody>
        </p:sp>
        <p:sp>
          <p:nvSpPr>
            <p:cNvPr id="17" name="正方形/長方形 16"/>
            <p:cNvSpPr/>
            <p:nvPr/>
          </p:nvSpPr>
          <p:spPr>
            <a:xfrm>
              <a:off x="7317333" y="5019513"/>
              <a:ext cx="1575147" cy="338554"/>
            </a:xfrm>
            <a:prstGeom prst="rect">
              <a:avLst/>
            </a:prstGeom>
            <a:ln>
              <a:solidFill>
                <a:schemeClr val="tx1"/>
              </a:solidFill>
            </a:ln>
          </p:spPr>
          <p:txBody>
            <a:bodyPr wrap="square" lIns="36000" rIns="36000">
              <a:spAutoFit/>
            </a:bodyPr>
            <a:lstStyle/>
            <a:p>
              <a:r>
                <a:rPr lang="en-US" altLang="ja-JP" sz="1600" kern="100" dirty="0">
                  <a:latin typeface="Arial" panose="020B0604020202020204" pitchFamily="34" charset="0"/>
                  <a:ea typeface="HG丸ｺﾞｼｯｸM-PRO" panose="020F0600000000000000" pitchFamily="50" charset="-128"/>
                  <a:cs typeface="Times New Roman" panose="02020603050405020304" pitchFamily="18" charset="0"/>
                </a:rPr>
                <a:t>Small Difference</a:t>
              </a:r>
              <a:endParaRPr lang="ja-JP" altLang="en-US" sz="1600" dirty="0">
                <a:latin typeface="Arial" panose="020B0604020202020204" pitchFamily="34" charset="0"/>
                <a:ea typeface="HG丸ｺﾞｼｯｸM-PRO" panose="020F0600000000000000" pitchFamily="50" charset="-128"/>
              </a:endParaRPr>
            </a:p>
          </p:txBody>
        </p:sp>
        <p:sp>
          <p:nvSpPr>
            <p:cNvPr id="18" name="正方形/長方形 17"/>
            <p:cNvSpPr/>
            <p:nvPr/>
          </p:nvSpPr>
          <p:spPr>
            <a:xfrm>
              <a:off x="7279601" y="5358067"/>
              <a:ext cx="2076307" cy="830997"/>
            </a:xfrm>
            <a:prstGeom prst="rect">
              <a:avLst/>
            </a:prstGeom>
          </p:spPr>
          <p:txBody>
            <a:bodyPr wrap="square">
              <a:spAutoFit/>
            </a:bodyPr>
            <a:lstStyle/>
            <a:p>
              <a:pPr algn="l"/>
              <a:r>
                <a:rPr lang="en-US" altLang="ja-JP" sz="1600" dirty="0">
                  <a:latin typeface="Arial" panose="020B0604020202020204" pitchFamily="34" charset="0"/>
                  <a:ea typeface="HG丸ｺﾞｼｯｸM-PRO" panose="020F0600000000000000" pitchFamily="50" charset="-128"/>
                </a:rPr>
                <a:t>Due to the difference of test conditions and driving behavior</a:t>
              </a:r>
              <a:endParaRPr lang="ja-JP" altLang="en-US" sz="1600" dirty="0">
                <a:latin typeface="Arial" panose="020B0604020202020204" pitchFamily="34" charset="0"/>
                <a:ea typeface="HG丸ｺﾞｼｯｸM-PRO" panose="020F0600000000000000" pitchFamily="50" charset="-128"/>
              </a:endParaRPr>
            </a:p>
          </p:txBody>
        </p:sp>
        <p:sp>
          <p:nvSpPr>
            <p:cNvPr id="19" name="右中かっこ 18"/>
            <p:cNvSpPr/>
            <p:nvPr/>
          </p:nvSpPr>
          <p:spPr bwMode="auto">
            <a:xfrm>
              <a:off x="7000859" y="4632534"/>
              <a:ext cx="258279" cy="839033"/>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l">
                <a:spcBef>
                  <a:spcPct val="0"/>
                </a:spcBef>
              </a:pPr>
              <a:endParaRPr lang="ja-JP" altLang="en-US" sz="4800">
                <a:latin typeface="Arial" panose="020B0604020202020204" pitchFamily="34" charset="0"/>
                <a:ea typeface="HG丸ｺﾞｼｯｸM-PRO" panose="020F0600000000000000" pitchFamily="50" charset="-128"/>
              </a:endParaRPr>
            </a:p>
          </p:txBody>
        </p:sp>
      </p:grpSp>
      <p:sp>
        <p:nvSpPr>
          <p:cNvPr id="20" name="テキスト ボックス 19"/>
          <p:cNvSpPr txBox="1"/>
          <p:nvPr/>
        </p:nvSpPr>
        <p:spPr>
          <a:xfrm>
            <a:off x="1784649" y="6390266"/>
            <a:ext cx="5287113" cy="184666"/>
          </a:xfrm>
          <a:prstGeom prst="rect">
            <a:avLst/>
          </a:prstGeom>
          <a:noFill/>
          <a:ln cap="rnd">
            <a:solidFill>
              <a:schemeClr val="tx1"/>
            </a:solidFill>
            <a:prstDash val="sysDash"/>
          </a:ln>
        </p:spPr>
        <p:txBody>
          <a:bodyPr wrap="square" tIns="0" bIns="0" rtlCol="0" anchor="ctr" anchorCtr="0">
            <a:spAutoFit/>
          </a:bodyPr>
          <a:lstStyle/>
          <a:p>
            <a:r>
              <a:rPr lang="ja-JP" altLang="en-US" sz="1200" dirty="0">
                <a:latin typeface="Arial" panose="020B0604020202020204" pitchFamily="34" charset="0"/>
                <a:ea typeface="HG丸ｺﾞｼｯｸM-PRO" panose="020F0600000000000000" pitchFamily="50" charset="-128"/>
              </a:rPr>
              <a:t>　　</a:t>
            </a:r>
            <a:r>
              <a:rPr lang="en-US" altLang="ja-JP" sz="1200" dirty="0">
                <a:latin typeface="Arial" panose="020B0604020202020204" pitchFamily="34" charset="0"/>
                <a:ea typeface="HG丸ｺﾞｼｯｸM-PRO" panose="020F0600000000000000" pitchFamily="50" charset="-128"/>
              </a:rPr>
              <a:t>Protective Control is Activated</a:t>
            </a:r>
            <a:r>
              <a:rPr lang="ja-JP" altLang="en-US" sz="1200" dirty="0">
                <a:latin typeface="Arial" panose="020B0604020202020204" pitchFamily="34" charset="0"/>
                <a:ea typeface="HG丸ｺﾞｼｯｸM-PRO" panose="020F0600000000000000" pitchFamily="50" charset="-128"/>
              </a:rPr>
              <a:t>　　　</a:t>
            </a:r>
            <a:r>
              <a:rPr lang="en-US" altLang="ja-JP" sz="1200" dirty="0">
                <a:latin typeface="Arial" panose="020B0604020202020204" pitchFamily="34" charset="0"/>
                <a:ea typeface="HG丸ｺﾞｼｯｸM-PRO" panose="020F0600000000000000" pitchFamily="50" charset="-128"/>
              </a:rPr>
              <a:t>Protective Control is Not Activated</a:t>
            </a:r>
            <a:endParaRPr lang="ja-JP" altLang="en-US" sz="1200" dirty="0">
              <a:latin typeface="Arial" panose="020B0604020202020204" pitchFamily="34" charset="0"/>
              <a:ea typeface="HG丸ｺﾞｼｯｸM-PRO" panose="020F0600000000000000" pitchFamily="50" charset="-128"/>
            </a:endParaRPr>
          </a:p>
        </p:txBody>
      </p:sp>
      <p:sp>
        <p:nvSpPr>
          <p:cNvPr id="21" name="円/楕円 20"/>
          <p:cNvSpPr/>
          <p:nvPr/>
        </p:nvSpPr>
        <p:spPr bwMode="auto">
          <a:xfrm>
            <a:off x="1996989" y="6418148"/>
            <a:ext cx="126238" cy="14132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gn="l">
              <a:spcBef>
                <a:spcPct val="0"/>
              </a:spcBef>
            </a:pPr>
            <a:endParaRPr lang="ja-JP" altLang="en-US" sz="4800">
              <a:latin typeface="Arial" panose="020B0604020202020204" pitchFamily="34" charset="0"/>
              <a:ea typeface="HG丸ｺﾞｼｯｸM-PRO" panose="020F0600000000000000" pitchFamily="50" charset="-128"/>
            </a:endParaRPr>
          </a:p>
        </p:txBody>
      </p:sp>
      <p:sp>
        <p:nvSpPr>
          <p:cNvPr id="22" name="円/楕円 21"/>
          <p:cNvSpPr/>
          <p:nvPr/>
        </p:nvSpPr>
        <p:spPr bwMode="auto">
          <a:xfrm>
            <a:off x="4419600" y="6414559"/>
            <a:ext cx="126238" cy="141322"/>
          </a:xfrm>
          <a:prstGeom prst="ellipse">
            <a:avLst/>
          </a:prstGeom>
          <a:solidFill>
            <a:srgbClr val="6699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gn="l">
              <a:spcBef>
                <a:spcPct val="0"/>
              </a:spcBef>
            </a:pPr>
            <a:endParaRPr lang="ja-JP" altLang="en-US" sz="4800">
              <a:latin typeface="Arial" panose="020B0604020202020204" pitchFamily="34" charset="0"/>
              <a:ea typeface="HG丸ｺﾞｼｯｸM-PRO" panose="020F0600000000000000" pitchFamily="50" charset="-128"/>
            </a:endParaRPr>
          </a:p>
        </p:txBody>
      </p:sp>
      <p:sp>
        <p:nvSpPr>
          <p:cNvPr id="24" name="角丸四角形 4">
            <a:extLst>
              <a:ext uri="{FF2B5EF4-FFF2-40B4-BE49-F238E27FC236}">
                <a16:creationId xmlns="" xmlns:a16="http://schemas.microsoft.com/office/drawing/2014/main" id="{41CA4343-B7BD-4E60-B3A5-6E2BEBF02A04}"/>
              </a:ext>
            </a:extLst>
          </p:cNvPr>
          <p:cNvSpPr/>
          <p:nvPr/>
        </p:nvSpPr>
        <p:spPr bwMode="auto">
          <a:xfrm>
            <a:off x="275645" y="595926"/>
            <a:ext cx="8997835" cy="1378218"/>
          </a:xfrm>
          <a:prstGeom prst="round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l"/>
            <a:r>
              <a:rPr lang="en-US" altLang="ja-JP" sz="2000" b="1" u="sng" dirty="0">
                <a:latin typeface="Arial" panose="020B0604020202020204" pitchFamily="34" charset="0"/>
                <a:ea typeface="HG丸ｺﾞｼｯｸM-PRO" panose="020F0600000000000000" pitchFamily="50" charset="-128"/>
                <a:cs typeface="Times New Roman" panose="02020603050405020304" pitchFamily="18" charset="0"/>
              </a:rPr>
              <a:t>Result</a:t>
            </a:r>
          </a:p>
          <a:p>
            <a:pPr marL="285750" indent="-285750" algn="l">
              <a:buFont typeface="Wingdings" panose="05000000000000000000" pitchFamily="2" charset="2"/>
              <a:buChar char="Ø"/>
            </a:pPr>
            <a:r>
              <a:rPr lang="en-US" altLang="ja-JP" sz="2000" u="sng" dirty="0">
                <a:latin typeface="Arial" panose="020B0604020202020204" pitchFamily="34" charset="0"/>
                <a:ea typeface="HG丸ｺﾞｼｯｸM-PRO" panose="020F0600000000000000" pitchFamily="50" charset="-128"/>
                <a:cs typeface="Times New Roman" panose="02020603050405020304" pitchFamily="18" charset="0"/>
              </a:rPr>
              <a:t>The illegal software like the defeat device is not confirmed.</a:t>
            </a:r>
            <a:endParaRPr lang="en-US" altLang="ja-JP" sz="2000" dirty="0">
              <a:latin typeface="Arial" panose="020B0604020202020204" pitchFamily="34" charset="0"/>
              <a:ea typeface="HG丸ｺﾞｼｯｸM-PRO" panose="020F0600000000000000" pitchFamily="50" charset="-128"/>
              <a:cs typeface="Times New Roman" panose="02020603050405020304" pitchFamily="18" charset="0"/>
            </a:endParaRPr>
          </a:p>
          <a:p>
            <a:pPr marL="285750" indent="-285750" algn="l">
              <a:buFont typeface="Wingdings" panose="05000000000000000000" pitchFamily="2" charset="2"/>
              <a:buChar char="Ø"/>
            </a:pPr>
            <a:r>
              <a:rPr lang="en-US" altLang="ja-JP" sz="2000" u="sng" kern="100" dirty="0">
                <a:latin typeface="Arial" panose="020B0604020202020204" pitchFamily="34" charset="0"/>
                <a:ea typeface="HG丸ｺﾞｼｯｸM-PRO" panose="020F0600000000000000" pitchFamily="50" charset="-128"/>
                <a:cs typeface="Times New Roman" panose="02020603050405020304" pitchFamily="18" charset="0"/>
              </a:rPr>
              <a:t>NOx emissions of the on-road testing are higher </a:t>
            </a:r>
            <a:r>
              <a:rPr lang="en-US" altLang="ja-JP" sz="2000" kern="100" dirty="0">
                <a:latin typeface="Arial" panose="020B0604020202020204" pitchFamily="34" charset="0"/>
                <a:ea typeface="HG丸ｺﾞｼｯｸM-PRO" panose="020F0600000000000000" pitchFamily="50" charset="-128"/>
                <a:cs typeface="Times New Roman" panose="02020603050405020304" pitchFamily="18" charset="0"/>
              </a:rPr>
              <a:t>than those of dynamometer testing </a:t>
            </a:r>
            <a:r>
              <a:rPr lang="en-US" altLang="ja-JP" sz="2000" u="sng" kern="100" dirty="0">
                <a:latin typeface="Arial" panose="020B0604020202020204" pitchFamily="34" charset="0"/>
                <a:ea typeface="HG丸ｺﾞｼｯｸM-PRO" panose="020F0600000000000000" pitchFamily="50" charset="-128"/>
                <a:cs typeface="Times New Roman" panose="02020603050405020304" pitchFamily="18" charset="0"/>
              </a:rPr>
              <a:t>from 2 to 13 times </a:t>
            </a:r>
            <a:r>
              <a:rPr lang="en-US" altLang="ja-JP" sz="2000" kern="100" dirty="0">
                <a:latin typeface="Arial" panose="020B0604020202020204" pitchFamily="34" charset="0"/>
                <a:ea typeface="HG丸ｺﾞｼｯｸM-PRO" panose="020F0600000000000000" pitchFamily="50" charset="-128"/>
                <a:cs typeface="Times New Roman" panose="02020603050405020304" pitchFamily="18" charset="0"/>
              </a:rPr>
              <a:t>for some models.</a:t>
            </a:r>
            <a:endParaRPr lang="ja-JP" altLang="en-US" sz="2000" dirty="0">
              <a:latin typeface="Arial" panose="020B0604020202020204" pitchFamily="34"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83990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b="1" dirty="0">
                <a:latin typeface="+mn-lt"/>
                <a:ea typeface="HG丸ｺﾞｼｯｸM-PRO" panose="020F0600000000000000" pitchFamily="50" charset="-128"/>
              </a:rPr>
              <a:t>RDE Regulation in Europe (1)</a:t>
            </a:r>
            <a:endParaRPr kumimoji="1" lang="ja-JP" altLang="en-US" sz="3200" b="1" dirty="0">
              <a:latin typeface="+mn-lt"/>
              <a:ea typeface="HG丸ｺﾞｼｯｸM-PRO" panose="020F0600000000000000" pitchFamily="50" charset="-128"/>
            </a:endParaRPr>
          </a:p>
        </p:txBody>
      </p:sp>
      <p:sp>
        <p:nvSpPr>
          <p:cNvPr id="11" name="テキスト ボックス 10"/>
          <p:cNvSpPr txBox="1"/>
          <p:nvPr/>
        </p:nvSpPr>
        <p:spPr>
          <a:xfrm>
            <a:off x="-61248" y="877431"/>
            <a:ext cx="9814848" cy="2195473"/>
          </a:xfrm>
          <a:prstGeom prst="rect">
            <a:avLst/>
          </a:prstGeom>
          <a:noFill/>
        </p:spPr>
        <p:txBody>
          <a:bodyPr wrap="square" rtlCol="0">
            <a:spAutoFit/>
          </a:bodyPr>
          <a:lstStyle/>
          <a:p>
            <a:pPr indent="171455" algn="l" defTabSz="719138">
              <a:spcBef>
                <a:spcPts val="500"/>
              </a:spcBef>
              <a:tabLst>
                <a:tab pos="1344613" algn="l"/>
              </a:tabLst>
            </a:pPr>
            <a:r>
              <a:rPr lang="en-US" altLang="ja-JP" sz="2000" dirty="0">
                <a:solidFill>
                  <a:srgbClr val="000000"/>
                </a:solidFill>
                <a:latin typeface="+mn-lt"/>
                <a:ea typeface="HG丸ｺﾞｼｯｸM-PRO" panose="020F0600000000000000" pitchFamily="50" charset="-128"/>
              </a:rPr>
              <a:t>2007	Starting discussion about introduction of RDE</a:t>
            </a:r>
          </a:p>
          <a:p>
            <a:pPr marL="1344613" indent="-1173163" algn="l" defTabSz="673100">
              <a:spcBef>
                <a:spcPts val="500"/>
              </a:spcBef>
            </a:pPr>
            <a:r>
              <a:rPr lang="en-US" altLang="ja-JP" sz="2000" dirty="0">
                <a:solidFill>
                  <a:srgbClr val="000000"/>
                </a:solidFill>
                <a:latin typeface="+mn-lt"/>
                <a:ea typeface="HG丸ｺﾞｼｯｸM-PRO" panose="020F0600000000000000" pitchFamily="50" charset="-128"/>
              </a:rPr>
              <a:t>2011	Deciding to introduce RDE regulation</a:t>
            </a:r>
          </a:p>
          <a:p>
            <a:pPr marL="1344613" indent="-1173163" algn="l">
              <a:spcBef>
                <a:spcPts val="500"/>
              </a:spcBef>
              <a:tabLst>
                <a:tab pos="1344613" algn="l"/>
              </a:tabLst>
            </a:pPr>
            <a:r>
              <a:rPr lang="en-US" altLang="ja-JP" sz="2000" dirty="0">
                <a:solidFill>
                  <a:srgbClr val="000000"/>
                </a:solidFill>
                <a:latin typeface="+mn-lt"/>
                <a:ea typeface="HG丸ｺﾞｼｯｸM-PRO" panose="020F0600000000000000" pitchFamily="50" charset="-128"/>
              </a:rPr>
              <a:t>2016	</a:t>
            </a:r>
            <a:r>
              <a:rPr lang="en-US" altLang="ja-JP" sz="2000" u="sng" dirty="0">
                <a:solidFill>
                  <a:srgbClr val="000000"/>
                </a:solidFill>
                <a:latin typeface="+mn-lt"/>
                <a:ea typeface="HG丸ｺﾞｼｯｸM-PRO" panose="020F0600000000000000" pitchFamily="50" charset="-128"/>
              </a:rPr>
              <a:t>Obligating to monitor on-road exhaust gas and recording it to automobile manufacturers</a:t>
            </a:r>
            <a:endParaRPr lang="en-US" altLang="ja-JP" sz="1200" b="1" u="sng" dirty="0">
              <a:solidFill>
                <a:srgbClr val="FF0000"/>
              </a:solidFill>
              <a:latin typeface="+mn-lt"/>
              <a:ea typeface="HG丸ｺﾞｼｯｸM-PRO" panose="020F0600000000000000" pitchFamily="50" charset="-128"/>
            </a:endParaRPr>
          </a:p>
          <a:p>
            <a:pPr marL="1789113" indent="-1617663" algn="l">
              <a:spcBef>
                <a:spcPts val="500"/>
              </a:spcBef>
            </a:pPr>
            <a:r>
              <a:rPr lang="en-US" altLang="ja-JP" sz="2000" dirty="0">
                <a:solidFill>
                  <a:srgbClr val="000000"/>
                </a:solidFill>
                <a:latin typeface="+mn-lt"/>
                <a:ea typeface="HG丸ｺﾞｼｯｸM-PRO" panose="020F0600000000000000" pitchFamily="50" charset="-128"/>
              </a:rPr>
              <a:t>2017.9     </a:t>
            </a:r>
            <a:r>
              <a:rPr lang="en-US" altLang="ja-JP" sz="2000" u="sng" dirty="0">
                <a:solidFill>
                  <a:srgbClr val="000000"/>
                </a:solidFill>
                <a:latin typeface="+mn-lt"/>
                <a:ea typeface="HG丸ｺﾞｼｯｸM-PRO" panose="020F0600000000000000" pitchFamily="50" charset="-128"/>
              </a:rPr>
              <a:t>Obligating to set emission standard value</a:t>
            </a:r>
          </a:p>
          <a:p>
            <a:pPr marL="1789113" indent="-1617663" algn="l">
              <a:spcBef>
                <a:spcPts val="500"/>
              </a:spcBef>
            </a:pPr>
            <a:r>
              <a:rPr lang="en-US" altLang="ja-JP" sz="2000" dirty="0">
                <a:solidFill>
                  <a:srgbClr val="000000"/>
                </a:solidFill>
                <a:latin typeface="+mn-lt"/>
                <a:ea typeface="HG丸ｺﾞｼｯｸM-PRO" panose="020F0600000000000000" pitchFamily="50" charset="-128"/>
              </a:rPr>
              <a:t>2020.1     </a:t>
            </a:r>
            <a:r>
              <a:rPr lang="en-US" altLang="ja-JP" sz="2000" u="sng" dirty="0">
                <a:solidFill>
                  <a:srgbClr val="000000"/>
                </a:solidFill>
                <a:latin typeface="+mn-lt"/>
                <a:ea typeface="HG丸ｺﾞｼｯｸM-PRO" panose="020F0600000000000000" pitchFamily="50" charset="-128"/>
              </a:rPr>
              <a:t>Strengthening the standard</a:t>
            </a:r>
            <a:endParaRPr lang="ja-JP" altLang="en-US" sz="2000" u="sng" dirty="0">
              <a:solidFill>
                <a:srgbClr val="000000"/>
              </a:solidFill>
              <a:latin typeface="+mn-lt"/>
              <a:ea typeface="HG丸ｺﾞｼｯｸM-PRO" panose="020F0600000000000000" pitchFamily="50" charset="-128"/>
            </a:endParaRPr>
          </a:p>
        </p:txBody>
      </p:sp>
      <p:sp>
        <p:nvSpPr>
          <p:cNvPr id="13" name="正方形/長方形 12"/>
          <p:cNvSpPr/>
          <p:nvPr/>
        </p:nvSpPr>
        <p:spPr>
          <a:xfrm>
            <a:off x="-14355" y="544488"/>
            <a:ext cx="3602268" cy="400110"/>
          </a:xfrm>
          <a:prstGeom prst="rect">
            <a:avLst/>
          </a:prstGeom>
          <a:ln>
            <a:noFill/>
          </a:ln>
        </p:spPr>
        <p:txBody>
          <a:bodyPr wrap="none">
            <a:spAutoFit/>
          </a:bodyPr>
          <a:lstStyle/>
          <a:p>
            <a:pPr algn="l">
              <a:spcBef>
                <a:spcPct val="0"/>
              </a:spcBef>
            </a:pPr>
            <a:r>
              <a:rPr lang="en-US" altLang="ja-JP" sz="2000" b="1" dirty="0">
                <a:solidFill>
                  <a:srgbClr val="4087C8"/>
                </a:solidFill>
                <a:latin typeface="Arial" panose="020B0604020202020204" pitchFamily="34" charset="0"/>
                <a:ea typeface="HG丸ｺﾞｼｯｸM-PRO" panose="020F0600000000000000" pitchFamily="50" charset="-128"/>
              </a:rPr>
              <a:t>1. History of RDE regulation</a:t>
            </a:r>
            <a:endParaRPr lang="ja-JP" altLang="en-US" sz="2000" b="1" dirty="0">
              <a:solidFill>
                <a:srgbClr val="4087C8"/>
              </a:solidFill>
              <a:latin typeface="Arial" panose="020B0604020202020204" pitchFamily="34" charset="0"/>
              <a:ea typeface="HG丸ｺﾞｼｯｸM-PRO" panose="020F0600000000000000" pitchFamily="50" charset="-128"/>
            </a:endParaRPr>
          </a:p>
        </p:txBody>
      </p:sp>
      <p:pic>
        <p:nvPicPr>
          <p:cNvPr id="14" name="図 13"/>
          <p:cNvPicPr>
            <a:picLocks noChangeAspect="1"/>
          </p:cNvPicPr>
          <p:nvPr/>
        </p:nvPicPr>
        <p:blipFill>
          <a:blip r:embed="rId3" cstate="print"/>
          <a:stretch>
            <a:fillRect/>
          </a:stretch>
        </p:blipFill>
        <p:spPr>
          <a:xfrm>
            <a:off x="7605713" y="55930"/>
            <a:ext cx="583009" cy="364390"/>
          </a:xfrm>
          <a:prstGeom prst="rect">
            <a:avLst/>
          </a:prstGeom>
        </p:spPr>
      </p:pic>
      <p:sp>
        <p:nvSpPr>
          <p:cNvPr id="15" name="正方形/長方形 14"/>
          <p:cNvSpPr/>
          <p:nvPr/>
        </p:nvSpPr>
        <p:spPr>
          <a:xfrm>
            <a:off x="0" y="3101905"/>
            <a:ext cx="3246402" cy="400110"/>
          </a:xfrm>
          <a:prstGeom prst="rect">
            <a:avLst/>
          </a:prstGeom>
          <a:ln>
            <a:noFill/>
          </a:ln>
        </p:spPr>
        <p:txBody>
          <a:bodyPr wrap="none">
            <a:spAutoFit/>
          </a:bodyPr>
          <a:lstStyle/>
          <a:p>
            <a:pPr algn="l">
              <a:spcBef>
                <a:spcPct val="0"/>
              </a:spcBef>
            </a:pPr>
            <a:r>
              <a:rPr lang="en-US" altLang="ja-JP" sz="2000" b="1" dirty="0">
                <a:solidFill>
                  <a:srgbClr val="4087C8"/>
                </a:solidFill>
                <a:latin typeface="Arial" panose="020B0604020202020204" pitchFamily="34" charset="0"/>
                <a:ea typeface="HG丸ｺﾞｼｯｸM-PRO" panose="020F0600000000000000" pitchFamily="50" charset="-128"/>
              </a:rPr>
              <a:t>2. Main Condition of RDE</a:t>
            </a:r>
            <a:endParaRPr lang="ja-JP" altLang="en-US" sz="2000" b="1" dirty="0">
              <a:solidFill>
                <a:srgbClr val="4087C8"/>
              </a:solidFill>
              <a:latin typeface="Arial" panose="020B0604020202020204" pitchFamily="34" charset="0"/>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9220200" y="6553200"/>
            <a:ext cx="741362" cy="476250"/>
          </a:xfrm>
        </p:spPr>
        <p:txBody>
          <a:bodyPr/>
          <a:lstStyle/>
          <a:p>
            <a:pPr>
              <a:defRPr/>
            </a:pPr>
            <a:fld id="{06B65ACD-BED6-4BD2-A3AE-CE8EC09F10D3}" type="slidenum">
              <a:rPr lang="en-US" altLang="ja-JP" smtClean="0">
                <a:solidFill>
                  <a:prstClr val="black"/>
                </a:solidFill>
              </a:rPr>
              <a:pPr>
                <a:defRPr/>
              </a:pPr>
              <a:t>17</a:t>
            </a:fld>
            <a:endParaRPr lang="en-US" altLang="ja-JP">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986805424"/>
              </p:ext>
            </p:extLst>
          </p:nvPr>
        </p:nvGraphicFramePr>
        <p:xfrm>
          <a:off x="482653" y="3852901"/>
          <a:ext cx="8700971" cy="1005840"/>
        </p:xfrm>
        <a:graphic>
          <a:graphicData uri="http://schemas.openxmlformats.org/drawingml/2006/table">
            <a:tbl>
              <a:tblPr firstRow="1" bandRow="1">
                <a:tableStyleId>{5940675A-B579-460E-94D1-54222C63F5DA}</a:tableStyleId>
              </a:tblPr>
              <a:tblGrid>
                <a:gridCol w="2544971">
                  <a:extLst>
                    <a:ext uri="{9D8B030D-6E8A-4147-A177-3AD203B41FA5}">
                      <a16:colId xmlns="" xmlns:a16="http://schemas.microsoft.com/office/drawing/2014/main" val="20000"/>
                    </a:ext>
                  </a:extLst>
                </a:gridCol>
                <a:gridCol w="2052000">
                  <a:extLst>
                    <a:ext uri="{9D8B030D-6E8A-4147-A177-3AD203B41FA5}">
                      <a16:colId xmlns="" xmlns:a16="http://schemas.microsoft.com/office/drawing/2014/main" val="20001"/>
                    </a:ext>
                  </a:extLst>
                </a:gridCol>
                <a:gridCol w="2052000">
                  <a:extLst>
                    <a:ext uri="{9D8B030D-6E8A-4147-A177-3AD203B41FA5}">
                      <a16:colId xmlns="" xmlns:a16="http://schemas.microsoft.com/office/drawing/2014/main" val="20002"/>
                    </a:ext>
                  </a:extLst>
                </a:gridCol>
                <a:gridCol w="2052000">
                  <a:extLst>
                    <a:ext uri="{9D8B030D-6E8A-4147-A177-3AD203B41FA5}">
                      <a16:colId xmlns="" xmlns:a16="http://schemas.microsoft.com/office/drawing/2014/main" val="20003"/>
                    </a:ext>
                  </a:extLst>
                </a:gridCol>
              </a:tblGrid>
              <a:tr h="624587">
                <a:tc>
                  <a:txBody>
                    <a:bodyPr/>
                    <a:lstStyle/>
                    <a:p>
                      <a:pPr algn="ctr"/>
                      <a:r>
                        <a:rPr kumimoji="1" lang="en-US" altLang="ja-JP" sz="1800" dirty="0">
                          <a:latin typeface="Arial" panose="020B0604020202020204" pitchFamily="34" charset="0"/>
                          <a:ea typeface="HG丸ｺﾞｼｯｸM-PRO" panose="020F0600000000000000" pitchFamily="50" charset="-128"/>
                        </a:rPr>
                        <a:t>Category</a:t>
                      </a:r>
                      <a:r>
                        <a:rPr kumimoji="1" lang="en-US" altLang="ja-JP" sz="1800" baseline="0" dirty="0">
                          <a:latin typeface="Arial" panose="020B0604020202020204" pitchFamily="34" charset="0"/>
                          <a:ea typeface="HG丸ｺﾞｼｯｸM-PRO" panose="020F0600000000000000" pitchFamily="50" charset="-128"/>
                        </a:rPr>
                        <a:t> of speed</a:t>
                      </a:r>
                      <a:endParaRPr kumimoji="1" lang="ja-JP" altLang="en-US" sz="1800" dirty="0">
                        <a:latin typeface="Arial" panose="020B0604020202020204" pitchFamily="34" charset="0"/>
                        <a:ea typeface="HG丸ｺﾞｼｯｸM-PRO" panose="020F0600000000000000" pitchFamily="50" charset="-128"/>
                      </a:endParaRPr>
                    </a:p>
                  </a:txBody>
                  <a:tcPr anchor="ctr"/>
                </a:tc>
                <a:tc>
                  <a:txBody>
                    <a:bodyPr/>
                    <a:lstStyle/>
                    <a:p>
                      <a:pPr algn="l"/>
                      <a:r>
                        <a:rPr kumimoji="1" lang="en-US" altLang="ja-JP" sz="1800" dirty="0">
                          <a:latin typeface="Arial" panose="020B0604020202020204" pitchFamily="34" charset="0"/>
                          <a:ea typeface="HG丸ｺﾞｼｯｸM-PRO" panose="020F0600000000000000" pitchFamily="50" charset="-128"/>
                        </a:rPr>
                        <a:t>1.</a:t>
                      </a:r>
                      <a:r>
                        <a:rPr kumimoji="1" lang="en-US" altLang="ja-JP" sz="1800" baseline="0" dirty="0">
                          <a:latin typeface="Arial" panose="020B0604020202020204" pitchFamily="34" charset="0"/>
                          <a:ea typeface="HG丸ｺﾞｼｯｸM-PRO" panose="020F0600000000000000" pitchFamily="50" charset="-128"/>
                        </a:rPr>
                        <a:t> Urban</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0 – 60 km/h</a:t>
                      </a:r>
                      <a:r>
                        <a:rPr kumimoji="1" lang="ja-JP" altLang="en-US" sz="1800" dirty="0">
                          <a:latin typeface="Arial" panose="020B0604020202020204" pitchFamily="34" charset="0"/>
                          <a:ea typeface="HG丸ｺﾞｼｯｸM-PRO" panose="020F0600000000000000" pitchFamily="50" charset="-128"/>
                        </a:rPr>
                        <a:t>）</a:t>
                      </a:r>
                    </a:p>
                  </a:txBody>
                  <a:tcPr anchor="ctr">
                    <a:lnR w="12700" cap="flat" cmpd="sng" algn="ctr">
                      <a:solidFill>
                        <a:srgbClr val="FF0000"/>
                      </a:solidFill>
                      <a:prstDash val="dash"/>
                      <a:round/>
                      <a:headEnd type="none" w="med" len="med"/>
                      <a:tailEnd type="none" w="med" len="med"/>
                    </a:lnR>
                  </a:tcPr>
                </a:tc>
                <a:tc>
                  <a:txBody>
                    <a:bodyPr/>
                    <a:lstStyle/>
                    <a:p>
                      <a:pPr algn="l"/>
                      <a:r>
                        <a:rPr kumimoji="1" lang="en-US" altLang="ja-JP" sz="1800" dirty="0">
                          <a:latin typeface="Arial" panose="020B0604020202020204" pitchFamily="34" charset="0"/>
                          <a:ea typeface="HG丸ｺﾞｼｯｸM-PRO" panose="020F0600000000000000" pitchFamily="50" charset="-128"/>
                        </a:rPr>
                        <a:t>2.</a:t>
                      </a:r>
                      <a:r>
                        <a:rPr kumimoji="1" lang="en-US" altLang="ja-JP" sz="1800" baseline="0" dirty="0">
                          <a:latin typeface="Arial" panose="020B0604020202020204" pitchFamily="34" charset="0"/>
                          <a:ea typeface="HG丸ｺﾞｼｯｸM-PRO" panose="020F0600000000000000" pitchFamily="50" charset="-128"/>
                        </a:rPr>
                        <a:t> Rural </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60 – 90 km/h</a:t>
                      </a:r>
                      <a:r>
                        <a:rPr kumimoji="1" lang="ja-JP" altLang="en-US" sz="1800" dirty="0">
                          <a:latin typeface="Arial" panose="020B0604020202020204" pitchFamily="34" charset="0"/>
                          <a:ea typeface="HG丸ｺﾞｼｯｸM-PRO" panose="020F0600000000000000" pitchFamily="50" charset="-128"/>
                        </a:rPr>
                        <a:t>）</a:t>
                      </a:r>
                    </a:p>
                  </a:txBody>
                  <a:tcPr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l"/>
                      <a:r>
                        <a:rPr kumimoji="1" lang="en-US" altLang="ja-JP" sz="1800" dirty="0">
                          <a:latin typeface="Arial" panose="020B0604020202020204" pitchFamily="34" charset="0"/>
                          <a:ea typeface="HG丸ｺﾞｼｯｸM-PRO" panose="020F0600000000000000" pitchFamily="50" charset="-128"/>
                        </a:rPr>
                        <a:t>3.</a:t>
                      </a:r>
                      <a:r>
                        <a:rPr kumimoji="1" lang="en-US" altLang="ja-JP" sz="1800" baseline="0" dirty="0">
                          <a:latin typeface="Arial" panose="020B0604020202020204" pitchFamily="34" charset="0"/>
                          <a:ea typeface="HG丸ｺﾞｼｯｸM-PRO" panose="020F0600000000000000" pitchFamily="50" charset="-128"/>
                        </a:rPr>
                        <a:t> Motorway</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90 km/h -</a:t>
                      </a:r>
                      <a:r>
                        <a:rPr kumimoji="1" lang="ja-JP" altLang="en-US" sz="1800" baseline="0" dirty="0">
                          <a:latin typeface="Arial" panose="020B0604020202020204" pitchFamily="34" charset="0"/>
                          <a:ea typeface="HG丸ｺﾞｼｯｸM-PRO" panose="020F0600000000000000" pitchFamily="50" charset="-128"/>
                        </a:rPr>
                        <a:t> ）</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0"/>
                  </a:ext>
                </a:extLst>
              </a:tr>
              <a:tr h="327410">
                <a:tc>
                  <a:txBody>
                    <a:bodyPr/>
                    <a:lstStyle/>
                    <a:p>
                      <a:pPr algn="ctr"/>
                      <a:r>
                        <a:rPr kumimoji="1" lang="en-US" altLang="ja-JP" sz="1800" dirty="0">
                          <a:latin typeface="Arial" panose="020B0604020202020204" pitchFamily="34" charset="0"/>
                          <a:ea typeface="HG丸ｺﾞｼｯｸM-PRO" panose="020F0600000000000000" pitchFamily="50" charset="-128"/>
                        </a:rPr>
                        <a:t>Percentage</a:t>
                      </a:r>
                      <a:r>
                        <a:rPr kumimoji="1" lang="en-US" altLang="ja-JP" sz="1800" baseline="0" dirty="0">
                          <a:latin typeface="Arial" panose="020B0604020202020204" pitchFamily="34" charset="0"/>
                          <a:ea typeface="HG丸ｺﾞｼｯｸM-PRO" panose="020F0600000000000000" pitchFamily="50" charset="-128"/>
                        </a:rPr>
                        <a:t> of distance</a:t>
                      </a:r>
                      <a:endParaRPr kumimoji="1" lang="ja-JP" altLang="en-US" sz="1800" dirty="0">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dirty="0">
                          <a:latin typeface="Arial" panose="020B0604020202020204" pitchFamily="34" charset="0"/>
                          <a:ea typeface="HG丸ｺﾞｼｯｸM-PRO" panose="020F0600000000000000" pitchFamily="50" charset="-128"/>
                        </a:rPr>
                        <a:t>29 – 44</a:t>
                      </a:r>
                      <a:r>
                        <a:rPr kumimoji="1" lang="en-US" altLang="ja-JP" sz="1800" baseline="0" dirty="0">
                          <a:latin typeface="Arial" panose="020B0604020202020204" pitchFamily="34" charset="0"/>
                          <a:ea typeface="HG丸ｺﾞｼｯｸM-PRO" panose="020F0600000000000000" pitchFamily="50" charset="-128"/>
                        </a:rPr>
                        <a:t> </a:t>
                      </a:r>
                      <a:r>
                        <a:rPr kumimoji="1" lang="en-US" altLang="ja-JP" sz="1800" dirty="0">
                          <a:latin typeface="Arial" panose="020B0604020202020204" pitchFamily="34" charset="0"/>
                          <a:ea typeface="HG丸ｺﾞｼｯｸM-PRO" panose="020F0600000000000000" pitchFamily="50" charset="-128"/>
                        </a:rPr>
                        <a:t>%</a:t>
                      </a:r>
                      <a:endParaRPr kumimoji="1" lang="ja-JP" altLang="en-US" sz="1800" dirty="0">
                        <a:latin typeface="Arial" panose="020B0604020202020204" pitchFamily="34" charset="0"/>
                        <a:ea typeface="HG丸ｺﾞｼｯｸM-PRO" panose="020F0600000000000000" pitchFamily="50" charset="-128"/>
                      </a:endParaRPr>
                    </a:p>
                  </a:txBody>
                  <a:tcPr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baseline="0" dirty="0">
                          <a:latin typeface="Arial" panose="020B0604020202020204" pitchFamily="34" charset="0"/>
                          <a:ea typeface="HG丸ｺﾞｼｯｸM-PRO" panose="020F0600000000000000" pitchFamily="50" charset="-128"/>
                        </a:rPr>
                        <a:t>33 </a:t>
                      </a:r>
                      <a:r>
                        <a:rPr kumimoji="1" lang="en-US" altLang="ja-JP" sz="1800" dirty="0">
                          <a:latin typeface="Arial" panose="020B0604020202020204" pitchFamily="34" charset="0"/>
                          <a:ea typeface="HG丸ｺﾞｼｯｸM-PRO" panose="020F0600000000000000" pitchFamily="50" charset="-128"/>
                        </a:rPr>
                        <a:t>± 10%</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dirty="0">
                          <a:latin typeface="Arial" panose="020B0604020202020204" pitchFamily="34" charset="0"/>
                          <a:ea typeface="HG丸ｺﾞｼｯｸM-PRO" panose="020F0600000000000000" pitchFamily="50" charset="-128"/>
                        </a:rPr>
                        <a:t>33 ± 10%</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10" name="テキスト ボックス 9"/>
          <p:cNvSpPr txBox="1"/>
          <p:nvPr/>
        </p:nvSpPr>
        <p:spPr>
          <a:xfrm>
            <a:off x="146714" y="3391856"/>
            <a:ext cx="9814848" cy="400110"/>
          </a:xfrm>
          <a:prstGeom prst="rect">
            <a:avLst/>
          </a:prstGeom>
          <a:noFill/>
        </p:spPr>
        <p:txBody>
          <a:bodyPr wrap="square" rtlCol="0">
            <a:spAutoFit/>
          </a:bodyPr>
          <a:lstStyle/>
          <a:p>
            <a:pPr algn="l" defTabSz="719138">
              <a:spcBef>
                <a:spcPts val="500"/>
              </a:spcBef>
              <a:tabLst>
                <a:tab pos="1344613" algn="l"/>
              </a:tabLst>
            </a:pPr>
            <a:r>
              <a:rPr lang="en-US" altLang="ja-JP" sz="2000" b="1" u="sng" dirty="0">
                <a:solidFill>
                  <a:srgbClr val="000000"/>
                </a:solidFill>
                <a:latin typeface="+mn-lt"/>
                <a:ea typeface="HG丸ｺﾞｼｯｸM-PRO" panose="020F0600000000000000" pitchFamily="50" charset="-128"/>
              </a:rPr>
              <a:t>Speed (instantaneous speed in On-Road) and Distance</a:t>
            </a:r>
            <a:endParaRPr lang="ja-JP" altLang="en-US" sz="2000" b="1" u="sng" dirty="0">
              <a:solidFill>
                <a:srgbClr val="000000"/>
              </a:solidFill>
              <a:latin typeface="+mn-lt"/>
              <a:ea typeface="HG丸ｺﾞｼｯｸM-PRO" panose="020F0600000000000000" pitchFamily="50" charset="-128"/>
            </a:endParaRPr>
          </a:p>
        </p:txBody>
      </p:sp>
      <p:sp>
        <p:nvSpPr>
          <p:cNvPr id="12" name="テキスト ボックス 11"/>
          <p:cNvSpPr txBox="1"/>
          <p:nvPr/>
        </p:nvSpPr>
        <p:spPr>
          <a:xfrm>
            <a:off x="91152" y="4876513"/>
            <a:ext cx="9814848" cy="1887696"/>
          </a:xfrm>
          <a:prstGeom prst="rect">
            <a:avLst/>
          </a:prstGeom>
          <a:noFill/>
        </p:spPr>
        <p:txBody>
          <a:bodyPr wrap="square" rtlCol="0">
            <a:spAutoFit/>
          </a:bodyPr>
          <a:lstStyle/>
          <a:p>
            <a:pPr algn="l" defTabSz="719138">
              <a:spcBef>
                <a:spcPts val="500"/>
              </a:spcBef>
              <a:tabLst>
                <a:tab pos="1344613" algn="l"/>
              </a:tabLst>
            </a:pPr>
            <a:r>
              <a:rPr lang="en-US" altLang="ja-JP" sz="2000" b="1" u="sng" dirty="0">
                <a:solidFill>
                  <a:srgbClr val="000000"/>
                </a:solidFill>
                <a:latin typeface="+mn-lt"/>
                <a:ea typeface="HG丸ｺﾞｼｯｸM-PRO" panose="020F0600000000000000" pitchFamily="50" charset="-128"/>
              </a:rPr>
              <a:t>Temperature</a:t>
            </a:r>
            <a:endParaRPr lang="en-US" altLang="ja-JP" sz="2000" dirty="0">
              <a:solidFill>
                <a:srgbClr val="000000"/>
              </a:solidFill>
              <a:latin typeface="+mn-lt"/>
              <a:ea typeface="HG丸ｺﾞｼｯｸM-PRO" panose="020F0600000000000000" pitchFamily="50" charset="-128"/>
            </a:endParaRPr>
          </a:p>
          <a:p>
            <a:pPr marL="447675" algn="l" defTabSz="719138">
              <a:spcBef>
                <a:spcPts val="500"/>
              </a:spcBef>
              <a:tabLst>
                <a:tab pos="1344613" algn="l"/>
              </a:tabLst>
            </a:pPr>
            <a:r>
              <a:rPr lang="en-US" altLang="ja-JP" sz="2000" dirty="0">
                <a:solidFill>
                  <a:srgbClr val="000000"/>
                </a:solidFill>
                <a:latin typeface="+mn-lt"/>
                <a:ea typeface="HG丸ｺﾞｼｯｸM-PRO" panose="020F0600000000000000" pitchFamily="50" charset="-128"/>
              </a:rPr>
              <a:t> -7</a:t>
            </a:r>
            <a:r>
              <a:rPr lang="ja-JP" altLang="en-US" sz="2000" dirty="0">
                <a:solidFill>
                  <a:srgbClr val="000000"/>
                </a:solidFill>
                <a:latin typeface="+mn-lt"/>
                <a:ea typeface="HG丸ｺﾞｼｯｸM-PRO" panose="020F0600000000000000" pitchFamily="50" charset="-128"/>
              </a:rPr>
              <a:t>～</a:t>
            </a:r>
            <a:r>
              <a:rPr lang="en-US" altLang="ja-JP" sz="2000" dirty="0">
                <a:solidFill>
                  <a:srgbClr val="000000"/>
                </a:solidFill>
                <a:latin typeface="+mn-lt"/>
                <a:ea typeface="HG丸ｺﾞｼｯｸM-PRO" panose="020F0600000000000000" pitchFamily="50" charset="-128"/>
              </a:rPr>
              <a:t>35℃ (the emissions </a:t>
            </a:r>
            <a:r>
              <a:rPr lang="en-US" altLang="ja-JP" sz="2000" dirty="0">
                <a:solidFill>
                  <a:srgbClr val="000000"/>
                </a:solidFill>
                <a:ea typeface="HG丸ｺﾞｼｯｸM-PRO" panose="020F0600000000000000" pitchFamily="50" charset="-128"/>
              </a:rPr>
              <a:t>are divided by 1.6 </a:t>
            </a:r>
            <a:r>
              <a:rPr lang="en-US" altLang="ja-JP" sz="2000" dirty="0">
                <a:solidFill>
                  <a:srgbClr val="000000"/>
                </a:solidFill>
                <a:latin typeface="+mn-lt"/>
                <a:ea typeface="HG丸ｺﾞｼｯｸM-PRO" panose="020F0600000000000000" pitchFamily="50" charset="-128"/>
              </a:rPr>
              <a:t>during -7</a:t>
            </a:r>
            <a:r>
              <a:rPr lang="ja-JP" altLang="en-US" sz="2000" dirty="0">
                <a:solidFill>
                  <a:srgbClr val="000000"/>
                </a:solidFill>
                <a:latin typeface="+mn-lt"/>
                <a:ea typeface="HG丸ｺﾞｼｯｸM-PRO" panose="020F0600000000000000" pitchFamily="50" charset="-128"/>
              </a:rPr>
              <a:t>～</a:t>
            </a:r>
            <a:r>
              <a:rPr lang="en-US" altLang="ja-JP" sz="2000" dirty="0">
                <a:solidFill>
                  <a:srgbClr val="000000"/>
                </a:solidFill>
                <a:latin typeface="+mn-lt"/>
                <a:ea typeface="HG丸ｺﾞｼｯｸM-PRO" panose="020F0600000000000000" pitchFamily="50" charset="-128"/>
              </a:rPr>
              <a:t>0℃, 30</a:t>
            </a:r>
            <a:r>
              <a:rPr lang="ja-JP" altLang="en-US" sz="2000" dirty="0">
                <a:solidFill>
                  <a:srgbClr val="000000"/>
                </a:solidFill>
                <a:latin typeface="+mn-lt"/>
                <a:ea typeface="HG丸ｺﾞｼｯｸM-PRO" panose="020F0600000000000000" pitchFamily="50" charset="-128"/>
              </a:rPr>
              <a:t>～</a:t>
            </a:r>
            <a:r>
              <a:rPr lang="en-US" altLang="ja-JP" sz="2000" dirty="0">
                <a:solidFill>
                  <a:srgbClr val="000000"/>
                </a:solidFill>
                <a:latin typeface="+mn-lt"/>
                <a:ea typeface="HG丸ｺﾞｼｯｸM-PRO" panose="020F0600000000000000" pitchFamily="50" charset="-128"/>
              </a:rPr>
              <a:t>35℃)</a:t>
            </a:r>
          </a:p>
          <a:p>
            <a:pPr marL="447675" algn="l" defTabSz="719138">
              <a:spcBef>
                <a:spcPts val="500"/>
              </a:spcBef>
              <a:tabLst>
                <a:tab pos="1344613" algn="l"/>
              </a:tabLst>
            </a:pPr>
            <a:endParaRPr lang="en-US" altLang="ja-JP" sz="2000" dirty="0">
              <a:solidFill>
                <a:srgbClr val="000000"/>
              </a:solidFill>
              <a:latin typeface="+mn-lt"/>
              <a:ea typeface="HG丸ｺﾞｼｯｸM-PRO" panose="020F0600000000000000" pitchFamily="50" charset="-128"/>
            </a:endParaRPr>
          </a:p>
          <a:p>
            <a:pPr algn="l" defTabSz="719138">
              <a:spcBef>
                <a:spcPts val="500"/>
              </a:spcBef>
              <a:tabLst>
                <a:tab pos="1344613" algn="l"/>
              </a:tabLst>
            </a:pPr>
            <a:r>
              <a:rPr lang="en-US" altLang="ja-JP" sz="2000" b="1" u="sng" dirty="0">
                <a:solidFill>
                  <a:srgbClr val="000000"/>
                </a:solidFill>
                <a:latin typeface="+mn-lt"/>
                <a:ea typeface="HG丸ｺﾞｼｯｸM-PRO" panose="020F0600000000000000" pitchFamily="50" charset="-128"/>
              </a:rPr>
              <a:t>CF</a:t>
            </a:r>
            <a:r>
              <a:rPr lang="en-US" altLang="ja-JP" sz="2000" b="1" u="sng" baseline="30000" dirty="0">
                <a:solidFill>
                  <a:srgbClr val="000000"/>
                </a:solidFill>
                <a:latin typeface="+mn-lt"/>
                <a:ea typeface="HG丸ｺﾞｼｯｸM-PRO" panose="020F0600000000000000" pitchFamily="50" charset="-128"/>
              </a:rPr>
              <a:t>*</a:t>
            </a:r>
            <a:r>
              <a:rPr lang="en-US" altLang="ja-JP" sz="2000" b="1" u="sng" dirty="0">
                <a:solidFill>
                  <a:srgbClr val="000000"/>
                </a:solidFill>
                <a:latin typeface="+mn-lt"/>
                <a:ea typeface="HG丸ｺﾞｼｯｸM-PRO" panose="020F0600000000000000" pitchFamily="50" charset="-128"/>
              </a:rPr>
              <a:t>(Conformity Factor) value</a:t>
            </a:r>
          </a:p>
          <a:p>
            <a:pPr marL="447675" algn="l" defTabSz="719138">
              <a:spcBef>
                <a:spcPts val="500"/>
              </a:spcBef>
              <a:tabLst>
                <a:tab pos="1344613" algn="l"/>
              </a:tabLst>
            </a:pPr>
            <a:r>
              <a:rPr lang="en-US" altLang="ja-JP" sz="2000" dirty="0">
                <a:solidFill>
                  <a:srgbClr val="000000"/>
                </a:solidFill>
                <a:latin typeface="+mn-lt"/>
                <a:ea typeface="HG丸ｺﾞｼｯｸM-PRO" panose="020F0600000000000000" pitchFamily="50" charset="-128"/>
              </a:rPr>
              <a:t>2.1(2017-), 1.5(2020-) </a:t>
            </a:r>
            <a:endParaRPr lang="ja-JP" altLang="en-US" sz="2000" dirty="0">
              <a:solidFill>
                <a:srgbClr val="000000"/>
              </a:solidFill>
              <a:latin typeface="+mn-lt"/>
              <a:ea typeface="HG丸ｺﾞｼｯｸM-PRO" panose="020F0600000000000000" pitchFamily="50" charset="-128"/>
            </a:endParaRPr>
          </a:p>
        </p:txBody>
      </p:sp>
    </p:spTree>
    <p:extLst>
      <p:ext uri="{BB962C8B-B14F-4D97-AF65-F5344CB8AC3E}">
        <p14:creationId xmlns:p14="http://schemas.microsoft.com/office/powerpoint/2010/main" val="2381551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305800" cy="476250"/>
          </a:xfrm>
        </p:spPr>
        <p:txBody>
          <a:bodyPr/>
          <a:lstStyle/>
          <a:p>
            <a:r>
              <a:rPr lang="en-US" altLang="ja-JP" sz="3200" b="1" dirty="0">
                <a:latin typeface="+mn-lt"/>
                <a:ea typeface="HG丸ｺﾞｼｯｸM-PRO" panose="020F0600000000000000" pitchFamily="50" charset="-128"/>
              </a:rPr>
              <a:t>RDE Regulation in Europe (2)</a:t>
            </a:r>
            <a:endParaRPr kumimoji="1" lang="ja-JP" altLang="en-US" sz="3200" b="1" dirty="0">
              <a:latin typeface="+mn-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974" y="2790740"/>
            <a:ext cx="3973779" cy="18714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9807" y="792906"/>
            <a:ext cx="9906000" cy="1920526"/>
          </a:xfrm>
          <a:prstGeom prst="rect">
            <a:avLst/>
          </a:prstGeom>
        </p:spPr>
        <p:txBody>
          <a:bodyPr wrap="square">
            <a:spAutoFit/>
          </a:bodyPr>
          <a:lstStyle/>
          <a:p>
            <a:pPr marL="266700" indent="-266700" algn="l">
              <a:tabLst>
                <a:tab pos="0" algn="l"/>
              </a:tabLst>
            </a:pPr>
            <a:r>
              <a:rPr lang="en-US" altLang="ja-JP" sz="1800" dirty="0">
                <a:solidFill>
                  <a:prstClr val="black"/>
                </a:solidFill>
                <a:ea typeface="HG丸ｺﾞｼｯｸM-PRO" panose="020F0600000000000000" pitchFamily="50" charset="-128"/>
              </a:rPr>
              <a:t>1. ‘Window’ is defined as a continuous period when the cumulative amount of exhaust </a:t>
            </a:r>
            <a:r>
              <a:rPr lang="en-US" altLang="ja-JP" sz="1800" dirty="0" smtClean="0">
                <a:solidFill>
                  <a:prstClr val="black"/>
                </a:solidFill>
                <a:ea typeface="HG丸ｺﾞｼｯｸM-PRO" panose="020F0600000000000000" pitchFamily="50" charset="-128"/>
              </a:rPr>
              <a:t>CO</a:t>
            </a:r>
            <a:r>
              <a:rPr lang="en-US" altLang="ja-JP" sz="1400" dirty="0" smtClean="0">
                <a:solidFill>
                  <a:prstClr val="black"/>
                </a:solidFill>
                <a:ea typeface="HG丸ｺﾞｼｯｸM-PRO" panose="020F0600000000000000" pitchFamily="50" charset="-128"/>
              </a:rPr>
              <a:t>2</a:t>
            </a:r>
            <a:r>
              <a:rPr lang="ja-JP" altLang="en-US" sz="1800" dirty="0" smtClean="0">
                <a:solidFill>
                  <a:prstClr val="black"/>
                </a:solidFill>
                <a:ea typeface="HG丸ｺﾞｼｯｸM-PRO" panose="020F0600000000000000" pitchFamily="50" charset="-128"/>
              </a:rPr>
              <a:t> </a:t>
            </a:r>
            <a:r>
              <a:rPr lang="en-US" altLang="ja-JP" sz="1800" dirty="0">
                <a:solidFill>
                  <a:prstClr val="black"/>
                </a:solidFill>
                <a:ea typeface="HG丸ｺﾞｼｯｸM-PRO" panose="020F0600000000000000" pitchFamily="50" charset="-128"/>
              </a:rPr>
              <a:t>gets the half of CO</a:t>
            </a:r>
            <a:r>
              <a:rPr lang="en-US" altLang="ja-JP" sz="1400" dirty="0">
                <a:solidFill>
                  <a:prstClr val="black"/>
                </a:solidFill>
                <a:ea typeface="HG丸ｺﾞｼｯｸM-PRO" panose="020F0600000000000000" pitchFamily="50" charset="-128"/>
              </a:rPr>
              <a:t>2</a:t>
            </a:r>
            <a:r>
              <a:rPr lang="en-US" altLang="ja-JP" sz="1800" dirty="0">
                <a:solidFill>
                  <a:prstClr val="black"/>
                </a:solidFill>
                <a:ea typeface="HG丸ｺﾞｼｯｸM-PRO" panose="020F0600000000000000" pitchFamily="50" charset="-128"/>
              </a:rPr>
              <a:t> that is emitted by driving on WLTC mode.  Windows are made at every second, and average speed and exhaust gases of each Windows are calculated.</a:t>
            </a:r>
          </a:p>
          <a:p>
            <a:pPr marL="177800" indent="-177800" algn="l"/>
            <a:r>
              <a:rPr lang="en-US" altLang="ja-JP" sz="1800" dirty="0">
                <a:solidFill>
                  <a:prstClr val="black"/>
                </a:solidFill>
                <a:ea typeface="HG丸ｺﾞｼｯｸM-PRO" panose="020F0600000000000000" pitchFamily="50" charset="-128"/>
              </a:rPr>
              <a:t>2. </a:t>
            </a:r>
            <a:r>
              <a:rPr lang="en-US" altLang="ja-JP" sz="1800" dirty="0" smtClean="0">
                <a:solidFill>
                  <a:prstClr val="black"/>
                </a:solidFill>
                <a:ea typeface="HG丸ｺﾞｼｯｸM-PRO" panose="020F0600000000000000" pitchFamily="50" charset="-128"/>
              </a:rPr>
              <a:t>CO</a:t>
            </a:r>
            <a:r>
              <a:rPr lang="en-US" altLang="ja-JP" sz="1400" dirty="0" smtClean="0">
                <a:solidFill>
                  <a:prstClr val="black"/>
                </a:solidFill>
                <a:ea typeface="HG丸ｺﾞｼｯｸM-PRO" panose="020F0600000000000000" pitchFamily="50" charset="-128"/>
              </a:rPr>
              <a:t>2</a:t>
            </a:r>
            <a:r>
              <a:rPr lang="en-US" altLang="ja-JP" sz="1800" dirty="0" smtClean="0">
                <a:solidFill>
                  <a:prstClr val="black"/>
                </a:solidFill>
                <a:ea typeface="HG丸ｺﾞｼｯｸM-PRO" panose="020F0600000000000000" pitchFamily="50" charset="-128"/>
              </a:rPr>
              <a:t> </a:t>
            </a:r>
            <a:r>
              <a:rPr lang="en-US" altLang="ja-JP" sz="1800" dirty="0">
                <a:solidFill>
                  <a:prstClr val="black"/>
                </a:solidFill>
                <a:ea typeface="HG丸ｺﾞｼｯｸM-PRO" panose="020F0600000000000000" pitchFamily="50" charset="-128"/>
              </a:rPr>
              <a:t>Characteristic curve is made based on WLTC, and weighting factor(WF) of each Window is calculated.</a:t>
            </a:r>
            <a:endParaRPr lang="ja-JP" altLang="en-US" sz="1800" dirty="0">
              <a:solidFill>
                <a:prstClr val="black"/>
              </a:solidFill>
              <a:ea typeface="HG丸ｺﾞｼｯｸM-PRO" panose="020F0600000000000000" pitchFamily="50" charset="-128"/>
            </a:endParaRPr>
          </a:p>
          <a:p>
            <a:pPr marL="363538" indent="-363538" algn="l"/>
            <a:r>
              <a:rPr lang="en-US" altLang="ja-JP" sz="1800" dirty="0">
                <a:solidFill>
                  <a:prstClr val="black"/>
                </a:solidFill>
                <a:ea typeface="HG丸ｺﾞｼｯｸM-PRO" panose="020F0600000000000000" pitchFamily="50" charset="-128"/>
              </a:rPr>
              <a:t>3. NOx emissions as a weighted average of the windows are calculated.</a:t>
            </a:r>
            <a:endParaRPr lang="ja-JP" altLang="en-US" sz="1800" dirty="0">
              <a:solidFill>
                <a:prstClr val="black"/>
              </a:solidFill>
              <a:ea typeface="HG丸ｺﾞｼｯｸM-PRO" panose="020F0600000000000000" pitchFamily="50" charset="-128"/>
            </a:endParaRPr>
          </a:p>
        </p:txBody>
      </p:sp>
      <p:sp>
        <p:nvSpPr>
          <p:cNvPr id="8" name="右矢印 7"/>
          <p:cNvSpPr/>
          <p:nvPr/>
        </p:nvSpPr>
        <p:spPr>
          <a:xfrm>
            <a:off x="4447311" y="3341453"/>
            <a:ext cx="280231" cy="8183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 name="正方形/長方形 10"/>
          <p:cNvSpPr/>
          <p:nvPr/>
        </p:nvSpPr>
        <p:spPr>
          <a:xfrm>
            <a:off x="-49394" y="492846"/>
            <a:ext cx="8285858" cy="400110"/>
          </a:xfrm>
          <a:prstGeom prst="rect">
            <a:avLst/>
          </a:prstGeom>
          <a:ln>
            <a:noFill/>
          </a:ln>
        </p:spPr>
        <p:txBody>
          <a:bodyPr wrap="none">
            <a:spAutoFit/>
          </a:bodyPr>
          <a:lstStyle/>
          <a:p>
            <a:pPr algn="l">
              <a:spcBef>
                <a:spcPct val="0"/>
              </a:spcBef>
            </a:pPr>
            <a:r>
              <a:rPr lang="en-US" altLang="ja-JP" sz="2000" b="1" dirty="0">
                <a:solidFill>
                  <a:srgbClr val="4087C8"/>
                </a:solidFill>
                <a:latin typeface="Arial" panose="020B0604020202020204" pitchFamily="34" charset="0"/>
                <a:ea typeface="HG丸ｺﾞｼｯｸM-PRO" panose="020F0600000000000000" pitchFamily="50" charset="-128"/>
              </a:rPr>
              <a:t>3. Evaluation method of RDE</a:t>
            </a:r>
            <a:r>
              <a:rPr lang="ja-JP" altLang="en-US" sz="2000" b="1" dirty="0">
                <a:solidFill>
                  <a:srgbClr val="4087C8"/>
                </a:solidFill>
                <a:latin typeface="Arial" panose="020B0604020202020204" pitchFamily="34" charset="0"/>
                <a:ea typeface="HG丸ｺﾞｼｯｸM-PRO" panose="020F0600000000000000" pitchFamily="50" charset="-128"/>
              </a:rPr>
              <a:t>（</a:t>
            </a:r>
            <a:r>
              <a:rPr lang="en-US" altLang="ja-JP" sz="2000" b="1" u="sng" dirty="0">
                <a:solidFill>
                  <a:srgbClr val="4087C8"/>
                </a:solidFill>
                <a:latin typeface="Arial" panose="020B0604020202020204" pitchFamily="34" charset="0"/>
                <a:ea typeface="HG丸ｺﾞｼｯｸM-PRO" panose="020F0600000000000000" pitchFamily="50" charset="-128"/>
              </a:rPr>
              <a:t>M</a:t>
            </a:r>
            <a:r>
              <a:rPr lang="en-US" altLang="ja-JP" sz="2000" b="1" dirty="0">
                <a:solidFill>
                  <a:srgbClr val="4087C8"/>
                </a:solidFill>
                <a:latin typeface="Arial" panose="020B0604020202020204" pitchFamily="34" charset="0"/>
                <a:ea typeface="HG丸ｺﾞｼｯｸM-PRO" panose="020F0600000000000000" pitchFamily="50" charset="-128"/>
              </a:rPr>
              <a:t>oving </a:t>
            </a:r>
            <a:r>
              <a:rPr lang="en-US" altLang="ja-JP" sz="2000" b="1" u="sng" dirty="0">
                <a:solidFill>
                  <a:srgbClr val="4087C8"/>
                </a:solidFill>
                <a:latin typeface="Arial" panose="020B0604020202020204" pitchFamily="34" charset="0"/>
                <a:ea typeface="HG丸ｺﾞｼｯｸM-PRO" panose="020F0600000000000000" pitchFamily="50" charset="-128"/>
              </a:rPr>
              <a:t>A</a:t>
            </a:r>
            <a:r>
              <a:rPr lang="en-US" altLang="ja-JP" sz="2000" b="1" dirty="0">
                <a:solidFill>
                  <a:srgbClr val="4087C8"/>
                </a:solidFill>
                <a:latin typeface="Arial" panose="020B0604020202020204" pitchFamily="34" charset="0"/>
                <a:ea typeface="HG丸ｺﾞｼｯｸM-PRO" panose="020F0600000000000000" pitchFamily="50" charset="-128"/>
              </a:rPr>
              <a:t>verage </a:t>
            </a:r>
            <a:r>
              <a:rPr lang="en-US" altLang="ja-JP" sz="2000" b="1" u="sng" dirty="0">
                <a:solidFill>
                  <a:srgbClr val="4087C8"/>
                </a:solidFill>
                <a:latin typeface="Arial" panose="020B0604020202020204" pitchFamily="34" charset="0"/>
                <a:ea typeface="HG丸ｺﾞｼｯｸM-PRO" panose="020F0600000000000000" pitchFamily="50" charset="-128"/>
              </a:rPr>
              <a:t>W</a:t>
            </a:r>
            <a:r>
              <a:rPr lang="en-US" altLang="ja-JP" sz="2000" b="1" dirty="0">
                <a:solidFill>
                  <a:srgbClr val="4087C8"/>
                </a:solidFill>
                <a:latin typeface="Arial" panose="020B0604020202020204" pitchFamily="34" charset="0"/>
                <a:ea typeface="HG丸ｺﾞｼｯｸM-PRO" panose="020F0600000000000000" pitchFamily="50" charset="-128"/>
              </a:rPr>
              <a:t>indow method</a:t>
            </a:r>
            <a:r>
              <a:rPr lang="ja-JP" altLang="en-US" sz="2000" b="1" dirty="0">
                <a:solidFill>
                  <a:srgbClr val="4087C8"/>
                </a:solidFill>
                <a:latin typeface="Arial" panose="020B0604020202020204" pitchFamily="34" charset="0"/>
                <a:ea typeface="HG丸ｺﾞｼｯｸM-PRO" panose="020F0600000000000000" pitchFamily="50" charset="-128"/>
              </a:rPr>
              <a:t>） </a:t>
            </a:r>
          </a:p>
        </p:txBody>
      </p:sp>
      <p:pic>
        <p:nvPicPr>
          <p:cNvPr id="12" name="図 11"/>
          <p:cNvPicPr>
            <a:picLocks noChangeAspect="1"/>
          </p:cNvPicPr>
          <p:nvPr/>
        </p:nvPicPr>
        <p:blipFill>
          <a:blip r:embed="rId4" cstate="print"/>
          <a:stretch>
            <a:fillRect/>
          </a:stretch>
        </p:blipFill>
        <p:spPr>
          <a:xfrm>
            <a:off x="7653455" y="67804"/>
            <a:ext cx="583009" cy="364390"/>
          </a:xfrm>
          <a:prstGeom prst="rect">
            <a:avLst/>
          </a:prstGeom>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664" y="2831356"/>
            <a:ext cx="3973779" cy="20329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pPr>
              <a:defRPr/>
            </a:pPr>
            <a:fld id="{06B65ACD-BED6-4BD2-A3AE-CE8EC09F10D3}" type="slidenum">
              <a:rPr lang="en-US" altLang="ja-JP" smtClean="0">
                <a:solidFill>
                  <a:prstClr val="black"/>
                </a:solidFill>
              </a:rPr>
              <a:pPr>
                <a:defRPr/>
              </a:pPr>
              <a:t>18</a:t>
            </a:fld>
            <a:endParaRPr lang="en-US" altLang="ja-JP">
              <a:solidFill>
                <a:prstClr val="black"/>
              </a:solidFill>
            </a:endParaRPr>
          </a:p>
        </p:txBody>
      </p:sp>
      <p:sp>
        <p:nvSpPr>
          <p:cNvPr id="15" name="テキスト ボックス 14"/>
          <p:cNvSpPr txBox="1"/>
          <p:nvPr/>
        </p:nvSpPr>
        <p:spPr>
          <a:xfrm>
            <a:off x="5334000" y="5075743"/>
            <a:ext cx="4398264" cy="1471172"/>
          </a:xfrm>
          <a:prstGeom prst="rect">
            <a:avLst/>
          </a:prstGeom>
          <a:noFill/>
          <a:ln>
            <a:solidFill>
              <a:schemeClr val="tx1"/>
            </a:solidFill>
          </a:ln>
        </p:spPr>
        <p:txBody>
          <a:bodyPr wrap="square" rtlCol="0">
            <a:spAutoFit/>
          </a:bodyPr>
          <a:lstStyle/>
          <a:p>
            <a:pPr algn="l"/>
            <a:r>
              <a:rPr lang="en-US" altLang="ja-JP" sz="1600" dirty="0">
                <a:latin typeface="+mn-lt"/>
                <a:ea typeface="HG丸ｺﾞｼｯｸM-PRO" panose="020F0600000000000000" pitchFamily="50" charset="-128"/>
              </a:rPr>
              <a:t>Requirement of </a:t>
            </a:r>
            <a:r>
              <a:rPr kumimoji="1" lang="en-US" altLang="ja-JP" sz="1600" dirty="0">
                <a:latin typeface="+mn-lt"/>
                <a:ea typeface="HG丸ｺﾞｼｯｸM-PRO" panose="020F0600000000000000" pitchFamily="50" charset="-128"/>
              </a:rPr>
              <a:t>MAW method of </a:t>
            </a:r>
            <a:r>
              <a:rPr lang="en-US" altLang="ja-JP" sz="1600" dirty="0">
                <a:latin typeface="+mn-lt"/>
                <a:ea typeface="HG丸ｺﾞｼｯｸM-PRO" panose="020F0600000000000000" pitchFamily="50" charset="-128"/>
              </a:rPr>
              <a:t>EC’s RDE</a:t>
            </a:r>
            <a:endParaRPr kumimoji="1" lang="en-US" altLang="ja-JP" sz="1600" dirty="0">
              <a:latin typeface="+mn-lt"/>
              <a:ea typeface="HG丸ｺﾞｼｯｸM-PRO" panose="020F0600000000000000" pitchFamily="50" charset="-128"/>
            </a:endParaRPr>
          </a:p>
          <a:p>
            <a:pPr marL="285750" indent="-285750" algn="l">
              <a:buFont typeface="Wingdings" panose="05000000000000000000" pitchFamily="2" charset="2"/>
              <a:buChar char="Ø"/>
            </a:pPr>
            <a:r>
              <a:rPr lang="en-US" altLang="ja-JP" sz="1600" dirty="0">
                <a:latin typeface="+mn-lt"/>
                <a:ea typeface="HG丸ｺﾞｼｯｸM-PRO" panose="020F0600000000000000" pitchFamily="50" charset="-128"/>
              </a:rPr>
              <a:t>Trip Completeness</a:t>
            </a:r>
            <a:r>
              <a:rPr lang="ja-JP" altLang="en-US" sz="1600" dirty="0">
                <a:latin typeface="+mn-lt"/>
                <a:ea typeface="HG丸ｺﾞｼｯｸM-PRO" panose="020F0600000000000000" pitchFamily="50" charset="-128"/>
              </a:rPr>
              <a:t>：</a:t>
            </a:r>
            <a:r>
              <a:rPr lang="en-US" altLang="ja-JP" sz="1600" dirty="0">
                <a:latin typeface="+mn-lt"/>
                <a:ea typeface="HG丸ｺﾞｼｯｸM-PRO" panose="020F0600000000000000" pitchFamily="50" charset="-128"/>
              </a:rPr>
              <a:t>each speed category include more than 15%</a:t>
            </a:r>
            <a:r>
              <a:rPr lang="ja-JP" altLang="en-US" sz="1600" dirty="0">
                <a:latin typeface="+mn-lt"/>
                <a:ea typeface="HG丸ｺﾞｼｯｸM-PRO" panose="020F0600000000000000" pitchFamily="50" charset="-128"/>
              </a:rPr>
              <a:t> </a:t>
            </a:r>
            <a:r>
              <a:rPr lang="en-US" altLang="ja-JP" sz="1600" dirty="0">
                <a:latin typeface="+mn-lt"/>
                <a:ea typeface="HG丸ｺﾞｼｯｸM-PRO" panose="020F0600000000000000" pitchFamily="50" charset="-128"/>
              </a:rPr>
              <a:t>of all Windows</a:t>
            </a:r>
          </a:p>
          <a:p>
            <a:pPr marL="285750" indent="-285750" algn="l">
              <a:buFont typeface="Wingdings" panose="05000000000000000000" pitchFamily="2" charset="2"/>
              <a:buChar char="Ø"/>
            </a:pPr>
            <a:r>
              <a:rPr lang="en-US" altLang="ja-JP" sz="1600" dirty="0">
                <a:latin typeface="+mn-lt"/>
                <a:ea typeface="HG丸ｺﾞｼｯｸM-PRO" panose="020F0600000000000000" pitchFamily="50" charset="-128"/>
              </a:rPr>
              <a:t>More than 50% of Window</a:t>
            </a:r>
            <a:r>
              <a:rPr lang="ja-JP" altLang="en-US" sz="1600" dirty="0">
                <a:latin typeface="+mn-lt"/>
                <a:ea typeface="HG丸ｺﾞｼｯｸM-PRO" panose="020F0600000000000000" pitchFamily="50" charset="-128"/>
              </a:rPr>
              <a:t> </a:t>
            </a:r>
            <a:r>
              <a:rPr lang="en-US" altLang="ja-JP" sz="1600" dirty="0">
                <a:latin typeface="+mn-lt"/>
                <a:ea typeface="HG丸ｺﾞｼｯｸM-PRO" panose="020F0600000000000000" pitchFamily="50" charset="-128"/>
              </a:rPr>
              <a:t>is Tolerance1 at each speed category</a:t>
            </a:r>
          </a:p>
        </p:txBody>
      </p:sp>
      <p:sp>
        <p:nvSpPr>
          <p:cNvPr id="16" name="テキスト ボックス 15"/>
          <p:cNvSpPr txBox="1"/>
          <p:nvPr/>
        </p:nvSpPr>
        <p:spPr>
          <a:xfrm>
            <a:off x="-35947" y="4642320"/>
            <a:ext cx="5455286" cy="2283702"/>
          </a:xfrm>
          <a:prstGeom prst="rect">
            <a:avLst/>
          </a:prstGeom>
          <a:noFill/>
          <a:ln>
            <a:noFill/>
          </a:ln>
        </p:spPr>
        <p:txBody>
          <a:bodyPr wrap="square" rtlCol="0">
            <a:spAutoFit/>
          </a:bodyPr>
          <a:lstStyle/>
          <a:p>
            <a:pPr algn="l"/>
            <a:r>
              <a:rPr kumimoji="1" lang="en-US" altLang="ja-JP" sz="1600" dirty="0">
                <a:latin typeface="+mn-lt"/>
                <a:ea typeface="HG丸ｺﾞｼｯｸM-PRO" panose="020F0600000000000000" pitchFamily="50" charset="-128"/>
              </a:rPr>
              <a:t>Making of CO</a:t>
            </a:r>
            <a:r>
              <a:rPr kumimoji="1" lang="en-US" altLang="ja-JP" sz="1200" dirty="0">
                <a:latin typeface="+mn-lt"/>
                <a:ea typeface="HG丸ｺﾞｼｯｸM-PRO" panose="020F0600000000000000" pitchFamily="50" charset="-128"/>
              </a:rPr>
              <a:t>2</a:t>
            </a:r>
            <a:r>
              <a:rPr kumimoji="1" lang="en-US" altLang="ja-JP" sz="1600" dirty="0">
                <a:latin typeface="+mn-lt"/>
                <a:ea typeface="HG丸ｺﾞｼｯｸM-PRO" panose="020F0600000000000000" pitchFamily="50" charset="-128"/>
              </a:rPr>
              <a:t> Characteristic Curve</a:t>
            </a:r>
          </a:p>
          <a:p>
            <a:pPr marL="285750" indent="-285750" algn="l">
              <a:buFont typeface="Arial" panose="020B0604020202020204" pitchFamily="34" charset="0"/>
              <a:buChar char="•"/>
            </a:pPr>
            <a:r>
              <a:rPr kumimoji="1" lang="en-US" altLang="ja-JP" sz="1600" dirty="0">
                <a:latin typeface="+mn-lt"/>
                <a:ea typeface="HG丸ｺﾞｼｯｸM-PRO" panose="020F0600000000000000" pitchFamily="50" charset="-128"/>
              </a:rPr>
              <a:t>Based on CO</a:t>
            </a:r>
            <a:r>
              <a:rPr kumimoji="1" lang="en-US" altLang="ja-JP" sz="1200" dirty="0">
                <a:latin typeface="+mn-lt"/>
                <a:ea typeface="HG丸ｺﾞｼｯｸM-PRO" panose="020F0600000000000000" pitchFamily="50" charset="-128"/>
              </a:rPr>
              <a:t>2</a:t>
            </a:r>
            <a:r>
              <a:rPr kumimoji="1" lang="en-US" altLang="ja-JP" sz="1600" dirty="0">
                <a:latin typeface="+mn-lt"/>
                <a:ea typeface="HG丸ｺﾞｼｯｸM-PRO" panose="020F0600000000000000" pitchFamily="50" charset="-128"/>
              </a:rPr>
              <a:t> emission of unit distance of WLTC mode, </a:t>
            </a:r>
            <a:r>
              <a:rPr lang="ja-JP" altLang="en-US" sz="1600" dirty="0">
                <a:latin typeface="+mn-lt"/>
                <a:ea typeface="HG丸ｺﾞｼｯｸM-PRO" panose="020F0600000000000000" pitchFamily="50" charset="-128"/>
              </a:rPr>
              <a:t> </a:t>
            </a:r>
            <a:r>
              <a:rPr kumimoji="1" lang="en-US" altLang="ja-JP" sz="1600" dirty="0">
                <a:latin typeface="+mn-lt"/>
                <a:ea typeface="HG丸ｺﾞｼｯｸM-PRO" panose="020F0600000000000000" pitchFamily="50" charset="-128"/>
              </a:rPr>
              <a:t>P1</a:t>
            </a:r>
            <a:r>
              <a:rPr kumimoji="1" lang="ja-JP" altLang="en-US"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L, M</a:t>
            </a:r>
            <a:r>
              <a:rPr lang="en-US" altLang="ja-JP"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1.2</a:t>
            </a:r>
            <a:r>
              <a:rPr kumimoji="1" lang="ja-JP" altLang="en-US"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P2</a:t>
            </a:r>
            <a:r>
              <a:rPr kumimoji="1" lang="ja-JP" altLang="en-US"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H</a:t>
            </a:r>
            <a:r>
              <a:rPr lang="en-US" altLang="ja-JP"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1.1</a:t>
            </a:r>
            <a:r>
              <a:rPr kumimoji="1" lang="ja-JP" altLang="en-US"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P3</a:t>
            </a:r>
            <a:r>
              <a:rPr kumimoji="1" lang="ja-JP" altLang="en-US"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Ex-H</a:t>
            </a:r>
            <a:r>
              <a:rPr lang="en-US" altLang="ja-JP"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1.05</a:t>
            </a:r>
            <a:r>
              <a:rPr kumimoji="1" lang="ja-JP" altLang="en-US" sz="1600" dirty="0">
                <a:latin typeface="+mn-lt"/>
                <a:ea typeface="HG丸ｺﾞｼｯｸM-PRO" panose="020F0600000000000000" pitchFamily="50" charset="-128"/>
              </a:rPr>
              <a:t>）</a:t>
            </a:r>
            <a:r>
              <a:rPr kumimoji="1" lang="en-US" altLang="ja-JP" sz="1600" dirty="0">
                <a:latin typeface="+mn-lt"/>
                <a:ea typeface="HG丸ｺﾞｼｯｸM-PRO" panose="020F0600000000000000" pitchFamily="50" charset="-128"/>
              </a:rPr>
              <a:t>and line P1- P2, and P2 – P3 (base line) are plotted.</a:t>
            </a:r>
          </a:p>
          <a:p>
            <a:pPr marL="285750" indent="-285750" algn="l">
              <a:buFont typeface="Arial" panose="020B0604020202020204" pitchFamily="34" charset="0"/>
              <a:buChar char="•"/>
            </a:pPr>
            <a:r>
              <a:rPr lang="en-US" altLang="ja-JP" sz="1600" dirty="0">
                <a:latin typeface="+mn-lt"/>
                <a:ea typeface="HG丸ｺﾞｼｯｸM-PRO" panose="020F0600000000000000" pitchFamily="50" charset="-128"/>
              </a:rPr>
              <a:t>Tolerance 1</a:t>
            </a:r>
            <a:r>
              <a:rPr lang="ja-JP" altLang="en-US" sz="1600" dirty="0">
                <a:latin typeface="+mn-lt"/>
                <a:ea typeface="HG丸ｺﾞｼｯｸM-PRO" panose="020F0600000000000000" pitchFamily="50" charset="-128"/>
              </a:rPr>
              <a:t>（</a:t>
            </a:r>
            <a:r>
              <a:rPr lang="en-US" altLang="ja-JP" sz="1600" dirty="0">
                <a:latin typeface="+mn-lt"/>
                <a:ea typeface="HG丸ｺﾞｼｯｸM-PRO" panose="020F0600000000000000" pitchFamily="50" charset="-128"/>
              </a:rPr>
              <a:t>WF 1</a:t>
            </a:r>
            <a:r>
              <a:rPr lang="ja-JP" altLang="en-US" sz="1600" dirty="0">
                <a:latin typeface="+mn-lt"/>
                <a:ea typeface="HG丸ｺﾞｼｯｸM-PRO" panose="020F0600000000000000" pitchFamily="50" charset="-128"/>
              </a:rPr>
              <a:t>）</a:t>
            </a:r>
            <a:r>
              <a:rPr lang="en-US" altLang="ja-JP" sz="1600" dirty="0">
                <a:latin typeface="+mn-lt"/>
                <a:ea typeface="HG丸ｺﾞｼｯｸM-PRO" panose="020F0600000000000000" pitchFamily="50" charset="-128"/>
              </a:rPr>
              <a:t>: base line ±25%</a:t>
            </a:r>
            <a:r>
              <a:rPr lang="ja-JP" altLang="en-US" sz="1600" dirty="0" err="1">
                <a:latin typeface="+mn-lt"/>
                <a:ea typeface="HG丸ｺﾞｼｯｸM-PRO" panose="020F0600000000000000" pitchFamily="50" charset="-128"/>
              </a:rPr>
              <a:t> </a:t>
            </a:r>
            <a:r>
              <a:rPr lang="en-US" altLang="ja-JP" sz="1600" dirty="0">
                <a:latin typeface="+mn-lt"/>
                <a:ea typeface="HG丸ｺﾞｼｯｸM-PRO" panose="020F0600000000000000" pitchFamily="50" charset="-128"/>
              </a:rPr>
              <a:t>Tolerance 2</a:t>
            </a:r>
            <a:r>
              <a:rPr lang="ja-JP" altLang="en-US" sz="1600" dirty="0">
                <a:latin typeface="+mn-lt"/>
                <a:ea typeface="HG丸ｺﾞｼｯｸM-PRO" panose="020F0600000000000000" pitchFamily="50" charset="-128"/>
              </a:rPr>
              <a:t>（</a:t>
            </a:r>
            <a:r>
              <a:rPr lang="en-US" altLang="ja-JP" sz="1600" dirty="0">
                <a:latin typeface="+mn-lt"/>
                <a:ea typeface="HG丸ｺﾞｼｯｸM-PRO" panose="020F0600000000000000" pitchFamily="50" charset="-128"/>
              </a:rPr>
              <a:t>WF 0-1</a:t>
            </a:r>
            <a:r>
              <a:rPr lang="ja-JP" altLang="en-US" sz="1600" dirty="0">
                <a:latin typeface="+mn-lt"/>
                <a:ea typeface="HG丸ｺﾞｼｯｸM-PRO" panose="020F0600000000000000" pitchFamily="50" charset="-128"/>
              </a:rPr>
              <a:t>）</a:t>
            </a:r>
            <a:r>
              <a:rPr lang="en-US" altLang="ja-JP" sz="1600" dirty="0">
                <a:latin typeface="+mn-lt"/>
                <a:ea typeface="HG丸ｺﾞｼｯｸM-PRO" panose="020F0600000000000000" pitchFamily="50" charset="-128"/>
              </a:rPr>
              <a:t>:base line ±50%</a:t>
            </a:r>
          </a:p>
          <a:p>
            <a:pPr marL="285750" indent="-285750" algn="l">
              <a:buFont typeface="Arial" panose="020B0604020202020204" pitchFamily="34" charset="0"/>
              <a:buChar char="•"/>
            </a:pPr>
            <a:r>
              <a:rPr lang="en-US" altLang="ja-JP" sz="1600" dirty="0">
                <a:latin typeface="+mn-lt"/>
                <a:ea typeface="HG丸ｺﾞｼｯｸM-PRO" panose="020F0600000000000000" pitchFamily="50" charset="-128"/>
              </a:rPr>
              <a:t>Threshold speed of </a:t>
            </a:r>
            <a:r>
              <a:rPr kumimoji="1" lang="en-US" altLang="ja-JP" sz="1600" dirty="0">
                <a:latin typeface="+mn-lt"/>
                <a:ea typeface="HG丸ｺﾞｼｯｸM-PRO" panose="020F0600000000000000" pitchFamily="50" charset="-128"/>
              </a:rPr>
              <a:t>Urban/Rural/Motorway</a:t>
            </a:r>
            <a:r>
              <a:rPr lang="en-US" altLang="ja-JP" sz="1600" dirty="0">
                <a:latin typeface="+mn-lt"/>
                <a:ea typeface="HG丸ｺﾞｼｯｸM-PRO" panose="020F0600000000000000" pitchFamily="50" charset="-128"/>
              </a:rPr>
              <a:t>: </a:t>
            </a:r>
            <a:r>
              <a:rPr kumimoji="1" lang="en-US" altLang="ja-JP" sz="1600" dirty="0">
                <a:latin typeface="+mn-lt"/>
                <a:ea typeface="HG丸ｺﾞｼｯｸM-PRO" panose="020F0600000000000000" pitchFamily="50" charset="-128"/>
              </a:rPr>
              <a:t>45</a:t>
            </a:r>
            <a:r>
              <a:rPr lang="en-US" altLang="ja-JP" sz="1600" dirty="0">
                <a:latin typeface="+mn-lt"/>
                <a:ea typeface="HG丸ｺﾞｼｯｸM-PRO" panose="020F0600000000000000" pitchFamily="50" charset="-128"/>
              </a:rPr>
              <a:t>,8</a:t>
            </a:r>
            <a:r>
              <a:rPr kumimoji="1" lang="en-US" altLang="ja-JP" sz="1600" dirty="0">
                <a:latin typeface="+mn-lt"/>
                <a:ea typeface="HG丸ｺﾞｼｯｸM-PRO" panose="020F0600000000000000" pitchFamily="50" charset="-128"/>
              </a:rPr>
              <a:t>0km/h</a:t>
            </a:r>
          </a:p>
        </p:txBody>
      </p:sp>
      <p:sp>
        <p:nvSpPr>
          <p:cNvPr id="4" name="正方形/長方形 3"/>
          <p:cNvSpPr/>
          <p:nvPr/>
        </p:nvSpPr>
        <p:spPr bwMode="auto">
          <a:xfrm>
            <a:off x="8041084" y="2893536"/>
            <a:ext cx="609600" cy="1199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sp>
        <p:nvSpPr>
          <p:cNvPr id="14" name="正方形/長方形 13"/>
          <p:cNvSpPr/>
          <p:nvPr/>
        </p:nvSpPr>
        <p:spPr bwMode="auto">
          <a:xfrm>
            <a:off x="7403902" y="3850301"/>
            <a:ext cx="1449587" cy="84524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sp>
        <p:nvSpPr>
          <p:cNvPr id="17" name="正方形/長方形 16"/>
          <p:cNvSpPr/>
          <p:nvPr/>
        </p:nvSpPr>
        <p:spPr bwMode="auto">
          <a:xfrm>
            <a:off x="1892925" y="2928354"/>
            <a:ext cx="983625" cy="2720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sp>
        <p:nvSpPr>
          <p:cNvPr id="18" name="正方形/長方形 17"/>
          <p:cNvSpPr/>
          <p:nvPr/>
        </p:nvSpPr>
        <p:spPr bwMode="auto">
          <a:xfrm>
            <a:off x="762001" y="3324127"/>
            <a:ext cx="1676400" cy="2720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sp>
        <p:nvSpPr>
          <p:cNvPr id="19" name="正方形/長方形 18"/>
          <p:cNvSpPr/>
          <p:nvPr/>
        </p:nvSpPr>
        <p:spPr bwMode="auto">
          <a:xfrm>
            <a:off x="2540290" y="4035430"/>
            <a:ext cx="1650414" cy="56514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sp>
        <p:nvSpPr>
          <p:cNvPr id="5" name="テキスト ボックス 4"/>
          <p:cNvSpPr txBox="1"/>
          <p:nvPr/>
        </p:nvSpPr>
        <p:spPr>
          <a:xfrm>
            <a:off x="742951" y="3409916"/>
            <a:ext cx="1454244" cy="246221"/>
          </a:xfrm>
          <a:prstGeom prst="rect">
            <a:avLst/>
          </a:prstGeom>
          <a:noFill/>
        </p:spPr>
        <p:txBody>
          <a:bodyPr wrap="none" rtlCol="0">
            <a:spAutoFit/>
          </a:bodyPr>
          <a:lstStyle/>
          <a:p>
            <a:pPr algn="l"/>
            <a:r>
              <a:rPr lang="en-US" altLang="ja-JP" sz="1000" dirty="0"/>
              <a:t>CO2 emission on road</a:t>
            </a:r>
            <a:endParaRPr kumimoji="1" lang="ja-JP" altLang="en-US" sz="1000" dirty="0"/>
          </a:p>
        </p:txBody>
      </p:sp>
      <p:sp>
        <p:nvSpPr>
          <p:cNvPr id="20" name="正方形/長方形 19"/>
          <p:cNvSpPr/>
          <p:nvPr/>
        </p:nvSpPr>
        <p:spPr bwMode="auto">
          <a:xfrm>
            <a:off x="8252198" y="3503840"/>
            <a:ext cx="601292" cy="17766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62755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506"/>
            <a:ext cx="9105229" cy="511531"/>
          </a:xfrm>
        </p:spPr>
        <p:txBody>
          <a:bodyPr/>
          <a:lstStyle/>
          <a:p>
            <a:r>
              <a:rPr lang="en-US" altLang="ja-JP" sz="2400" b="1" dirty="0">
                <a:latin typeface="+mn-lt"/>
                <a:ea typeface="HG丸ｺﾞｼｯｸM-PRO" panose="020F0600000000000000" pitchFamily="50" charset="-128"/>
              </a:rPr>
              <a:t>Ratio of trip distance of instantaneous speed</a:t>
            </a:r>
            <a:endParaRPr kumimoji="1" lang="ja-JP" altLang="en-US" sz="2400" b="1" dirty="0">
              <a:latin typeface="+mn-lt"/>
            </a:endParaRPr>
          </a:p>
        </p:txBody>
      </p:sp>
      <p:graphicFrame>
        <p:nvGraphicFramePr>
          <p:cNvPr id="3" name="グラフ 2"/>
          <p:cNvGraphicFramePr/>
          <p:nvPr>
            <p:extLst>
              <p:ext uri="{D42A27DB-BD31-4B8C-83A1-F6EECF244321}">
                <p14:modId xmlns:p14="http://schemas.microsoft.com/office/powerpoint/2010/main" val="1715758068"/>
              </p:ext>
            </p:extLst>
          </p:nvPr>
        </p:nvGraphicFramePr>
        <p:xfrm>
          <a:off x="486149" y="3512465"/>
          <a:ext cx="7672746" cy="3276183"/>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p:cNvSpPr txBox="1"/>
          <p:nvPr/>
        </p:nvSpPr>
        <p:spPr>
          <a:xfrm>
            <a:off x="4269301" y="6548103"/>
            <a:ext cx="792088" cy="307777"/>
          </a:xfrm>
          <a:prstGeom prst="rect">
            <a:avLst/>
          </a:prstGeom>
          <a:noFill/>
        </p:spPr>
        <p:txBody>
          <a:bodyPr wrap="square" rtlCol="0">
            <a:spAutoFit/>
          </a:bodyPr>
          <a:lstStyle/>
          <a:p>
            <a:pPr algn="ctr"/>
            <a:r>
              <a:rPr lang="en-US" altLang="ja-JP" sz="1400" dirty="0">
                <a:latin typeface="Arial" panose="020B0604020202020204" pitchFamily="34" charset="0"/>
                <a:ea typeface="HG丸ｺﾞｼｯｸM-PRO" panose="020F0600000000000000" pitchFamily="50" charset="-128"/>
              </a:rPr>
              <a:t>time(s)</a:t>
            </a:r>
            <a:endParaRPr kumimoji="1" lang="ja-JP" altLang="en-US" sz="1400" dirty="0">
              <a:latin typeface="Arial" panose="020B0604020202020204" pitchFamily="34" charset="0"/>
              <a:ea typeface="HG丸ｺﾞｼｯｸM-PRO" panose="020F0600000000000000" pitchFamily="50" charset="-128"/>
            </a:endParaRPr>
          </a:p>
        </p:txBody>
      </p:sp>
      <p:sp>
        <p:nvSpPr>
          <p:cNvPr id="5" name="テキスト ボックス 4"/>
          <p:cNvSpPr txBox="1"/>
          <p:nvPr/>
        </p:nvSpPr>
        <p:spPr>
          <a:xfrm rot="16200000">
            <a:off x="-592198" y="5182573"/>
            <a:ext cx="1600147" cy="307777"/>
          </a:xfrm>
          <a:prstGeom prst="rect">
            <a:avLst/>
          </a:prstGeom>
          <a:noFill/>
        </p:spPr>
        <p:txBody>
          <a:bodyPr wrap="square" rtlCol="0">
            <a:spAutoFit/>
          </a:bodyPr>
          <a:lstStyle/>
          <a:p>
            <a:pPr algn="ctr"/>
            <a:r>
              <a:rPr lang="en-US" altLang="ja-JP" sz="1400" dirty="0">
                <a:latin typeface="Arial" panose="020B0604020202020204" pitchFamily="34" charset="0"/>
                <a:ea typeface="HG丸ｺﾞｼｯｸM-PRO" panose="020F0600000000000000" pitchFamily="50" charset="-128"/>
              </a:rPr>
              <a:t>speed(km/h)</a:t>
            </a:r>
            <a:endParaRPr kumimoji="1" lang="ja-JP" altLang="en-US" sz="1400" dirty="0">
              <a:latin typeface="Arial" panose="020B0604020202020204" pitchFamily="34" charset="0"/>
              <a:ea typeface="HG丸ｺﾞｼｯｸM-PRO" panose="020F0600000000000000" pitchFamily="50" charset="-128"/>
            </a:endParaRPr>
          </a:p>
        </p:txBody>
      </p:sp>
      <p:sp>
        <p:nvSpPr>
          <p:cNvPr id="7" name="テキスト ボックス 6"/>
          <p:cNvSpPr txBox="1"/>
          <p:nvPr/>
        </p:nvSpPr>
        <p:spPr>
          <a:xfrm>
            <a:off x="3657600" y="3505200"/>
            <a:ext cx="2160240" cy="400110"/>
          </a:xfrm>
          <a:prstGeom prst="rect">
            <a:avLst/>
          </a:prstGeom>
          <a:noFill/>
          <a:ln>
            <a:solidFill>
              <a:srgbClr val="00B0F0"/>
            </a:solidFill>
          </a:ln>
        </p:spPr>
        <p:txBody>
          <a:bodyPr wrap="square" rtlCol="0">
            <a:spAutoFit/>
          </a:bodyPr>
          <a:lstStyle/>
          <a:p>
            <a:pPr algn="ctr"/>
            <a:r>
              <a:rPr kumimoji="1" lang="en-US" altLang="ja-JP" sz="2000" dirty="0"/>
              <a:t>WLTC </a:t>
            </a:r>
            <a:r>
              <a:rPr lang="en-US" altLang="ja-JP" sz="2000" dirty="0"/>
              <a:t>mode</a:t>
            </a:r>
            <a:endParaRPr kumimoji="1" lang="ja-JP" altLang="en-US" sz="2000" dirty="0"/>
          </a:p>
        </p:txBody>
      </p:sp>
      <p:graphicFrame>
        <p:nvGraphicFramePr>
          <p:cNvPr id="9" name="表 8"/>
          <p:cNvGraphicFramePr>
            <a:graphicFrameLocks noGrp="1"/>
          </p:cNvGraphicFramePr>
          <p:nvPr>
            <p:extLst>
              <p:ext uri="{D42A27DB-BD31-4B8C-83A1-F6EECF244321}">
                <p14:modId xmlns:p14="http://schemas.microsoft.com/office/powerpoint/2010/main" val="3629941603"/>
              </p:ext>
            </p:extLst>
          </p:nvPr>
        </p:nvGraphicFramePr>
        <p:xfrm>
          <a:off x="794506" y="1067795"/>
          <a:ext cx="8700971" cy="1005840"/>
        </p:xfrm>
        <a:graphic>
          <a:graphicData uri="http://schemas.openxmlformats.org/drawingml/2006/table">
            <a:tbl>
              <a:tblPr firstRow="1" bandRow="1">
                <a:tableStyleId>{5940675A-B579-460E-94D1-54222C63F5DA}</a:tableStyleId>
              </a:tblPr>
              <a:tblGrid>
                <a:gridCol w="2544971">
                  <a:extLst>
                    <a:ext uri="{9D8B030D-6E8A-4147-A177-3AD203B41FA5}">
                      <a16:colId xmlns="" xmlns:a16="http://schemas.microsoft.com/office/drawing/2014/main" val="20000"/>
                    </a:ext>
                  </a:extLst>
                </a:gridCol>
                <a:gridCol w="2052000">
                  <a:extLst>
                    <a:ext uri="{9D8B030D-6E8A-4147-A177-3AD203B41FA5}">
                      <a16:colId xmlns="" xmlns:a16="http://schemas.microsoft.com/office/drawing/2014/main" val="20001"/>
                    </a:ext>
                  </a:extLst>
                </a:gridCol>
                <a:gridCol w="2052000">
                  <a:extLst>
                    <a:ext uri="{9D8B030D-6E8A-4147-A177-3AD203B41FA5}">
                      <a16:colId xmlns="" xmlns:a16="http://schemas.microsoft.com/office/drawing/2014/main" val="20002"/>
                    </a:ext>
                  </a:extLst>
                </a:gridCol>
                <a:gridCol w="2052000">
                  <a:extLst>
                    <a:ext uri="{9D8B030D-6E8A-4147-A177-3AD203B41FA5}">
                      <a16:colId xmlns="" xmlns:a16="http://schemas.microsoft.com/office/drawing/2014/main" val="20003"/>
                    </a:ext>
                  </a:extLst>
                </a:gridCol>
              </a:tblGrid>
              <a:tr h="612000">
                <a:tc>
                  <a:txBody>
                    <a:bodyPr/>
                    <a:lstStyle/>
                    <a:p>
                      <a:pPr algn="ctr"/>
                      <a:r>
                        <a:rPr kumimoji="1" lang="en-US" altLang="ja-JP" sz="1800" dirty="0">
                          <a:latin typeface="Arial" panose="020B0604020202020204" pitchFamily="34" charset="0"/>
                          <a:ea typeface="HG丸ｺﾞｼｯｸM-PRO" panose="020F0600000000000000" pitchFamily="50" charset="-128"/>
                        </a:rPr>
                        <a:t>Category</a:t>
                      </a:r>
                      <a:r>
                        <a:rPr kumimoji="1" lang="en-US" altLang="ja-JP" sz="1800" baseline="0" dirty="0">
                          <a:latin typeface="Arial" panose="020B0604020202020204" pitchFamily="34" charset="0"/>
                          <a:ea typeface="HG丸ｺﾞｼｯｸM-PRO" panose="020F0600000000000000" pitchFamily="50" charset="-128"/>
                        </a:rPr>
                        <a:t> of speed</a:t>
                      </a:r>
                      <a:endParaRPr kumimoji="1" lang="ja-JP" altLang="en-US" sz="1800" dirty="0">
                        <a:latin typeface="Arial" panose="020B0604020202020204" pitchFamily="34" charset="0"/>
                        <a:ea typeface="HG丸ｺﾞｼｯｸM-PRO" panose="020F0600000000000000" pitchFamily="50" charset="-128"/>
                      </a:endParaRPr>
                    </a:p>
                  </a:txBody>
                  <a:tcPr anchor="ctr"/>
                </a:tc>
                <a:tc>
                  <a:txBody>
                    <a:bodyPr/>
                    <a:lstStyle/>
                    <a:p>
                      <a:pPr algn="l"/>
                      <a:r>
                        <a:rPr kumimoji="1" lang="en-US" altLang="ja-JP" sz="1800" dirty="0">
                          <a:latin typeface="Arial" panose="020B0604020202020204" pitchFamily="34" charset="0"/>
                          <a:ea typeface="HG丸ｺﾞｼｯｸM-PRO" panose="020F0600000000000000" pitchFamily="50" charset="-128"/>
                        </a:rPr>
                        <a:t>1.</a:t>
                      </a:r>
                      <a:r>
                        <a:rPr kumimoji="1" lang="en-US" altLang="ja-JP" sz="1800" baseline="0" dirty="0">
                          <a:latin typeface="Arial" panose="020B0604020202020204" pitchFamily="34" charset="0"/>
                          <a:ea typeface="HG丸ｺﾞｼｯｸM-PRO" panose="020F0600000000000000" pitchFamily="50" charset="-128"/>
                        </a:rPr>
                        <a:t> Low speed</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0 – 40 km/h</a:t>
                      </a:r>
                      <a:r>
                        <a:rPr kumimoji="1" lang="ja-JP" altLang="en-US" sz="1800" dirty="0">
                          <a:latin typeface="Arial" panose="020B0604020202020204" pitchFamily="34" charset="0"/>
                          <a:ea typeface="HG丸ｺﾞｼｯｸM-PRO" panose="020F0600000000000000" pitchFamily="50" charset="-128"/>
                        </a:rPr>
                        <a:t>）</a:t>
                      </a:r>
                    </a:p>
                  </a:txBody>
                  <a:tcPr anchor="ctr">
                    <a:lnR w="12700" cap="flat" cmpd="sng" algn="ctr">
                      <a:solidFill>
                        <a:srgbClr val="FF0000"/>
                      </a:solidFill>
                      <a:prstDash val="dash"/>
                      <a:round/>
                      <a:headEnd type="none" w="med" len="med"/>
                      <a:tailEnd type="none" w="med" len="med"/>
                    </a:lnR>
                  </a:tcPr>
                </a:tc>
                <a:tc>
                  <a:txBody>
                    <a:bodyPr/>
                    <a:lstStyle/>
                    <a:p>
                      <a:pPr algn="l"/>
                      <a:r>
                        <a:rPr kumimoji="1" lang="en-US" altLang="ja-JP" sz="1800" dirty="0">
                          <a:latin typeface="Arial" panose="020B0604020202020204" pitchFamily="34" charset="0"/>
                          <a:ea typeface="HG丸ｺﾞｼｯｸM-PRO" panose="020F0600000000000000" pitchFamily="50" charset="-128"/>
                        </a:rPr>
                        <a:t>2.</a:t>
                      </a:r>
                      <a:r>
                        <a:rPr kumimoji="1" lang="en-US" altLang="ja-JP" sz="1800" baseline="0" dirty="0">
                          <a:latin typeface="Arial" panose="020B0604020202020204" pitchFamily="34" charset="0"/>
                          <a:ea typeface="HG丸ｺﾞｼｯｸM-PRO" panose="020F0600000000000000" pitchFamily="50" charset="-128"/>
                        </a:rPr>
                        <a:t> Middle speed</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40 – 60 km/h</a:t>
                      </a:r>
                      <a:r>
                        <a:rPr kumimoji="1" lang="ja-JP" altLang="en-US" sz="1800" dirty="0">
                          <a:latin typeface="Arial" panose="020B0604020202020204" pitchFamily="34" charset="0"/>
                          <a:ea typeface="HG丸ｺﾞｼｯｸM-PRO" panose="020F0600000000000000" pitchFamily="50" charset="-128"/>
                        </a:rPr>
                        <a:t>）</a:t>
                      </a:r>
                    </a:p>
                  </a:txBody>
                  <a:tcPr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l"/>
                      <a:r>
                        <a:rPr kumimoji="1" lang="en-US" altLang="ja-JP" sz="1800" dirty="0">
                          <a:latin typeface="Arial" panose="020B0604020202020204" pitchFamily="34" charset="0"/>
                          <a:ea typeface="HG丸ｺﾞｼｯｸM-PRO" panose="020F0600000000000000" pitchFamily="50" charset="-128"/>
                        </a:rPr>
                        <a:t>3.</a:t>
                      </a:r>
                      <a:r>
                        <a:rPr kumimoji="1" lang="en-US" altLang="ja-JP" sz="1800" baseline="0" dirty="0">
                          <a:latin typeface="Arial" panose="020B0604020202020204" pitchFamily="34" charset="0"/>
                          <a:ea typeface="HG丸ｺﾞｼｯｸM-PRO" panose="020F0600000000000000" pitchFamily="50" charset="-128"/>
                        </a:rPr>
                        <a:t> High speed</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60 km/h -</a:t>
                      </a:r>
                      <a:r>
                        <a:rPr kumimoji="1" lang="ja-JP" altLang="en-US" sz="1800" baseline="0" dirty="0">
                          <a:latin typeface="Arial" panose="020B0604020202020204" pitchFamily="34" charset="0"/>
                          <a:ea typeface="HG丸ｺﾞｼｯｸM-PRO" panose="020F0600000000000000" pitchFamily="50" charset="-128"/>
                        </a:rPr>
                        <a:t> ）</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0"/>
                  </a:ext>
                </a:extLst>
              </a:tr>
              <a:tr h="324000">
                <a:tc>
                  <a:txBody>
                    <a:bodyPr/>
                    <a:lstStyle/>
                    <a:p>
                      <a:pPr algn="ctr"/>
                      <a:r>
                        <a:rPr kumimoji="1" lang="en-US" altLang="ja-JP" sz="1800" dirty="0">
                          <a:latin typeface="Arial" panose="020B0604020202020204" pitchFamily="34" charset="0"/>
                          <a:ea typeface="HG丸ｺﾞｼｯｸM-PRO" panose="020F0600000000000000" pitchFamily="50" charset="-128"/>
                        </a:rPr>
                        <a:t>Percentage</a:t>
                      </a:r>
                      <a:r>
                        <a:rPr kumimoji="1" lang="en-US" altLang="ja-JP" sz="1800" baseline="0" dirty="0">
                          <a:latin typeface="Arial" panose="020B0604020202020204" pitchFamily="34" charset="0"/>
                          <a:ea typeface="HG丸ｺﾞｼｯｸM-PRO" panose="020F0600000000000000" pitchFamily="50" charset="-128"/>
                        </a:rPr>
                        <a:t> of distance</a:t>
                      </a:r>
                      <a:endParaRPr kumimoji="1" lang="ja-JP" altLang="en-US" sz="1800" dirty="0">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dirty="0">
                          <a:latin typeface="Arial" panose="020B0604020202020204" pitchFamily="34" charset="0"/>
                          <a:ea typeface="HG丸ｺﾞｼｯｸM-PRO" panose="020F0600000000000000" pitchFamily="50" charset="-128"/>
                        </a:rPr>
                        <a:t>20 – 35</a:t>
                      </a:r>
                      <a:r>
                        <a:rPr kumimoji="1" lang="en-US" altLang="ja-JP" sz="1800" baseline="0" dirty="0">
                          <a:latin typeface="Arial" panose="020B0604020202020204" pitchFamily="34" charset="0"/>
                          <a:ea typeface="HG丸ｺﾞｼｯｸM-PRO" panose="020F0600000000000000" pitchFamily="50" charset="-128"/>
                        </a:rPr>
                        <a:t> </a:t>
                      </a:r>
                      <a:r>
                        <a:rPr kumimoji="1" lang="en-US" altLang="ja-JP" sz="1800" dirty="0">
                          <a:latin typeface="Arial" panose="020B0604020202020204" pitchFamily="34" charset="0"/>
                          <a:ea typeface="HG丸ｺﾞｼｯｸM-PRO" panose="020F0600000000000000" pitchFamily="50" charset="-128"/>
                        </a:rPr>
                        <a:t>%</a:t>
                      </a:r>
                      <a:endParaRPr kumimoji="1" lang="ja-JP" altLang="en-US" sz="1800" dirty="0">
                        <a:latin typeface="Arial" panose="020B0604020202020204" pitchFamily="34" charset="0"/>
                        <a:ea typeface="HG丸ｺﾞｼｯｸM-PRO" panose="020F0600000000000000" pitchFamily="50" charset="-128"/>
                      </a:endParaRPr>
                    </a:p>
                  </a:txBody>
                  <a:tcPr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dirty="0">
                          <a:latin typeface="Arial" panose="020B0604020202020204" pitchFamily="34" charset="0"/>
                          <a:ea typeface="HG丸ｺﾞｼｯｸM-PRO" panose="020F0600000000000000" pitchFamily="50" charset="-128"/>
                        </a:rPr>
                        <a:t>30</a:t>
                      </a:r>
                      <a:r>
                        <a:rPr kumimoji="1" lang="en-US" altLang="ja-JP" sz="1800" baseline="0" dirty="0">
                          <a:latin typeface="Arial" panose="020B0604020202020204" pitchFamily="34" charset="0"/>
                          <a:ea typeface="HG丸ｺﾞｼｯｸM-PRO" panose="020F0600000000000000" pitchFamily="50" charset="-128"/>
                        </a:rPr>
                        <a:t> </a:t>
                      </a:r>
                      <a:r>
                        <a:rPr kumimoji="1" lang="en-US" altLang="ja-JP" sz="1800" dirty="0">
                          <a:latin typeface="Arial" panose="020B0604020202020204" pitchFamily="34" charset="0"/>
                          <a:ea typeface="HG丸ｺﾞｼｯｸM-PRO" panose="020F0600000000000000" pitchFamily="50" charset="-128"/>
                        </a:rPr>
                        <a:t>± 10%</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dirty="0">
                          <a:latin typeface="Arial" panose="020B0604020202020204" pitchFamily="34" charset="0"/>
                          <a:ea typeface="HG丸ｺﾞｼｯｸM-PRO" panose="020F0600000000000000" pitchFamily="50" charset="-128"/>
                        </a:rPr>
                        <a:t>45 ± 10%</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10" name="テキスト ボックス 9"/>
          <p:cNvSpPr txBox="1"/>
          <p:nvPr/>
        </p:nvSpPr>
        <p:spPr>
          <a:xfrm>
            <a:off x="7620000" y="3506311"/>
            <a:ext cx="2355008" cy="738664"/>
          </a:xfrm>
          <a:prstGeom prst="rect">
            <a:avLst/>
          </a:prstGeom>
          <a:noFill/>
        </p:spPr>
        <p:txBody>
          <a:bodyPr wrap="square" rtlCol="0">
            <a:spAutoFit/>
          </a:bodyPr>
          <a:lstStyle/>
          <a:p>
            <a:pPr algn="l"/>
            <a:r>
              <a:rPr lang="en-US" altLang="ja-JP" sz="1400" dirty="0">
                <a:latin typeface="+mn-lt"/>
                <a:ea typeface="HG丸ｺﾞｼｯｸM-PRO" panose="020F0600000000000000" pitchFamily="50" charset="-128"/>
              </a:rPr>
              <a:t>Ratio of distance classified by instantaneous speed in WLTC mode</a:t>
            </a:r>
            <a:endParaRPr kumimoji="1" lang="ja-JP" altLang="en-US" sz="1400" u="sng" dirty="0">
              <a:latin typeface="+mn-lt"/>
              <a:ea typeface="HG丸ｺﾞｼｯｸM-PRO" panose="020F0600000000000000" pitchFamily="50" charset="-128"/>
            </a:endParaRPr>
          </a:p>
        </p:txBody>
      </p:sp>
      <p:sp>
        <p:nvSpPr>
          <p:cNvPr id="11" name="テキスト ボックス 10"/>
          <p:cNvSpPr txBox="1"/>
          <p:nvPr/>
        </p:nvSpPr>
        <p:spPr>
          <a:xfrm>
            <a:off x="0" y="558189"/>
            <a:ext cx="9589512" cy="400110"/>
          </a:xfrm>
          <a:prstGeom prst="rect">
            <a:avLst/>
          </a:prstGeom>
          <a:noFill/>
        </p:spPr>
        <p:txBody>
          <a:bodyPr wrap="square" rtlCol="0">
            <a:spAutoFit/>
          </a:bodyPr>
          <a:lstStyle/>
          <a:p>
            <a:pPr algn="l"/>
            <a:r>
              <a:rPr lang="en-US" altLang="ja-JP" sz="2000" b="1" dirty="0">
                <a:latin typeface="+mn-lt"/>
                <a:ea typeface="HG丸ｺﾞｼｯｸM-PRO" panose="020F0600000000000000" pitchFamily="50" charset="-128"/>
              </a:rPr>
              <a:t>Condition of percentage of total trip distance of instantaneous speed in RDE</a:t>
            </a:r>
            <a:endParaRPr kumimoji="1" lang="ja-JP" altLang="en-US" sz="2000" b="1" dirty="0">
              <a:latin typeface="+mn-lt"/>
              <a:ea typeface="HG丸ｺﾞｼｯｸM-PRO" panose="020F0600000000000000" pitchFamily="50" charset="-128"/>
            </a:endParaRPr>
          </a:p>
        </p:txBody>
      </p:sp>
      <p:cxnSp>
        <p:nvCxnSpPr>
          <p:cNvPr id="13" name="直線コネクタ 12"/>
          <p:cNvCxnSpPr/>
          <p:nvPr/>
        </p:nvCxnSpPr>
        <p:spPr bwMode="auto">
          <a:xfrm>
            <a:off x="914400" y="4876800"/>
            <a:ext cx="8763000" cy="0"/>
          </a:xfrm>
          <a:prstGeom prst="line">
            <a:avLst/>
          </a:prstGeom>
          <a:noFill/>
          <a:ln w="25400" cap="flat" cmpd="sng" algn="ctr">
            <a:solidFill>
              <a:srgbClr val="0000FF"/>
            </a:solidFill>
            <a:prstDash val="dash"/>
            <a:round/>
            <a:headEnd type="none" w="med" len="med"/>
            <a:tailEnd type="none" w="med" len="med"/>
          </a:ln>
          <a:effectLst/>
        </p:spPr>
      </p:cxnSp>
      <p:cxnSp>
        <p:nvCxnSpPr>
          <p:cNvPr id="16" name="直線コネクタ 15"/>
          <p:cNvCxnSpPr/>
          <p:nvPr/>
        </p:nvCxnSpPr>
        <p:spPr bwMode="auto">
          <a:xfrm>
            <a:off x="914400" y="5379600"/>
            <a:ext cx="8763000" cy="0"/>
          </a:xfrm>
          <a:prstGeom prst="line">
            <a:avLst/>
          </a:prstGeom>
          <a:noFill/>
          <a:ln w="25400" cap="flat" cmpd="sng" algn="ctr">
            <a:solidFill>
              <a:srgbClr val="FF0000"/>
            </a:solidFill>
            <a:prstDash val="dash"/>
            <a:round/>
            <a:headEnd type="none" w="med" len="med"/>
            <a:tailEnd type="none" w="med" len="med"/>
          </a:ln>
          <a:effectLst/>
        </p:spPr>
      </p:cxnSp>
      <p:sp>
        <p:nvSpPr>
          <p:cNvPr id="19" name="テキスト ボックス 18"/>
          <p:cNvSpPr txBox="1"/>
          <p:nvPr/>
        </p:nvSpPr>
        <p:spPr>
          <a:xfrm>
            <a:off x="8158895" y="4325878"/>
            <a:ext cx="1736730" cy="584775"/>
          </a:xfrm>
          <a:prstGeom prst="rect">
            <a:avLst/>
          </a:prstGeom>
          <a:noFill/>
        </p:spPr>
        <p:txBody>
          <a:bodyPr wrap="square" rtlCol="0">
            <a:spAutoFit/>
          </a:bodyPr>
          <a:lstStyle/>
          <a:p>
            <a:pPr algn="l">
              <a:spcBef>
                <a:spcPts val="0"/>
              </a:spcBef>
            </a:pPr>
            <a:r>
              <a:rPr lang="en-US" altLang="ja-JP" sz="1400" dirty="0"/>
              <a:t>(60 km/h – )</a:t>
            </a:r>
          </a:p>
          <a:p>
            <a:pPr>
              <a:spcBef>
                <a:spcPts val="0"/>
              </a:spcBef>
            </a:pPr>
            <a:r>
              <a:rPr lang="en-US" altLang="ja-JP" sz="1800" dirty="0"/>
              <a:t>45%</a:t>
            </a:r>
            <a:endParaRPr lang="ja-JP" altLang="en-US" sz="1800" dirty="0"/>
          </a:p>
        </p:txBody>
      </p:sp>
      <p:sp>
        <p:nvSpPr>
          <p:cNvPr id="20" name="テキスト ボックス 19"/>
          <p:cNvSpPr txBox="1"/>
          <p:nvPr/>
        </p:nvSpPr>
        <p:spPr>
          <a:xfrm>
            <a:off x="8130423" y="4884066"/>
            <a:ext cx="1736730" cy="584775"/>
          </a:xfrm>
          <a:prstGeom prst="rect">
            <a:avLst/>
          </a:prstGeom>
          <a:noFill/>
        </p:spPr>
        <p:txBody>
          <a:bodyPr wrap="square" rtlCol="0">
            <a:spAutoFit/>
          </a:bodyPr>
          <a:lstStyle/>
          <a:p>
            <a:pPr algn="l">
              <a:spcBef>
                <a:spcPts val="0"/>
              </a:spcBef>
            </a:pPr>
            <a:r>
              <a:rPr lang="en-US" altLang="ja-JP" sz="1400" dirty="0"/>
              <a:t>(40 – 60 km/h )</a:t>
            </a:r>
          </a:p>
          <a:p>
            <a:pPr>
              <a:spcBef>
                <a:spcPts val="0"/>
              </a:spcBef>
            </a:pPr>
            <a:r>
              <a:rPr lang="en-US" altLang="ja-JP" sz="1800" dirty="0"/>
              <a:t>30%</a:t>
            </a:r>
            <a:endParaRPr lang="ja-JP" altLang="en-US" sz="1800" dirty="0"/>
          </a:p>
        </p:txBody>
      </p:sp>
      <p:sp>
        <p:nvSpPr>
          <p:cNvPr id="21" name="テキスト ボックス 20"/>
          <p:cNvSpPr txBox="1"/>
          <p:nvPr/>
        </p:nvSpPr>
        <p:spPr>
          <a:xfrm>
            <a:off x="8178061" y="5461575"/>
            <a:ext cx="1736730" cy="584775"/>
          </a:xfrm>
          <a:prstGeom prst="rect">
            <a:avLst/>
          </a:prstGeom>
          <a:noFill/>
        </p:spPr>
        <p:txBody>
          <a:bodyPr wrap="square" rtlCol="0">
            <a:spAutoFit/>
          </a:bodyPr>
          <a:lstStyle/>
          <a:p>
            <a:pPr algn="l">
              <a:spcBef>
                <a:spcPts val="0"/>
              </a:spcBef>
            </a:pPr>
            <a:r>
              <a:rPr lang="en-US" altLang="ja-JP" sz="1400" dirty="0"/>
              <a:t>(0 – 40 km/h )</a:t>
            </a:r>
          </a:p>
          <a:p>
            <a:pPr>
              <a:spcBef>
                <a:spcPts val="0"/>
              </a:spcBef>
            </a:pPr>
            <a:r>
              <a:rPr lang="en-US" altLang="ja-JP" sz="1800" dirty="0"/>
              <a:t>25%</a:t>
            </a:r>
            <a:endParaRPr lang="ja-JP" altLang="en-US" sz="1800" dirty="0"/>
          </a:p>
        </p:txBody>
      </p:sp>
      <p:sp>
        <p:nvSpPr>
          <p:cNvPr id="22" name="スライド番号プレースホルダー 21"/>
          <p:cNvSpPr>
            <a:spLocks noGrp="1"/>
          </p:cNvSpPr>
          <p:nvPr>
            <p:ph type="sldNum" sz="quarter" idx="12"/>
          </p:nvPr>
        </p:nvSpPr>
        <p:spPr/>
        <p:txBody>
          <a:bodyPr/>
          <a:lstStyle/>
          <a:p>
            <a:pPr>
              <a:defRPr/>
            </a:pPr>
            <a:fld id="{06B65ACD-BED6-4BD2-A3AE-CE8EC09F10D3}" type="slidenum">
              <a:rPr lang="en-US" altLang="ja-JP" smtClean="0">
                <a:solidFill>
                  <a:prstClr val="black"/>
                </a:solidFill>
              </a:rPr>
              <a:pPr>
                <a:defRPr/>
              </a:pPr>
              <a:t>19</a:t>
            </a:fld>
            <a:endParaRPr lang="en-US" altLang="ja-JP">
              <a:solidFill>
                <a:prstClr val="black"/>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162654262"/>
              </p:ext>
            </p:extLst>
          </p:nvPr>
        </p:nvGraphicFramePr>
        <p:xfrm>
          <a:off x="794506" y="2367346"/>
          <a:ext cx="8700971" cy="1005840"/>
        </p:xfrm>
        <a:graphic>
          <a:graphicData uri="http://schemas.openxmlformats.org/drawingml/2006/table">
            <a:tbl>
              <a:tblPr firstRow="1" bandRow="1">
                <a:tableStyleId>{5940675A-B579-460E-94D1-54222C63F5DA}</a:tableStyleId>
              </a:tblPr>
              <a:tblGrid>
                <a:gridCol w="2544971">
                  <a:extLst>
                    <a:ext uri="{9D8B030D-6E8A-4147-A177-3AD203B41FA5}">
                      <a16:colId xmlns="" xmlns:a16="http://schemas.microsoft.com/office/drawing/2014/main" val="20000"/>
                    </a:ext>
                  </a:extLst>
                </a:gridCol>
                <a:gridCol w="2052000">
                  <a:extLst>
                    <a:ext uri="{9D8B030D-6E8A-4147-A177-3AD203B41FA5}">
                      <a16:colId xmlns="" xmlns:a16="http://schemas.microsoft.com/office/drawing/2014/main" val="20001"/>
                    </a:ext>
                  </a:extLst>
                </a:gridCol>
                <a:gridCol w="2052000">
                  <a:extLst>
                    <a:ext uri="{9D8B030D-6E8A-4147-A177-3AD203B41FA5}">
                      <a16:colId xmlns="" xmlns:a16="http://schemas.microsoft.com/office/drawing/2014/main" val="20002"/>
                    </a:ext>
                  </a:extLst>
                </a:gridCol>
                <a:gridCol w="2052000">
                  <a:extLst>
                    <a:ext uri="{9D8B030D-6E8A-4147-A177-3AD203B41FA5}">
                      <a16:colId xmlns="" xmlns:a16="http://schemas.microsoft.com/office/drawing/2014/main" val="20003"/>
                    </a:ext>
                  </a:extLst>
                </a:gridCol>
              </a:tblGrid>
              <a:tr h="624587">
                <a:tc>
                  <a:txBody>
                    <a:bodyPr/>
                    <a:lstStyle/>
                    <a:p>
                      <a:pPr algn="ctr"/>
                      <a:r>
                        <a:rPr kumimoji="1" lang="en-US" altLang="ja-JP" sz="1800" baseline="0" dirty="0">
                          <a:latin typeface="Arial" panose="020B0604020202020204" pitchFamily="34" charset="0"/>
                          <a:ea typeface="HG丸ｺﾞｼｯｸM-PRO" panose="020F0600000000000000" pitchFamily="50" charset="-128"/>
                        </a:rPr>
                        <a:t>Category of speed</a:t>
                      </a:r>
                      <a:endParaRPr kumimoji="1" lang="ja-JP" altLang="en-US" sz="1800" dirty="0">
                        <a:latin typeface="Arial" panose="020B0604020202020204" pitchFamily="34" charset="0"/>
                        <a:ea typeface="HG丸ｺﾞｼｯｸM-PRO" panose="020F0600000000000000" pitchFamily="50" charset="-128"/>
                      </a:endParaRPr>
                    </a:p>
                  </a:txBody>
                  <a:tcPr anchor="ctr"/>
                </a:tc>
                <a:tc>
                  <a:txBody>
                    <a:bodyPr/>
                    <a:lstStyle/>
                    <a:p>
                      <a:pPr algn="l"/>
                      <a:r>
                        <a:rPr kumimoji="1" lang="en-US" altLang="ja-JP" sz="1800" dirty="0">
                          <a:latin typeface="Arial" panose="020B0604020202020204" pitchFamily="34" charset="0"/>
                          <a:ea typeface="HG丸ｺﾞｼｯｸM-PRO" panose="020F0600000000000000" pitchFamily="50" charset="-128"/>
                        </a:rPr>
                        <a:t>1.</a:t>
                      </a:r>
                      <a:r>
                        <a:rPr kumimoji="1" lang="en-US" altLang="ja-JP" sz="1800" baseline="0" dirty="0">
                          <a:latin typeface="Arial" panose="020B0604020202020204" pitchFamily="34" charset="0"/>
                          <a:ea typeface="HG丸ｺﾞｼｯｸM-PRO" panose="020F0600000000000000" pitchFamily="50" charset="-128"/>
                        </a:rPr>
                        <a:t> Urban</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0 – 60 km/h</a:t>
                      </a:r>
                      <a:r>
                        <a:rPr kumimoji="1" lang="ja-JP" altLang="en-US" sz="1800" dirty="0">
                          <a:latin typeface="Arial" panose="020B0604020202020204" pitchFamily="34" charset="0"/>
                          <a:ea typeface="HG丸ｺﾞｼｯｸM-PRO" panose="020F0600000000000000" pitchFamily="50" charset="-128"/>
                        </a:rPr>
                        <a:t>）</a:t>
                      </a:r>
                    </a:p>
                  </a:txBody>
                  <a:tcPr anchor="ctr">
                    <a:lnR w="12700" cap="flat" cmpd="sng" algn="ctr">
                      <a:solidFill>
                        <a:srgbClr val="FF0000"/>
                      </a:solidFill>
                      <a:prstDash val="dash"/>
                      <a:round/>
                      <a:headEnd type="none" w="med" len="med"/>
                      <a:tailEnd type="none" w="med" len="med"/>
                    </a:lnR>
                  </a:tcPr>
                </a:tc>
                <a:tc>
                  <a:txBody>
                    <a:bodyPr/>
                    <a:lstStyle/>
                    <a:p>
                      <a:pPr algn="l"/>
                      <a:r>
                        <a:rPr kumimoji="1" lang="en-US" altLang="ja-JP" sz="1800" dirty="0">
                          <a:latin typeface="Arial" panose="020B0604020202020204" pitchFamily="34" charset="0"/>
                          <a:ea typeface="HG丸ｺﾞｼｯｸM-PRO" panose="020F0600000000000000" pitchFamily="50" charset="-128"/>
                        </a:rPr>
                        <a:t>2.</a:t>
                      </a:r>
                      <a:r>
                        <a:rPr kumimoji="1" lang="en-US" altLang="ja-JP" sz="1800" baseline="0" dirty="0">
                          <a:latin typeface="Arial" panose="020B0604020202020204" pitchFamily="34" charset="0"/>
                          <a:ea typeface="HG丸ｺﾞｼｯｸM-PRO" panose="020F0600000000000000" pitchFamily="50" charset="-128"/>
                        </a:rPr>
                        <a:t> Rural </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60 – 90 km/h</a:t>
                      </a:r>
                      <a:r>
                        <a:rPr kumimoji="1" lang="ja-JP" altLang="en-US" sz="1800" dirty="0">
                          <a:latin typeface="Arial" panose="020B0604020202020204" pitchFamily="34" charset="0"/>
                          <a:ea typeface="HG丸ｺﾞｼｯｸM-PRO" panose="020F0600000000000000" pitchFamily="50" charset="-128"/>
                        </a:rPr>
                        <a:t>）</a:t>
                      </a:r>
                    </a:p>
                  </a:txBody>
                  <a:tcPr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l"/>
                      <a:r>
                        <a:rPr kumimoji="1" lang="en-US" altLang="ja-JP" sz="1800" dirty="0">
                          <a:latin typeface="Arial" panose="020B0604020202020204" pitchFamily="34" charset="0"/>
                          <a:ea typeface="HG丸ｺﾞｼｯｸM-PRO" panose="020F0600000000000000" pitchFamily="50" charset="-128"/>
                        </a:rPr>
                        <a:t>3.</a:t>
                      </a:r>
                      <a:r>
                        <a:rPr kumimoji="1" lang="en-US" altLang="ja-JP" sz="1800" baseline="0" dirty="0">
                          <a:latin typeface="Arial" panose="020B0604020202020204" pitchFamily="34" charset="0"/>
                          <a:ea typeface="HG丸ｺﾞｼｯｸM-PRO" panose="020F0600000000000000" pitchFamily="50" charset="-128"/>
                        </a:rPr>
                        <a:t> Motorway</a:t>
                      </a:r>
                      <a:endParaRPr kumimoji="1" lang="en-US" altLang="ja-JP" sz="1800" dirty="0">
                        <a:latin typeface="Arial" panose="020B0604020202020204" pitchFamily="34" charset="0"/>
                        <a:ea typeface="HG丸ｺﾞｼｯｸM-PRO" panose="020F0600000000000000" pitchFamily="50" charset="-128"/>
                      </a:endParaRPr>
                    </a:p>
                    <a:p>
                      <a:pPr algn="ctr"/>
                      <a:r>
                        <a:rPr kumimoji="1" lang="ja-JP" altLang="en-US" sz="1800" dirty="0">
                          <a:latin typeface="Arial" panose="020B0604020202020204" pitchFamily="34" charset="0"/>
                          <a:ea typeface="HG丸ｺﾞｼｯｸM-PRO" panose="020F0600000000000000" pitchFamily="50" charset="-128"/>
                        </a:rPr>
                        <a:t>（</a:t>
                      </a:r>
                      <a:r>
                        <a:rPr kumimoji="1" lang="en-US" altLang="ja-JP" sz="1800" dirty="0">
                          <a:latin typeface="Arial" panose="020B0604020202020204" pitchFamily="34" charset="0"/>
                          <a:ea typeface="HG丸ｺﾞｼｯｸM-PRO" panose="020F0600000000000000" pitchFamily="50" charset="-128"/>
                        </a:rPr>
                        <a:t>90 km/h -</a:t>
                      </a:r>
                      <a:r>
                        <a:rPr kumimoji="1" lang="ja-JP" altLang="en-US" sz="1800" baseline="0" dirty="0">
                          <a:latin typeface="Arial" panose="020B0604020202020204" pitchFamily="34" charset="0"/>
                          <a:ea typeface="HG丸ｺﾞｼｯｸM-PRO" panose="020F0600000000000000" pitchFamily="50" charset="-128"/>
                        </a:rPr>
                        <a:t> ）</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0"/>
                  </a:ext>
                </a:extLst>
              </a:tr>
              <a:tr h="327410">
                <a:tc>
                  <a:txBody>
                    <a:bodyPr/>
                    <a:lstStyle/>
                    <a:p>
                      <a:pPr algn="ctr"/>
                      <a:r>
                        <a:rPr kumimoji="1" lang="en-US" altLang="ja-JP" sz="1800" dirty="0">
                          <a:latin typeface="Arial" panose="020B0604020202020204" pitchFamily="34" charset="0"/>
                          <a:ea typeface="HG丸ｺﾞｼｯｸM-PRO" panose="020F0600000000000000" pitchFamily="50" charset="-128"/>
                        </a:rPr>
                        <a:t>Percentage</a:t>
                      </a:r>
                      <a:r>
                        <a:rPr kumimoji="1" lang="en-US" altLang="ja-JP" sz="1800" baseline="0" dirty="0">
                          <a:latin typeface="Arial" panose="020B0604020202020204" pitchFamily="34" charset="0"/>
                          <a:ea typeface="HG丸ｺﾞｼｯｸM-PRO" panose="020F0600000000000000" pitchFamily="50" charset="-128"/>
                        </a:rPr>
                        <a:t> of distance</a:t>
                      </a:r>
                      <a:endParaRPr kumimoji="1" lang="ja-JP" altLang="en-US" sz="1800" dirty="0">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dirty="0">
                          <a:latin typeface="Arial" panose="020B0604020202020204" pitchFamily="34" charset="0"/>
                          <a:ea typeface="HG丸ｺﾞｼｯｸM-PRO" panose="020F0600000000000000" pitchFamily="50" charset="-128"/>
                        </a:rPr>
                        <a:t>29 – 44</a:t>
                      </a:r>
                      <a:r>
                        <a:rPr kumimoji="1" lang="en-US" altLang="ja-JP" sz="1800" baseline="0" dirty="0">
                          <a:latin typeface="Arial" panose="020B0604020202020204" pitchFamily="34" charset="0"/>
                          <a:ea typeface="HG丸ｺﾞｼｯｸM-PRO" panose="020F0600000000000000" pitchFamily="50" charset="-128"/>
                        </a:rPr>
                        <a:t> </a:t>
                      </a:r>
                      <a:r>
                        <a:rPr kumimoji="1" lang="en-US" altLang="ja-JP" sz="1800" dirty="0">
                          <a:latin typeface="Arial" panose="020B0604020202020204" pitchFamily="34" charset="0"/>
                          <a:ea typeface="HG丸ｺﾞｼｯｸM-PRO" panose="020F0600000000000000" pitchFamily="50" charset="-128"/>
                        </a:rPr>
                        <a:t>%</a:t>
                      </a:r>
                      <a:endParaRPr kumimoji="1" lang="ja-JP" altLang="en-US" sz="1800" dirty="0">
                        <a:latin typeface="Arial" panose="020B0604020202020204" pitchFamily="34" charset="0"/>
                        <a:ea typeface="HG丸ｺﾞｼｯｸM-PRO" panose="020F0600000000000000" pitchFamily="50" charset="-128"/>
                      </a:endParaRPr>
                    </a:p>
                  </a:txBody>
                  <a:tcPr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baseline="0" dirty="0">
                          <a:latin typeface="Arial" panose="020B0604020202020204" pitchFamily="34" charset="0"/>
                          <a:ea typeface="HG丸ｺﾞｼｯｸM-PRO" panose="020F0600000000000000" pitchFamily="50" charset="-128"/>
                        </a:rPr>
                        <a:t>33 </a:t>
                      </a:r>
                      <a:r>
                        <a:rPr kumimoji="1" lang="en-US" altLang="ja-JP" sz="1800" dirty="0">
                          <a:latin typeface="Arial" panose="020B0604020202020204" pitchFamily="34" charset="0"/>
                          <a:ea typeface="HG丸ｺﾞｼｯｸM-PRO" panose="020F0600000000000000" pitchFamily="50" charset="-128"/>
                        </a:rPr>
                        <a:t>± 10%</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dirty="0">
                          <a:latin typeface="Arial" panose="020B0604020202020204" pitchFamily="34" charset="0"/>
                          <a:ea typeface="HG丸ｺﾞｼｯｸM-PRO" panose="020F0600000000000000" pitchFamily="50" charset="-128"/>
                        </a:rPr>
                        <a:t>33 ± 10%</a:t>
                      </a:r>
                      <a:endParaRPr kumimoji="1" lang="ja-JP" altLang="en-US" sz="1800" dirty="0">
                        <a:latin typeface="Arial" panose="020B0604020202020204" pitchFamily="34" charset="0"/>
                        <a:ea typeface="HG丸ｺﾞｼｯｸM-PRO" panose="020F0600000000000000" pitchFamily="50" charset="-128"/>
                      </a:endParaRPr>
                    </a:p>
                  </a:txBody>
                  <a:tcPr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23" name="テキスト ボックス 22"/>
          <p:cNvSpPr txBox="1"/>
          <p:nvPr/>
        </p:nvSpPr>
        <p:spPr>
          <a:xfrm>
            <a:off x="189752" y="2041428"/>
            <a:ext cx="3000999" cy="338554"/>
          </a:xfrm>
          <a:prstGeom prst="rect">
            <a:avLst/>
          </a:prstGeom>
          <a:noFill/>
        </p:spPr>
        <p:txBody>
          <a:bodyPr wrap="square" rtlCol="0">
            <a:spAutoFit/>
          </a:bodyPr>
          <a:lstStyle/>
          <a:p>
            <a:pPr algn="l"/>
            <a:r>
              <a:rPr lang="en-US" altLang="ja-JP" sz="1600" dirty="0">
                <a:latin typeface="+mn-lt"/>
                <a:ea typeface="HG丸ｺﾞｼｯｸM-PRO" panose="020F0600000000000000" pitchFamily="50" charset="-128"/>
              </a:rPr>
              <a:t>(ref) EC’s RDE</a:t>
            </a:r>
            <a:endParaRPr kumimoji="1" lang="ja-JP" altLang="en-US" sz="1600" u="sng" dirty="0">
              <a:latin typeface="+mn-lt"/>
              <a:ea typeface="HG丸ｺﾞｼｯｸM-PRO" panose="020F0600000000000000" pitchFamily="50" charset="-128"/>
            </a:endParaRPr>
          </a:p>
        </p:txBody>
      </p:sp>
      <p:sp>
        <p:nvSpPr>
          <p:cNvPr id="24" name="正方形/長方形 23"/>
          <p:cNvSpPr/>
          <p:nvPr/>
        </p:nvSpPr>
        <p:spPr>
          <a:xfrm>
            <a:off x="2095779" y="3940048"/>
            <a:ext cx="4953000" cy="338554"/>
          </a:xfrm>
          <a:prstGeom prst="rect">
            <a:avLst/>
          </a:prstGeom>
        </p:spPr>
        <p:txBody>
          <a:bodyPr>
            <a:spAutoFit/>
          </a:bodyPr>
          <a:lstStyle/>
          <a:p>
            <a:r>
              <a:rPr lang="en-US" altLang="ja-JP" sz="1600" dirty="0"/>
              <a:t>(Ex-High phase is not adopted in Japan)</a:t>
            </a:r>
            <a:endParaRPr lang="ja-JP" altLang="en-US" sz="1600" dirty="0"/>
          </a:p>
        </p:txBody>
      </p:sp>
    </p:spTree>
    <p:extLst>
      <p:ext uri="{BB962C8B-B14F-4D97-AF65-F5344CB8AC3E}">
        <p14:creationId xmlns:p14="http://schemas.microsoft.com/office/powerpoint/2010/main" val="260430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D1CE729B-A885-4D95-8502-F83D43564455}"/>
              </a:ext>
            </a:extLst>
          </p:cNvPr>
          <p:cNvSpPr>
            <a:spLocks noGrp="1"/>
          </p:cNvSpPr>
          <p:nvPr>
            <p:ph idx="1"/>
          </p:nvPr>
        </p:nvSpPr>
        <p:spPr>
          <a:xfrm>
            <a:off x="3448050" y="2743200"/>
            <a:ext cx="3009900" cy="762000"/>
          </a:xfrm>
        </p:spPr>
        <p:txBody>
          <a:bodyPr/>
          <a:lstStyle/>
          <a:p>
            <a:pPr marL="0" indent="0">
              <a:buNone/>
            </a:pPr>
            <a:r>
              <a:rPr lang="en-US" altLang="ja-JP" sz="4000" dirty="0"/>
              <a:t>Background</a:t>
            </a:r>
            <a:endParaRPr kumimoji="1" lang="ja-JP" altLang="en-US" sz="4000" dirty="0"/>
          </a:p>
        </p:txBody>
      </p:sp>
    </p:spTree>
    <p:extLst>
      <p:ext uri="{BB962C8B-B14F-4D97-AF65-F5344CB8AC3E}">
        <p14:creationId xmlns:p14="http://schemas.microsoft.com/office/powerpoint/2010/main" val="973170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9" y="16654"/>
            <a:ext cx="9166538" cy="516746"/>
          </a:xfrm>
        </p:spPr>
        <p:txBody>
          <a:bodyPr/>
          <a:lstStyle/>
          <a:p>
            <a:r>
              <a:rPr lang="en-US" altLang="ja-JP" sz="2400" b="1" dirty="0">
                <a:latin typeface="+mn-lt"/>
                <a:ea typeface="HG丸ｺﾞｼｯｸM-PRO" panose="020F0600000000000000" pitchFamily="50" charset="-128"/>
              </a:rPr>
              <a:t>Checking the ratio of total trip distance (1)</a:t>
            </a:r>
            <a:endParaRPr kumimoji="1" lang="ja-JP" altLang="en-US" sz="2400" b="1" dirty="0">
              <a:latin typeface="+mn-lt"/>
            </a:endParaRPr>
          </a:p>
        </p:txBody>
      </p:sp>
      <p:pic>
        <p:nvPicPr>
          <p:cNvPr id="3" name="図 2"/>
          <p:cNvPicPr>
            <a:picLocks noChangeAspect="1"/>
          </p:cNvPicPr>
          <p:nvPr/>
        </p:nvPicPr>
        <p:blipFill rotWithShape="1">
          <a:blip r:embed="rId3"/>
          <a:srcRect b="31789"/>
          <a:stretch/>
        </p:blipFill>
        <p:spPr>
          <a:xfrm>
            <a:off x="111611" y="2504886"/>
            <a:ext cx="9682775" cy="3505200"/>
          </a:xfrm>
          <a:prstGeom prst="rect">
            <a:avLst/>
          </a:prstGeom>
        </p:spPr>
      </p:pic>
      <p:sp>
        <p:nvSpPr>
          <p:cNvPr id="4" name="テキスト ボックス 3"/>
          <p:cNvSpPr txBox="1"/>
          <p:nvPr/>
        </p:nvSpPr>
        <p:spPr>
          <a:xfrm>
            <a:off x="-26326" y="614810"/>
            <a:ext cx="8305800" cy="461665"/>
          </a:xfrm>
          <a:prstGeom prst="rect">
            <a:avLst/>
          </a:prstGeom>
          <a:noFill/>
        </p:spPr>
        <p:txBody>
          <a:bodyPr wrap="square" rtlCol="0">
            <a:spAutoFit/>
          </a:bodyPr>
          <a:lstStyle/>
          <a:p>
            <a:pPr algn="l"/>
            <a:r>
              <a:rPr lang="en-US" altLang="ja-JP" sz="2400" b="1" dirty="0">
                <a:latin typeface="+mn-lt"/>
                <a:ea typeface="HG丸ｺﾞｼｯｸM-PRO" panose="020F0600000000000000" pitchFamily="50" charset="-128"/>
              </a:rPr>
              <a:t>Example of On-Road examination (route A)</a:t>
            </a:r>
            <a:endParaRPr kumimoji="1" lang="ja-JP" altLang="en-US" sz="2400" b="1" dirty="0">
              <a:latin typeface="+mn-lt"/>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165456880"/>
              </p:ext>
            </p:extLst>
          </p:nvPr>
        </p:nvGraphicFramePr>
        <p:xfrm>
          <a:off x="381000" y="1139876"/>
          <a:ext cx="9143999" cy="1280160"/>
        </p:xfrm>
        <a:graphic>
          <a:graphicData uri="http://schemas.openxmlformats.org/drawingml/2006/table">
            <a:tbl>
              <a:tblPr firstRow="1" bandRow="1">
                <a:tableStyleId>{5940675A-B579-460E-94D1-54222C63F5DA}</a:tableStyleId>
              </a:tblPr>
              <a:tblGrid>
                <a:gridCol w="1627322">
                  <a:extLst>
                    <a:ext uri="{9D8B030D-6E8A-4147-A177-3AD203B41FA5}">
                      <a16:colId xmlns="" xmlns:a16="http://schemas.microsoft.com/office/drawing/2014/main" val="20000"/>
                    </a:ext>
                  </a:extLst>
                </a:gridCol>
                <a:gridCol w="2505559">
                  <a:extLst>
                    <a:ext uri="{9D8B030D-6E8A-4147-A177-3AD203B41FA5}">
                      <a16:colId xmlns="" xmlns:a16="http://schemas.microsoft.com/office/drawing/2014/main" val="20001"/>
                    </a:ext>
                  </a:extLst>
                </a:gridCol>
                <a:gridCol w="2505559">
                  <a:extLst>
                    <a:ext uri="{9D8B030D-6E8A-4147-A177-3AD203B41FA5}">
                      <a16:colId xmlns="" xmlns:a16="http://schemas.microsoft.com/office/drawing/2014/main" val="20002"/>
                    </a:ext>
                  </a:extLst>
                </a:gridCol>
                <a:gridCol w="2505559">
                  <a:extLst>
                    <a:ext uri="{9D8B030D-6E8A-4147-A177-3AD203B41FA5}">
                      <a16:colId xmlns="" xmlns:a16="http://schemas.microsoft.com/office/drawing/2014/main" val="20003"/>
                    </a:ext>
                  </a:extLst>
                </a:gridCol>
              </a:tblGrid>
              <a:tr h="561340">
                <a:tc>
                  <a:txBody>
                    <a:bodyPr/>
                    <a:lstStyle/>
                    <a:p>
                      <a:pPr algn="ctr"/>
                      <a:r>
                        <a:rPr kumimoji="1" lang="en-US" altLang="ja-JP" sz="1800" b="0" dirty="0">
                          <a:latin typeface="Arial" panose="020B0604020202020204" pitchFamily="34" charset="0"/>
                          <a:ea typeface="HG丸ｺﾞｼｯｸM-PRO" panose="020F0600000000000000" pitchFamily="50" charset="-128"/>
                        </a:rPr>
                        <a:t>Category</a:t>
                      </a:r>
                      <a:r>
                        <a:rPr kumimoji="1" lang="en-US" altLang="ja-JP" sz="1800" b="0" baseline="0" dirty="0">
                          <a:latin typeface="Arial" panose="020B0604020202020204" pitchFamily="34" charset="0"/>
                          <a:ea typeface="HG丸ｺﾞｼｯｸM-PRO" panose="020F0600000000000000" pitchFamily="50" charset="-128"/>
                        </a:rPr>
                        <a:t> </a:t>
                      </a:r>
                      <a:r>
                        <a:rPr kumimoji="1" lang="en-US" altLang="ja-JP" sz="1800" b="0" u="none" baseline="0" dirty="0">
                          <a:latin typeface="Arial" panose="020B0604020202020204" pitchFamily="34" charset="0"/>
                          <a:ea typeface="HG丸ｺﾞｼｯｸM-PRO" panose="020F0600000000000000" pitchFamily="50" charset="-128"/>
                        </a:rPr>
                        <a:t>of</a:t>
                      </a:r>
                      <a:r>
                        <a:rPr kumimoji="1" lang="en-US" altLang="ja-JP" sz="1800" b="0" u="sng" baseline="0" dirty="0">
                          <a:latin typeface="Arial" panose="020B0604020202020204" pitchFamily="34" charset="0"/>
                          <a:ea typeface="HG丸ｺﾞｼｯｸM-PRO" panose="020F0600000000000000" pitchFamily="50" charset="-128"/>
                        </a:rPr>
                        <a:t> Limit speed</a:t>
                      </a:r>
                      <a:endParaRPr kumimoji="1" lang="ja-JP" altLang="en-US" sz="1800" b="0" u="sng" dirty="0">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b="0" dirty="0">
                          <a:latin typeface="Arial" panose="020B0604020202020204" pitchFamily="34" charset="0"/>
                          <a:ea typeface="HG丸ｺﾞｼｯｸM-PRO" panose="020F0600000000000000" pitchFamily="50" charset="-128"/>
                        </a:rPr>
                        <a:t>Low</a:t>
                      </a:r>
                      <a:r>
                        <a:rPr kumimoji="1" lang="en-US" altLang="ja-JP" sz="1800" b="0" baseline="0" dirty="0">
                          <a:latin typeface="Arial" panose="020B0604020202020204" pitchFamily="34" charset="0"/>
                          <a:ea typeface="HG丸ｺﾞｼｯｸM-PRO" panose="020F0600000000000000" pitchFamily="50" charset="-128"/>
                        </a:rPr>
                        <a:t> (</a:t>
                      </a:r>
                      <a:r>
                        <a:rPr kumimoji="1" lang="en-US" altLang="ja-JP" sz="1800" b="0" dirty="0">
                          <a:latin typeface="Arial" panose="020B0604020202020204" pitchFamily="34" charset="0"/>
                          <a:ea typeface="HG丸ｺﾞｼｯｸM-PRO" panose="020F0600000000000000" pitchFamily="50" charset="-128"/>
                        </a:rPr>
                        <a:t>0 - 40 km/h)</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b="0" baseline="0" dirty="0">
                          <a:latin typeface="Arial" panose="020B0604020202020204" pitchFamily="34" charset="0"/>
                          <a:ea typeface="HG丸ｺﾞｼｯｸM-PRO" panose="020F0600000000000000" pitchFamily="50" charset="-128"/>
                        </a:rPr>
                        <a:t>Middle (</a:t>
                      </a:r>
                      <a:r>
                        <a:rPr kumimoji="1" lang="en-US" altLang="ja-JP" sz="1800" b="0" dirty="0">
                          <a:latin typeface="Arial" panose="020B0604020202020204" pitchFamily="34" charset="0"/>
                          <a:ea typeface="HG丸ｺﾞｼｯｸM-PRO" panose="020F0600000000000000" pitchFamily="50" charset="-128"/>
                        </a:rPr>
                        <a:t>40 - 60 km/h)</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b="0" dirty="0">
                          <a:latin typeface="Arial" panose="020B0604020202020204" pitchFamily="34" charset="0"/>
                          <a:ea typeface="HG丸ｺﾞｼｯｸM-PRO" panose="020F0600000000000000" pitchFamily="50" charset="-128"/>
                        </a:rPr>
                        <a:t>High (60 km/h -</a:t>
                      </a:r>
                      <a:r>
                        <a:rPr kumimoji="1" lang="ja-JP" altLang="en-US" sz="1800" b="0" baseline="0" dirty="0">
                          <a:latin typeface="Arial" panose="020B0604020202020204" pitchFamily="34" charset="0"/>
                          <a:ea typeface="HG丸ｺﾞｼｯｸM-PRO" panose="020F0600000000000000" pitchFamily="50" charset="-128"/>
                        </a:rPr>
                        <a:t> </a:t>
                      </a:r>
                      <a:r>
                        <a:rPr kumimoji="1" lang="en-US" altLang="ja-JP" sz="1800" b="0" baseline="0" dirty="0">
                          <a:latin typeface="Arial" panose="020B0604020202020204" pitchFamily="34" charset="0"/>
                          <a:ea typeface="HG丸ｺﾞｼｯｸM-PRO" panose="020F0600000000000000" pitchFamily="50" charset="-128"/>
                        </a:rPr>
                        <a:t>)</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0"/>
                  </a:ext>
                </a:extLst>
              </a:tr>
              <a:tr h="561340">
                <a:tc>
                  <a:txBody>
                    <a:bodyPr/>
                    <a:lstStyle/>
                    <a:p>
                      <a:pPr algn="ctr"/>
                      <a:r>
                        <a:rPr kumimoji="1" lang="en-US" altLang="ja-JP" sz="1800" b="0" dirty="0">
                          <a:latin typeface="Arial" panose="020B0604020202020204" pitchFamily="34" charset="0"/>
                          <a:ea typeface="HG丸ｺﾞｼｯｸM-PRO" panose="020F0600000000000000" pitchFamily="50" charset="-128"/>
                        </a:rPr>
                        <a:t>Percentage</a:t>
                      </a:r>
                      <a:r>
                        <a:rPr kumimoji="1" lang="en-US" altLang="ja-JP" sz="1800" b="0" baseline="0" dirty="0">
                          <a:latin typeface="Arial" panose="020B0604020202020204" pitchFamily="34" charset="0"/>
                          <a:ea typeface="HG丸ｺﾞｼｯｸM-PRO" panose="020F0600000000000000" pitchFamily="50" charset="-128"/>
                        </a:rPr>
                        <a:t> of distance</a:t>
                      </a:r>
                      <a:endParaRPr kumimoji="1" lang="en-US" altLang="ja-JP" sz="1800" b="0" dirty="0">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b="0" baseline="0" dirty="0">
                          <a:latin typeface="Arial" panose="020B0604020202020204" pitchFamily="34" charset="0"/>
                          <a:ea typeface="HG丸ｺﾞｼｯｸM-PRO" panose="020F0600000000000000" pitchFamily="50" charset="-128"/>
                        </a:rPr>
                        <a:t>30.5</a:t>
                      </a:r>
                      <a:r>
                        <a:rPr kumimoji="1" lang="en-US" altLang="ja-JP" sz="1800" b="0" dirty="0">
                          <a:latin typeface="Arial" panose="020B0604020202020204" pitchFamily="34" charset="0"/>
                          <a:ea typeface="HG丸ｺﾞｼｯｸM-PRO" panose="020F0600000000000000" pitchFamily="50" charset="-128"/>
                        </a:rPr>
                        <a:t>% (16.9km</a:t>
                      </a:r>
                      <a:r>
                        <a:rPr kumimoji="1" lang="ja-JP" altLang="en-US" sz="1800" b="0" dirty="0">
                          <a:latin typeface="Arial" panose="020B0604020202020204" pitchFamily="34" charset="0"/>
                          <a:ea typeface="HG丸ｺﾞｼｯｸM-PRO" panose="020F0600000000000000" pitchFamily="50" charset="-128"/>
                        </a:rPr>
                        <a:t>）</a:t>
                      </a:r>
                    </a:p>
                  </a:txBody>
                  <a:tcPr marL="0" marR="0"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b="0" dirty="0">
                          <a:latin typeface="Arial" panose="020B0604020202020204" pitchFamily="34" charset="0"/>
                          <a:ea typeface="HG丸ｺﾞｼｯｸM-PRO" panose="020F0600000000000000" pitchFamily="50" charset="-128"/>
                        </a:rPr>
                        <a:t>35.2% (19.5km)</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b="0" dirty="0">
                          <a:latin typeface="Arial" panose="020B0604020202020204" pitchFamily="34" charset="0"/>
                          <a:ea typeface="HG丸ｺﾞｼｯｸM-PRO" panose="020F0600000000000000" pitchFamily="50" charset="-128"/>
                        </a:rPr>
                        <a:t>34.3%</a:t>
                      </a:r>
                      <a:r>
                        <a:rPr kumimoji="1" lang="en-US" altLang="ja-JP" sz="1800" b="0" baseline="0" dirty="0">
                          <a:latin typeface="Arial" panose="020B0604020202020204" pitchFamily="34" charset="0"/>
                          <a:ea typeface="HG丸ｺﾞｼｯｸM-PRO" panose="020F0600000000000000" pitchFamily="50" charset="-128"/>
                        </a:rPr>
                        <a:t> </a:t>
                      </a:r>
                      <a:r>
                        <a:rPr kumimoji="1" lang="en-US" altLang="ja-JP" sz="1800" b="0" dirty="0">
                          <a:latin typeface="Arial" panose="020B0604020202020204" pitchFamily="34" charset="0"/>
                          <a:ea typeface="HG丸ｺﾞｼｯｸM-PRO" panose="020F0600000000000000" pitchFamily="50" charset="-128"/>
                        </a:rPr>
                        <a:t>(19.0km)</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7" name="テキスト ボックス 6"/>
          <p:cNvSpPr txBox="1"/>
          <p:nvPr/>
        </p:nvSpPr>
        <p:spPr>
          <a:xfrm>
            <a:off x="111612" y="6094936"/>
            <a:ext cx="9413387" cy="646331"/>
          </a:xfrm>
          <a:prstGeom prst="rect">
            <a:avLst/>
          </a:prstGeom>
          <a:noFill/>
        </p:spPr>
        <p:txBody>
          <a:bodyPr wrap="square" rtlCol="0">
            <a:spAutoFit/>
          </a:bodyPr>
          <a:lstStyle/>
          <a:p>
            <a:pPr marL="444500" indent="-444500" algn="l"/>
            <a:r>
              <a:rPr lang="en-US" altLang="ja-JP" sz="1800" dirty="0">
                <a:latin typeface="+mn-lt"/>
                <a:ea typeface="+mj-ea"/>
                <a:cs typeface="Arial" panose="020B0604020202020204" pitchFamily="34" charset="0"/>
              </a:rPr>
              <a:t>Note: This route is set to verify method of On-Road test procedure in Europe in early stage of investigation, not to verify method in Japan. </a:t>
            </a:r>
          </a:p>
        </p:txBody>
      </p:sp>
      <p:sp>
        <p:nvSpPr>
          <p:cNvPr id="8" name="スライド番号プレースホルダー 7"/>
          <p:cNvSpPr>
            <a:spLocks noGrp="1"/>
          </p:cNvSpPr>
          <p:nvPr>
            <p:ph type="sldNum" sz="quarter" idx="12"/>
          </p:nvPr>
        </p:nvSpPr>
        <p:spPr/>
        <p:txBody>
          <a:bodyPr/>
          <a:lstStyle/>
          <a:p>
            <a:pPr>
              <a:defRPr/>
            </a:pPr>
            <a:fld id="{06B65ACD-BED6-4BD2-A3AE-CE8EC09F10D3}" type="slidenum">
              <a:rPr lang="en-US" altLang="ja-JP" smtClean="0">
                <a:solidFill>
                  <a:prstClr val="black"/>
                </a:solidFill>
              </a:rPr>
              <a:pPr>
                <a:defRPr/>
              </a:pPr>
              <a:t>20</a:t>
            </a:fld>
            <a:endParaRPr lang="en-US" altLang="ja-JP">
              <a:solidFill>
                <a:prstClr val="black"/>
              </a:solidFill>
            </a:endParaRPr>
          </a:p>
        </p:txBody>
      </p:sp>
    </p:spTree>
    <p:extLst>
      <p:ext uri="{BB962C8B-B14F-4D97-AF65-F5344CB8AC3E}">
        <p14:creationId xmlns:p14="http://schemas.microsoft.com/office/powerpoint/2010/main" val="227016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8153400" cy="494863"/>
          </a:xfrm>
        </p:spPr>
        <p:txBody>
          <a:bodyPr/>
          <a:lstStyle/>
          <a:p>
            <a:r>
              <a:rPr lang="en-US" altLang="ja-JP" sz="2400" b="1" dirty="0">
                <a:latin typeface="+mn-lt"/>
                <a:ea typeface="HG丸ｺﾞｼｯｸM-PRO" panose="020F0600000000000000" pitchFamily="50" charset="-128"/>
              </a:rPr>
              <a:t>Checking ratio of total trip distance (2)</a:t>
            </a:r>
            <a:endParaRPr kumimoji="1" lang="ja-JP" altLang="en-US" sz="2400" b="1" dirty="0">
              <a:latin typeface="+mn-lt"/>
            </a:endParaRPr>
          </a:p>
        </p:txBody>
      </p:sp>
      <p:graphicFrame>
        <p:nvGraphicFramePr>
          <p:cNvPr id="3" name="表 2"/>
          <p:cNvGraphicFramePr>
            <a:graphicFrameLocks noGrp="1"/>
          </p:cNvGraphicFramePr>
          <p:nvPr>
            <p:extLst>
              <p:ext uri="{D42A27DB-BD31-4B8C-83A1-F6EECF244321}">
                <p14:modId xmlns:p14="http://schemas.microsoft.com/office/powerpoint/2010/main" val="3004295767"/>
              </p:ext>
            </p:extLst>
          </p:nvPr>
        </p:nvGraphicFramePr>
        <p:xfrm>
          <a:off x="212687" y="5364062"/>
          <a:ext cx="9008587" cy="1344705"/>
        </p:xfrm>
        <a:graphic>
          <a:graphicData uri="http://schemas.openxmlformats.org/drawingml/2006/table">
            <a:tbl>
              <a:tblPr firstRow="1" bandRow="1">
                <a:tableStyleId>{5940675A-B579-460E-94D1-54222C63F5DA}</a:tableStyleId>
              </a:tblPr>
              <a:tblGrid>
                <a:gridCol w="2522404">
                  <a:extLst>
                    <a:ext uri="{9D8B030D-6E8A-4147-A177-3AD203B41FA5}">
                      <a16:colId xmlns="" xmlns:a16="http://schemas.microsoft.com/office/drawing/2014/main" val="20000"/>
                    </a:ext>
                  </a:extLst>
                </a:gridCol>
                <a:gridCol w="2162061">
                  <a:extLst>
                    <a:ext uri="{9D8B030D-6E8A-4147-A177-3AD203B41FA5}">
                      <a16:colId xmlns="" xmlns:a16="http://schemas.microsoft.com/office/drawing/2014/main" val="20001"/>
                    </a:ext>
                  </a:extLst>
                </a:gridCol>
                <a:gridCol w="2162061">
                  <a:extLst>
                    <a:ext uri="{9D8B030D-6E8A-4147-A177-3AD203B41FA5}">
                      <a16:colId xmlns="" xmlns:a16="http://schemas.microsoft.com/office/drawing/2014/main" val="20002"/>
                    </a:ext>
                  </a:extLst>
                </a:gridCol>
                <a:gridCol w="2162061">
                  <a:extLst>
                    <a:ext uri="{9D8B030D-6E8A-4147-A177-3AD203B41FA5}">
                      <a16:colId xmlns="" xmlns:a16="http://schemas.microsoft.com/office/drawing/2014/main" val="20003"/>
                    </a:ext>
                  </a:extLst>
                </a:gridCol>
              </a:tblGrid>
              <a:tr h="871850">
                <a:tc>
                  <a:txBody>
                    <a:bodyPr/>
                    <a:lstStyle/>
                    <a:p>
                      <a:pPr algn="ctr"/>
                      <a:r>
                        <a:rPr kumimoji="1" lang="en-US" altLang="ja-JP" sz="1800" b="0" u="sng" dirty="0">
                          <a:latin typeface="Arial" panose="020B0604020202020204" pitchFamily="34" charset="0"/>
                          <a:ea typeface="HG丸ｺﾞｼｯｸM-PRO" panose="020F0600000000000000" pitchFamily="50" charset="-128"/>
                        </a:rPr>
                        <a:t>Instantaneous</a:t>
                      </a:r>
                      <a:r>
                        <a:rPr kumimoji="1" lang="en-US" altLang="ja-JP" sz="1800" b="0" u="sng" baseline="0" dirty="0">
                          <a:latin typeface="Arial" panose="020B0604020202020204" pitchFamily="34" charset="0"/>
                          <a:ea typeface="HG丸ｺﾞｼｯｸM-PRO" panose="020F0600000000000000" pitchFamily="50" charset="-128"/>
                        </a:rPr>
                        <a:t> speed</a:t>
                      </a:r>
                      <a:endParaRPr kumimoji="1" lang="en-US" altLang="ja-JP" sz="1800" b="0" dirty="0">
                        <a:latin typeface="Arial" panose="020B0604020202020204" pitchFamily="34" charset="0"/>
                        <a:ea typeface="HG丸ｺﾞｼｯｸM-PRO" panose="020F0600000000000000" pitchFamily="50" charset="-128"/>
                      </a:endParaRPr>
                    </a:p>
                    <a:p>
                      <a:pPr algn="ctr"/>
                      <a:r>
                        <a:rPr kumimoji="1" lang="en-US" altLang="ja-JP" sz="1400" b="0" dirty="0">
                          <a:solidFill>
                            <a:srgbClr val="FF0000"/>
                          </a:solidFill>
                          <a:latin typeface="Arial" panose="020B0604020202020204" pitchFamily="34" charset="0"/>
                          <a:ea typeface="HG丸ｺﾞｼｯｸM-PRO" panose="020F0600000000000000" pitchFamily="50" charset="-128"/>
                        </a:rPr>
                        <a:t>Requirement of RDE</a:t>
                      </a:r>
                      <a:r>
                        <a:rPr kumimoji="1" lang="en-US" altLang="ja-JP" sz="1400" b="0" baseline="0" dirty="0">
                          <a:solidFill>
                            <a:srgbClr val="FF0000"/>
                          </a:solidFill>
                          <a:latin typeface="Arial" panose="020B0604020202020204" pitchFamily="34" charset="0"/>
                          <a:ea typeface="HG丸ｺﾞｼｯｸM-PRO" panose="020F0600000000000000" pitchFamily="50" charset="-128"/>
                        </a:rPr>
                        <a:t> regulation in Europe</a:t>
                      </a:r>
                      <a:endParaRPr kumimoji="1" lang="ja-JP" altLang="en-US" sz="1400" b="0" dirty="0">
                        <a:solidFill>
                          <a:srgbClr val="FF0000"/>
                        </a:solidFill>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b="0" dirty="0">
                          <a:latin typeface="Arial" panose="020B0604020202020204" pitchFamily="34" charset="0"/>
                          <a:ea typeface="HG丸ｺﾞｼｯｸM-PRO" panose="020F0600000000000000" pitchFamily="50" charset="-128"/>
                        </a:rPr>
                        <a:t>Low </a:t>
                      </a:r>
                    </a:p>
                    <a:p>
                      <a:pPr algn="ctr"/>
                      <a:r>
                        <a:rPr kumimoji="1" lang="en-US" altLang="ja-JP" sz="1800" b="0" dirty="0">
                          <a:latin typeface="Arial" panose="020B0604020202020204" pitchFamily="34" charset="0"/>
                          <a:ea typeface="HG丸ｺﾞｼｯｸM-PRO" panose="020F0600000000000000" pitchFamily="50" charset="-128"/>
                        </a:rPr>
                        <a:t>(0 - 40 km/h)</a:t>
                      </a:r>
                    </a:p>
                    <a:p>
                      <a:pPr algn="ctr"/>
                      <a:r>
                        <a:rPr kumimoji="1" lang="en-US" altLang="ja-JP" sz="1400" b="0" dirty="0">
                          <a:solidFill>
                            <a:srgbClr val="FF0000"/>
                          </a:solidFill>
                          <a:latin typeface="Arial" panose="020B0604020202020204" pitchFamily="34" charset="0"/>
                          <a:ea typeface="HG丸ｺﾞｼｯｸM-PRO" panose="020F0600000000000000" pitchFamily="50" charset="-128"/>
                        </a:rPr>
                        <a:t>20 - 35%</a:t>
                      </a:r>
                      <a:endParaRPr kumimoji="1" lang="ja-JP" altLang="en-US" sz="1400" b="0" dirty="0">
                        <a:solidFill>
                          <a:srgbClr val="FF0000"/>
                        </a:solidFill>
                        <a:latin typeface="Arial" panose="020B0604020202020204" pitchFamily="34" charset="0"/>
                        <a:ea typeface="HG丸ｺﾞｼｯｸM-PRO" panose="020F0600000000000000" pitchFamily="50" charset="-128"/>
                      </a:endParaRPr>
                    </a:p>
                  </a:txBody>
                  <a:tcPr marL="0" marR="0"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b="0" dirty="0">
                          <a:latin typeface="Arial" panose="020B0604020202020204" pitchFamily="34" charset="0"/>
                          <a:ea typeface="HG丸ｺﾞｼｯｸM-PRO" panose="020F0600000000000000" pitchFamily="50" charset="-128"/>
                        </a:rPr>
                        <a:t>Middle </a:t>
                      </a:r>
                    </a:p>
                    <a:p>
                      <a:pPr algn="ctr"/>
                      <a:r>
                        <a:rPr kumimoji="1" lang="en-US" altLang="ja-JP" sz="1800" b="0" dirty="0">
                          <a:latin typeface="Arial" panose="020B0604020202020204" pitchFamily="34" charset="0"/>
                          <a:ea typeface="HG丸ｺﾞｼｯｸM-PRO" panose="020F0600000000000000" pitchFamily="50" charset="-128"/>
                        </a:rPr>
                        <a:t>(40 - 60 km/h)</a:t>
                      </a:r>
                    </a:p>
                    <a:p>
                      <a:pPr algn="ctr"/>
                      <a:r>
                        <a:rPr kumimoji="1" lang="en-US" altLang="ja-JP" sz="1400" b="0" dirty="0">
                          <a:solidFill>
                            <a:srgbClr val="FF0000"/>
                          </a:solidFill>
                          <a:latin typeface="Arial" panose="020B0604020202020204" pitchFamily="34" charset="0"/>
                          <a:ea typeface="HG丸ｺﾞｼｯｸM-PRO" panose="020F0600000000000000" pitchFamily="50" charset="-128"/>
                        </a:rPr>
                        <a:t>30 ± 10%</a:t>
                      </a:r>
                      <a:endParaRPr kumimoji="1" lang="ja-JP" altLang="en-US" sz="1400" b="0" dirty="0">
                        <a:solidFill>
                          <a:srgbClr val="FF0000"/>
                        </a:solidFill>
                        <a:latin typeface="Arial" panose="020B0604020202020204" pitchFamily="34" charset="0"/>
                        <a:ea typeface="HG丸ｺﾞｼｯｸM-PRO" panose="020F0600000000000000" pitchFamily="50" charset="-128"/>
                      </a:endParaRPr>
                    </a:p>
                  </a:txBody>
                  <a:tcPr marL="0" marR="0"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b="0" dirty="0">
                          <a:latin typeface="Arial" panose="020B0604020202020204" pitchFamily="34" charset="0"/>
                          <a:ea typeface="HG丸ｺﾞｼｯｸM-PRO" panose="020F0600000000000000" pitchFamily="50" charset="-128"/>
                        </a:rPr>
                        <a:t>High</a:t>
                      </a:r>
                    </a:p>
                    <a:p>
                      <a:pPr algn="ctr"/>
                      <a:r>
                        <a:rPr kumimoji="1" lang="en-US" altLang="ja-JP" sz="1800" b="0" dirty="0">
                          <a:latin typeface="Arial" panose="020B0604020202020204" pitchFamily="34" charset="0"/>
                          <a:ea typeface="HG丸ｺﾞｼｯｸM-PRO" panose="020F0600000000000000" pitchFamily="50" charset="-128"/>
                        </a:rPr>
                        <a:t> (60 km/h - )</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rgbClr val="FF0000"/>
                          </a:solidFill>
                          <a:latin typeface="Arial" panose="020B0604020202020204" pitchFamily="34" charset="0"/>
                          <a:ea typeface="HG丸ｺﾞｼｯｸM-PRO" panose="020F0600000000000000" pitchFamily="50" charset="-128"/>
                        </a:rPr>
                        <a:t>45 ± 10%</a:t>
                      </a:r>
                      <a:endParaRPr kumimoji="1" lang="ja-JP" altLang="en-US" sz="1400" b="0" dirty="0">
                        <a:solidFill>
                          <a:srgbClr val="FF0000"/>
                        </a:solidFill>
                        <a:latin typeface="Arial" panose="020B0604020202020204" pitchFamily="34" charset="0"/>
                        <a:ea typeface="HG丸ｺﾞｼｯｸM-PRO" panose="020F0600000000000000" pitchFamily="50" charset="-128"/>
                      </a:endParaRPr>
                    </a:p>
                  </a:txBody>
                  <a:tcPr marL="0" marR="0"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0"/>
                  </a:ext>
                </a:extLst>
              </a:tr>
              <a:tr h="472855">
                <a:tc>
                  <a:txBody>
                    <a:bodyPr/>
                    <a:lstStyle/>
                    <a:p>
                      <a:pPr algn="ctr"/>
                      <a:r>
                        <a:rPr kumimoji="1" lang="en-US" altLang="ja-JP" sz="1800" b="0" dirty="0">
                          <a:latin typeface="Arial" panose="020B0604020202020204" pitchFamily="34" charset="0"/>
                          <a:ea typeface="HG丸ｺﾞｼｯｸM-PRO" panose="020F0600000000000000" pitchFamily="50" charset="-128"/>
                        </a:rPr>
                        <a:t>Percentage</a:t>
                      </a:r>
                      <a:r>
                        <a:rPr kumimoji="1" lang="en-US" altLang="ja-JP" sz="1800" b="0" baseline="0" dirty="0">
                          <a:latin typeface="Arial" panose="020B0604020202020204" pitchFamily="34" charset="0"/>
                          <a:ea typeface="HG丸ｺﾞｼｯｸM-PRO" panose="020F0600000000000000" pitchFamily="50" charset="-128"/>
                        </a:rPr>
                        <a:t> of distance</a:t>
                      </a:r>
                      <a:endParaRPr kumimoji="1" lang="ja-JP" altLang="en-US" sz="1800" b="0" dirty="0">
                        <a:latin typeface="Arial" panose="020B0604020202020204" pitchFamily="34" charset="0"/>
                        <a:ea typeface="HG丸ｺﾞｼｯｸM-PRO" panose="020F0600000000000000" pitchFamily="50" charset="-128"/>
                      </a:endParaRPr>
                    </a:p>
                  </a:txBody>
                  <a:tcPr anchor="ctr"/>
                </a:tc>
                <a:tc>
                  <a:txBody>
                    <a:bodyPr/>
                    <a:lstStyle/>
                    <a:p>
                      <a:pPr algn="ctr"/>
                      <a:r>
                        <a:rPr kumimoji="1" lang="en-US" altLang="ja-JP" sz="1800" b="0" dirty="0">
                          <a:solidFill>
                            <a:srgbClr val="FF0000"/>
                          </a:solidFill>
                          <a:latin typeface="Arial" panose="020B0604020202020204" pitchFamily="34" charset="0"/>
                          <a:ea typeface="HG丸ｺﾞｼｯｸM-PRO" panose="020F0600000000000000" pitchFamily="50" charset="-128"/>
                        </a:rPr>
                        <a:t>44.5% </a:t>
                      </a:r>
                      <a:r>
                        <a:rPr kumimoji="1" lang="en-US" altLang="ja-JP" sz="1800" b="0" dirty="0">
                          <a:solidFill>
                            <a:schemeClr val="tx1"/>
                          </a:solidFill>
                          <a:latin typeface="Arial" panose="020B0604020202020204" pitchFamily="34" charset="0"/>
                          <a:ea typeface="HG丸ｺﾞｼｯｸM-PRO" panose="020F0600000000000000" pitchFamily="50" charset="-128"/>
                        </a:rPr>
                        <a:t>(</a:t>
                      </a:r>
                      <a:r>
                        <a:rPr kumimoji="1" lang="en-US" altLang="ja-JP" sz="1800" b="0" dirty="0">
                          <a:latin typeface="Arial" panose="020B0604020202020204" pitchFamily="34" charset="0"/>
                          <a:ea typeface="HG丸ｺﾞｼｯｸM-PRO" panose="020F0600000000000000" pitchFamily="50" charset="-128"/>
                        </a:rPr>
                        <a:t>24.7km)</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R w="12700" cap="flat" cmpd="sng" algn="ctr">
                      <a:solidFill>
                        <a:srgbClr val="FF0000"/>
                      </a:solidFill>
                      <a:prstDash val="dash"/>
                      <a:round/>
                      <a:headEnd type="none" w="med" len="med"/>
                      <a:tailEnd type="none" w="med" len="med"/>
                    </a:lnR>
                  </a:tcPr>
                </a:tc>
                <a:tc>
                  <a:txBody>
                    <a:bodyPr/>
                    <a:lstStyle/>
                    <a:p>
                      <a:pPr algn="ctr"/>
                      <a:r>
                        <a:rPr kumimoji="1" lang="en-US" altLang="ja-JP" sz="1800" b="0" dirty="0">
                          <a:solidFill>
                            <a:srgbClr val="FF0000"/>
                          </a:solidFill>
                          <a:latin typeface="Arial" panose="020B0604020202020204" pitchFamily="34" charset="0"/>
                          <a:ea typeface="HG丸ｺﾞｼｯｸM-PRO" panose="020F0600000000000000" pitchFamily="50" charset="-128"/>
                        </a:rPr>
                        <a:t>19.8%</a:t>
                      </a:r>
                      <a:r>
                        <a:rPr kumimoji="1" lang="ja-JP" altLang="en-US" sz="1800" b="0" baseline="0" dirty="0">
                          <a:solidFill>
                            <a:schemeClr val="tx1"/>
                          </a:solidFill>
                          <a:latin typeface="Arial" panose="020B0604020202020204" pitchFamily="34" charset="0"/>
                          <a:ea typeface="HG丸ｺﾞｼｯｸM-PRO" panose="020F0600000000000000" pitchFamily="50" charset="-128"/>
                        </a:rPr>
                        <a:t> </a:t>
                      </a:r>
                      <a:r>
                        <a:rPr kumimoji="1" lang="en-US" altLang="ja-JP" sz="1800" b="0" baseline="0" dirty="0">
                          <a:solidFill>
                            <a:schemeClr val="tx1"/>
                          </a:solidFill>
                          <a:latin typeface="Arial" panose="020B0604020202020204" pitchFamily="34" charset="0"/>
                          <a:ea typeface="HG丸ｺﾞｼｯｸM-PRO" panose="020F0600000000000000" pitchFamily="50" charset="-128"/>
                        </a:rPr>
                        <a:t>(</a:t>
                      </a:r>
                      <a:r>
                        <a:rPr kumimoji="1" lang="en-US" altLang="ja-JP" sz="1800" b="0" dirty="0">
                          <a:latin typeface="Arial" panose="020B0604020202020204" pitchFamily="34" charset="0"/>
                          <a:ea typeface="HG丸ｺﾞｼｯｸM-PRO" panose="020F0600000000000000" pitchFamily="50" charset="-128"/>
                        </a:rPr>
                        <a:t>11.0km)</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L w="12700" cap="flat" cmpd="sng" algn="ctr">
                      <a:solidFill>
                        <a:srgbClr val="FF0000"/>
                      </a:solidFill>
                      <a:prstDash val="dash"/>
                      <a:round/>
                      <a:headEnd type="none" w="med" len="med"/>
                      <a:tailEnd type="none" w="med" len="med"/>
                    </a:lnL>
                    <a:lnR w="12700" cap="flat" cmpd="sng" algn="ctr">
                      <a:solidFill>
                        <a:srgbClr val="0000FF"/>
                      </a:solidFill>
                      <a:prstDash val="dash"/>
                      <a:round/>
                      <a:headEnd type="none" w="med" len="med"/>
                      <a:tailEnd type="none" w="med" len="med"/>
                    </a:lnR>
                  </a:tcPr>
                </a:tc>
                <a:tc>
                  <a:txBody>
                    <a:bodyPr/>
                    <a:lstStyle/>
                    <a:p>
                      <a:pPr algn="ctr"/>
                      <a:r>
                        <a:rPr kumimoji="1" lang="en-US" altLang="ja-JP" sz="1800" b="0" dirty="0">
                          <a:latin typeface="Arial" panose="020B0604020202020204" pitchFamily="34" charset="0"/>
                          <a:ea typeface="HG丸ｺﾞｼｯｸM-PRO" panose="020F0600000000000000" pitchFamily="50" charset="-128"/>
                        </a:rPr>
                        <a:t>35.7% (19.8km)</a:t>
                      </a:r>
                      <a:endParaRPr kumimoji="1" lang="ja-JP" altLang="en-US" sz="1800" b="0" dirty="0">
                        <a:latin typeface="Arial" panose="020B0604020202020204" pitchFamily="34" charset="0"/>
                        <a:ea typeface="HG丸ｺﾞｼｯｸM-PRO" panose="020F0600000000000000" pitchFamily="50" charset="-128"/>
                      </a:endParaRPr>
                    </a:p>
                  </a:txBody>
                  <a:tcPr marL="0" marR="0" anchor="ctr">
                    <a:lnL w="12700" cap="flat" cmpd="sng" algn="ctr">
                      <a:solidFill>
                        <a:srgbClr val="0000FF"/>
                      </a:solidFill>
                      <a:prstDash val="dash"/>
                      <a:round/>
                      <a:headEnd type="none" w="med" len="med"/>
                      <a:tailEnd type="none" w="med" len="med"/>
                    </a:lnL>
                  </a:tcPr>
                </a:tc>
                <a:extLst>
                  <a:ext uri="{0D108BD9-81ED-4DB2-BD59-A6C34878D82A}">
                    <a16:rowId xmlns="" xmlns:a16="http://schemas.microsoft.com/office/drawing/2014/main" val="10001"/>
                  </a:ext>
                </a:extLst>
              </a:tr>
            </a:tbl>
          </a:graphicData>
        </a:graphic>
      </p:graphicFrame>
      <p:sp>
        <p:nvSpPr>
          <p:cNvPr id="5" name="角丸四角形 4"/>
          <p:cNvSpPr/>
          <p:nvPr/>
        </p:nvSpPr>
        <p:spPr bwMode="auto">
          <a:xfrm>
            <a:off x="419998" y="713453"/>
            <a:ext cx="8997835" cy="1115347"/>
          </a:xfrm>
          <a:prstGeom prst="round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algn="l">
              <a:spcBef>
                <a:spcPct val="0"/>
              </a:spcBef>
            </a:pPr>
            <a:r>
              <a:rPr lang="en-US" altLang="ja-JP" sz="2000" b="1" u="sng" dirty="0">
                <a:latin typeface="+mn-lt"/>
                <a:ea typeface="HG丸ｺﾞｼｯｸM-PRO" panose="020F0600000000000000" pitchFamily="50" charset="-128"/>
                <a:cs typeface="Arial" panose="020B0604020202020204" pitchFamily="34" charset="0"/>
              </a:rPr>
              <a:t>Result</a:t>
            </a:r>
          </a:p>
          <a:p>
            <a:pPr algn="l">
              <a:spcBef>
                <a:spcPct val="0"/>
              </a:spcBef>
            </a:pPr>
            <a:r>
              <a:rPr lang="en-US" altLang="ja-JP" sz="2000" dirty="0">
                <a:latin typeface="+mn-lt"/>
                <a:ea typeface="HG丸ｺﾞｼｯｸM-PRO" panose="020F0600000000000000" pitchFamily="50" charset="-128"/>
                <a:cs typeface="Arial" panose="020B0604020202020204" pitchFamily="34" charset="0"/>
              </a:rPr>
              <a:t>It has become clear that It needs to increase the ratio of “Low speed” trip distance in Japan. </a:t>
            </a:r>
          </a:p>
        </p:txBody>
      </p:sp>
      <p:sp>
        <p:nvSpPr>
          <p:cNvPr id="10" name="テキスト ボックス 9"/>
          <p:cNvSpPr txBox="1"/>
          <p:nvPr/>
        </p:nvSpPr>
        <p:spPr>
          <a:xfrm>
            <a:off x="3505200" y="1857345"/>
            <a:ext cx="3876961" cy="400110"/>
          </a:xfrm>
          <a:prstGeom prst="rect">
            <a:avLst/>
          </a:prstGeom>
          <a:noFill/>
        </p:spPr>
        <p:txBody>
          <a:bodyPr wrap="square" rtlCol="0">
            <a:spAutoFit/>
          </a:bodyPr>
          <a:lstStyle/>
          <a:p>
            <a:pPr algn="l"/>
            <a:r>
              <a:rPr kumimoji="1" lang="en-US" altLang="ja-JP" sz="2000" dirty="0">
                <a:latin typeface="+mn-lt"/>
                <a:ea typeface="HG丸ｺﾞｼｯｸM-PRO" panose="020F0600000000000000" pitchFamily="50" charset="-128"/>
              </a:rPr>
              <a:t>Speed chart in route A</a:t>
            </a:r>
            <a:endParaRPr kumimoji="1" lang="ja-JP" altLang="en-US" sz="2000" dirty="0">
              <a:latin typeface="+mn-lt"/>
              <a:ea typeface="HG丸ｺﾞｼｯｸM-PRO" panose="020F0600000000000000" pitchFamily="50" charset="-128"/>
            </a:endParaRPr>
          </a:p>
        </p:txBody>
      </p:sp>
      <p:cxnSp>
        <p:nvCxnSpPr>
          <p:cNvPr id="11" name="直線コネクタ 10"/>
          <p:cNvCxnSpPr/>
          <p:nvPr/>
        </p:nvCxnSpPr>
        <p:spPr bwMode="auto">
          <a:xfrm>
            <a:off x="1219200" y="3508367"/>
            <a:ext cx="7924800" cy="0"/>
          </a:xfrm>
          <a:prstGeom prst="line">
            <a:avLst/>
          </a:prstGeom>
          <a:noFill/>
          <a:ln w="25400" cap="flat" cmpd="sng" algn="ctr">
            <a:solidFill>
              <a:srgbClr val="0000FF"/>
            </a:solidFill>
            <a:prstDash val="dash"/>
            <a:round/>
            <a:headEnd type="none" w="med" len="med"/>
            <a:tailEnd type="none" w="med" len="med"/>
          </a:ln>
          <a:effectLst/>
        </p:spPr>
      </p:cxnSp>
      <p:cxnSp>
        <p:nvCxnSpPr>
          <p:cNvPr id="12" name="直線コネクタ 11"/>
          <p:cNvCxnSpPr/>
          <p:nvPr/>
        </p:nvCxnSpPr>
        <p:spPr bwMode="auto">
          <a:xfrm>
            <a:off x="1219200" y="3916261"/>
            <a:ext cx="7924800" cy="0"/>
          </a:xfrm>
          <a:prstGeom prst="line">
            <a:avLst/>
          </a:prstGeom>
          <a:noFill/>
          <a:ln w="25400" cap="flat" cmpd="sng" algn="ctr">
            <a:solidFill>
              <a:srgbClr val="FF0000"/>
            </a:solidFill>
            <a:prstDash val="dash"/>
            <a:round/>
            <a:headEnd type="none" w="med" len="med"/>
            <a:tailEnd type="none" w="med" len="med"/>
          </a:ln>
          <a:effectLst/>
        </p:spPr>
      </p:cxnSp>
      <p:pic>
        <p:nvPicPr>
          <p:cNvPr id="17" name="図 16"/>
          <p:cNvPicPr>
            <a:picLocks noChangeAspect="1"/>
          </p:cNvPicPr>
          <p:nvPr/>
        </p:nvPicPr>
        <p:blipFill>
          <a:blip r:embed="rId3"/>
          <a:stretch>
            <a:fillRect/>
          </a:stretch>
        </p:blipFill>
        <p:spPr>
          <a:xfrm>
            <a:off x="312833" y="2057400"/>
            <a:ext cx="9212167" cy="3355967"/>
          </a:xfrm>
          <a:prstGeom prst="rect">
            <a:avLst/>
          </a:prstGeom>
        </p:spPr>
      </p:pic>
      <p:sp>
        <p:nvSpPr>
          <p:cNvPr id="18" name="スライド番号プレースホルダー 17"/>
          <p:cNvSpPr>
            <a:spLocks noGrp="1"/>
          </p:cNvSpPr>
          <p:nvPr>
            <p:ph type="sldNum" sz="quarter" idx="12"/>
          </p:nvPr>
        </p:nvSpPr>
        <p:spPr/>
        <p:txBody>
          <a:bodyPr/>
          <a:lstStyle/>
          <a:p>
            <a:pPr>
              <a:defRPr/>
            </a:pPr>
            <a:fld id="{06B65ACD-BED6-4BD2-A3AE-CE8EC09F10D3}" type="slidenum">
              <a:rPr lang="en-US" altLang="ja-JP" smtClean="0">
                <a:solidFill>
                  <a:prstClr val="black"/>
                </a:solidFill>
              </a:rPr>
              <a:pPr>
                <a:defRPr/>
              </a:pPr>
              <a:t>21</a:t>
            </a:fld>
            <a:endParaRPr lang="en-US" altLang="ja-JP">
              <a:solidFill>
                <a:prstClr val="black"/>
              </a:solidFill>
            </a:endParaRPr>
          </a:p>
        </p:txBody>
      </p:sp>
    </p:spTree>
    <p:extLst>
      <p:ext uri="{BB962C8B-B14F-4D97-AF65-F5344CB8AC3E}">
        <p14:creationId xmlns:p14="http://schemas.microsoft.com/office/powerpoint/2010/main" val="393272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7585656" cy="502276"/>
          </a:xfrm>
        </p:spPr>
        <p:txBody>
          <a:bodyPr/>
          <a:lstStyle/>
          <a:p>
            <a:r>
              <a:rPr lang="en-US" altLang="ja-JP" sz="2400" b="1" dirty="0">
                <a:latin typeface="+mn-lt"/>
                <a:ea typeface="HG丸ｺﾞｼｯｸM-PRO" panose="020F0600000000000000" pitchFamily="50" charset="-128"/>
              </a:rPr>
              <a:t>Verification of Modifying MAW</a:t>
            </a:r>
            <a:r>
              <a:rPr lang="ja-JP" altLang="en-US" sz="2400" b="1" dirty="0">
                <a:latin typeface="+mn-lt"/>
                <a:ea typeface="HG丸ｺﾞｼｯｸM-PRO" panose="020F0600000000000000" pitchFamily="50" charset="-128"/>
              </a:rPr>
              <a:t> </a:t>
            </a:r>
            <a:r>
              <a:rPr lang="en-US" altLang="ja-JP" sz="2400" b="1" dirty="0">
                <a:latin typeface="+mn-lt"/>
                <a:ea typeface="HG丸ｺﾞｼｯｸM-PRO" panose="020F0600000000000000" pitchFamily="50" charset="-128"/>
              </a:rPr>
              <a:t>method</a:t>
            </a:r>
            <a:endParaRPr kumimoji="1" lang="ja-JP" altLang="en-US" sz="2400" b="1" dirty="0">
              <a:latin typeface="+mn-lt"/>
              <a:ea typeface="HG丸ｺﾞｼｯｸM-PRO" panose="020F0600000000000000" pitchFamily="50" charset="-128"/>
            </a:endParaRPr>
          </a:p>
        </p:txBody>
      </p:sp>
      <p:sp>
        <p:nvSpPr>
          <p:cNvPr id="10" name="テキスト ボックス 9"/>
          <p:cNvSpPr txBox="1"/>
          <p:nvPr/>
        </p:nvSpPr>
        <p:spPr>
          <a:xfrm>
            <a:off x="4744078" y="2220767"/>
            <a:ext cx="5397553" cy="369332"/>
          </a:xfrm>
          <a:prstGeom prst="rect">
            <a:avLst/>
          </a:prstGeom>
          <a:noFill/>
        </p:spPr>
        <p:txBody>
          <a:bodyPr wrap="square" rtlCol="0">
            <a:spAutoFit/>
          </a:bodyPr>
          <a:lstStyle/>
          <a:p>
            <a:pPr algn="ctr"/>
            <a:r>
              <a:rPr lang="en-US" altLang="ja-JP" sz="1800" dirty="0">
                <a:latin typeface="Arial Black" panose="020B0A04020102020204" pitchFamily="34" charset="0"/>
                <a:ea typeface="HG丸ｺﾞｼｯｸM-PRO" panose="020F0600000000000000" pitchFamily="50" charset="-128"/>
                <a:cs typeface="Arial" panose="020B0604020202020204" pitchFamily="34" charset="0"/>
              </a:rPr>
              <a:t>Modifying MAW method</a:t>
            </a:r>
          </a:p>
        </p:txBody>
      </p:sp>
      <p:sp>
        <p:nvSpPr>
          <p:cNvPr id="11" name="テキスト ボックス 10"/>
          <p:cNvSpPr txBox="1"/>
          <p:nvPr/>
        </p:nvSpPr>
        <p:spPr>
          <a:xfrm>
            <a:off x="457200" y="2235408"/>
            <a:ext cx="3577699" cy="369332"/>
          </a:xfrm>
          <a:prstGeom prst="rect">
            <a:avLst/>
          </a:prstGeom>
          <a:noFill/>
        </p:spPr>
        <p:txBody>
          <a:bodyPr wrap="square" rtlCol="0">
            <a:spAutoFit/>
          </a:bodyPr>
          <a:lstStyle/>
          <a:p>
            <a:pPr algn="ctr"/>
            <a:r>
              <a:rPr lang="en-US" altLang="ja-JP" sz="1800" dirty="0">
                <a:latin typeface="Arial Black" panose="020B0A04020102020204" pitchFamily="34" charset="0"/>
                <a:ea typeface="HG丸ｺﾞｼｯｸM-PRO" panose="020F0600000000000000" pitchFamily="50" charset="-128"/>
                <a:cs typeface="Arial" panose="020B0604020202020204" pitchFamily="34" charset="0"/>
              </a:rPr>
              <a:t>EC’s MAW</a:t>
            </a:r>
            <a:r>
              <a:rPr lang="ja-JP" altLang="en-US" sz="1800" dirty="0">
                <a:latin typeface="Arial Black" panose="020B0A04020102020204" pitchFamily="34" charset="0"/>
                <a:ea typeface="HG丸ｺﾞｼｯｸM-PRO" panose="020F0600000000000000" pitchFamily="50" charset="-128"/>
                <a:cs typeface="Arial" panose="020B0604020202020204" pitchFamily="34" charset="0"/>
              </a:rPr>
              <a:t> </a:t>
            </a:r>
            <a:r>
              <a:rPr lang="en-US" altLang="ja-JP" sz="1800" dirty="0">
                <a:latin typeface="Arial Black" panose="020B0A04020102020204" pitchFamily="34" charset="0"/>
                <a:ea typeface="HG丸ｺﾞｼｯｸM-PRO" panose="020F0600000000000000" pitchFamily="50" charset="-128"/>
                <a:cs typeface="Arial" panose="020B0604020202020204" pitchFamily="34" charset="0"/>
              </a:rPr>
              <a:t>method</a:t>
            </a:r>
          </a:p>
        </p:txBody>
      </p:sp>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l="53889" t="10342" r="3298" b="55900"/>
          <a:stretch/>
        </p:blipFill>
        <p:spPr>
          <a:xfrm>
            <a:off x="252000" y="2601246"/>
            <a:ext cx="4306303" cy="1909977"/>
          </a:xfrm>
          <a:prstGeom prst="rect">
            <a:avLst/>
          </a:prstGeom>
        </p:spPr>
      </p:pic>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l="53802" t="10342" r="3297" b="55900"/>
          <a:stretch/>
        </p:blipFill>
        <p:spPr>
          <a:xfrm>
            <a:off x="5256000" y="2601246"/>
            <a:ext cx="4315154" cy="1909977"/>
          </a:xfrm>
          <a:prstGeom prst="rect">
            <a:avLst/>
          </a:prstGeom>
        </p:spPr>
      </p:pic>
      <p:graphicFrame>
        <p:nvGraphicFramePr>
          <p:cNvPr id="17" name="表 16"/>
          <p:cNvGraphicFramePr>
            <a:graphicFrameLocks noGrp="1"/>
          </p:cNvGraphicFramePr>
          <p:nvPr>
            <p:extLst>
              <p:ext uri="{D42A27DB-BD31-4B8C-83A1-F6EECF244321}">
                <p14:modId xmlns:p14="http://schemas.microsoft.com/office/powerpoint/2010/main" val="2761937725"/>
              </p:ext>
            </p:extLst>
          </p:nvPr>
        </p:nvGraphicFramePr>
        <p:xfrm>
          <a:off x="136078" y="4793243"/>
          <a:ext cx="4608000" cy="1764441"/>
        </p:xfrm>
        <a:graphic>
          <a:graphicData uri="http://schemas.openxmlformats.org/drawingml/2006/table">
            <a:tbl>
              <a:tblPr firstRow="1" bandRow="1">
                <a:tableStyleId>{5C22544A-7EE6-4342-B048-85BDC9FD1C3A}</a:tableStyleId>
              </a:tblPr>
              <a:tblGrid>
                <a:gridCol w="1944000">
                  <a:extLst>
                    <a:ext uri="{9D8B030D-6E8A-4147-A177-3AD203B41FA5}">
                      <a16:colId xmlns="" xmlns:a16="http://schemas.microsoft.com/office/drawing/2014/main" val="20000"/>
                    </a:ext>
                  </a:extLst>
                </a:gridCol>
                <a:gridCol w="864000">
                  <a:extLst>
                    <a:ext uri="{9D8B030D-6E8A-4147-A177-3AD203B41FA5}">
                      <a16:colId xmlns="" xmlns:a16="http://schemas.microsoft.com/office/drawing/2014/main" val="20001"/>
                    </a:ext>
                  </a:extLst>
                </a:gridCol>
                <a:gridCol w="864000">
                  <a:extLst>
                    <a:ext uri="{9D8B030D-6E8A-4147-A177-3AD203B41FA5}">
                      <a16:colId xmlns="" xmlns:a16="http://schemas.microsoft.com/office/drawing/2014/main" val="20002"/>
                    </a:ext>
                  </a:extLst>
                </a:gridCol>
                <a:gridCol w="936000">
                  <a:extLst>
                    <a:ext uri="{9D8B030D-6E8A-4147-A177-3AD203B41FA5}">
                      <a16:colId xmlns="" xmlns:a16="http://schemas.microsoft.com/office/drawing/2014/main" val="20003"/>
                    </a:ext>
                  </a:extLst>
                </a:gridCol>
              </a:tblGrid>
              <a:tr h="285947">
                <a:tc>
                  <a:txBody>
                    <a:bodyPr/>
                    <a:lstStyle/>
                    <a:p>
                      <a:pPr algn="ctr"/>
                      <a:endParaRPr kumimoji="1" lang="ja-JP" altLang="en-US" sz="1400" dirty="0"/>
                    </a:p>
                  </a:txBody>
                  <a:tcPr marL="36000" marR="36000" marT="36000" marB="36000"/>
                </a:tc>
                <a:tc>
                  <a:txBody>
                    <a:bodyPr/>
                    <a:lstStyle/>
                    <a:p>
                      <a:pPr algn="ctr"/>
                      <a:r>
                        <a:rPr kumimoji="1" lang="en-US" altLang="ja-JP" sz="1400" dirty="0"/>
                        <a:t>Urban</a:t>
                      </a:r>
                      <a:endParaRPr kumimoji="1" lang="ja-JP" altLang="en-US" sz="1400" dirty="0"/>
                    </a:p>
                  </a:txBody>
                  <a:tcPr marL="36000" marR="36000" marT="36000" marB="36000"/>
                </a:tc>
                <a:tc>
                  <a:txBody>
                    <a:bodyPr/>
                    <a:lstStyle/>
                    <a:p>
                      <a:pPr algn="ctr"/>
                      <a:r>
                        <a:rPr kumimoji="1" lang="en-US" altLang="ja-JP" sz="1400" dirty="0"/>
                        <a:t>Rural</a:t>
                      </a:r>
                      <a:endParaRPr kumimoji="1" lang="ja-JP" altLang="en-US" sz="1400" dirty="0"/>
                    </a:p>
                  </a:txBody>
                  <a:tcPr marL="36000" marR="36000" marT="36000" marB="36000"/>
                </a:tc>
                <a:tc>
                  <a:txBody>
                    <a:bodyPr/>
                    <a:lstStyle/>
                    <a:p>
                      <a:pPr algn="ctr"/>
                      <a:r>
                        <a:rPr kumimoji="1" lang="en-US" altLang="ja-JP" sz="1400" dirty="0"/>
                        <a:t>Motorway</a:t>
                      </a:r>
                      <a:endParaRPr kumimoji="1" lang="ja-JP" altLang="en-US" sz="1400" dirty="0"/>
                    </a:p>
                  </a:txBody>
                  <a:tcPr marL="36000" marR="36000" marT="36000" marB="36000"/>
                </a:tc>
                <a:extLst>
                  <a:ext uri="{0D108BD9-81ED-4DB2-BD59-A6C34878D82A}">
                    <a16:rowId xmlns="" xmlns:a16="http://schemas.microsoft.com/office/drawing/2014/main" val="10000"/>
                  </a:ext>
                </a:extLst>
              </a:tr>
              <a:tr h="438661">
                <a:tc>
                  <a:txBody>
                    <a:bodyPr/>
                    <a:lstStyle/>
                    <a:p>
                      <a:pPr algn="ctr"/>
                      <a:r>
                        <a:rPr kumimoji="1" lang="en-US" altLang="ja-JP" sz="1400" dirty="0"/>
                        <a:t>Normality</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rgbClr val="FF0000"/>
                          </a:solidFill>
                        </a:rPr>
                        <a:t>(requirement: more than 50%)</a:t>
                      </a:r>
                    </a:p>
                  </a:txBody>
                  <a:tcPr marL="36000" marR="36000" marT="36000" marB="36000"/>
                </a:tc>
                <a:tc>
                  <a:txBody>
                    <a:bodyPr/>
                    <a:lstStyle/>
                    <a:p>
                      <a:pPr algn="ctr"/>
                      <a:r>
                        <a:rPr kumimoji="1" lang="en-US" altLang="ja-JP" sz="1400" dirty="0"/>
                        <a:t>97.5</a:t>
                      </a:r>
                      <a:r>
                        <a:rPr kumimoji="1" lang="ja-JP" altLang="en-US" sz="1400" dirty="0"/>
                        <a:t>％</a:t>
                      </a:r>
                    </a:p>
                  </a:txBody>
                  <a:tcPr marL="36000" marR="36000" marT="36000" marB="36000" anchor="ctr"/>
                </a:tc>
                <a:tc>
                  <a:txBody>
                    <a:bodyPr/>
                    <a:lstStyle/>
                    <a:p>
                      <a:pPr algn="ctr"/>
                      <a:r>
                        <a:rPr kumimoji="1" lang="en-US" altLang="ja-JP" sz="1400" dirty="0"/>
                        <a:t>100.0</a:t>
                      </a:r>
                      <a:r>
                        <a:rPr kumimoji="1" lang="ja-JP" altLang="en-US" sz="1400" dirty="0"/>
                        <a:t>％</a:t>
                      </a:r>
                    </a:p>
                  </a:txBody>
                  <a:tcPr marL="36000" marR="36000" marT="36000" marB="36000" anchor="ctr"/>
                </a:tc>
                <a:tc>
                  <a:txBody>
                    <a:bodyPr/>
                    <a:lstStyle/>
                    <a:p>
                      <a:pPr algn="ctr"/>
                      <a:r>
                        <a:rPr kumimoji="1" lang="en-US" altLang="ja-JP" sz="1400" dirty="0"/>
                        <a:t>44.7</a:t>
                      </a:r>
                      <a:r>
                        <a:rPr kumimoji="1" lang="ja-JP" altLang="en-US" sz="1400" dirty="0"/>
                        <a:t>％</a:t>
                      </a:r>
                    </a:p>
                  </a:txBody>
                  <a:tcPr marL="36000" marR="36000" marT="36000" marB="36000" anchor="ctr"/>
                </a:tc>
                <a:extLst>
                  <a:ext uri="{0D108BD9-81ED-4DB2-BD59-A6C34878D82A}">
                    <a16:rowId xmlns="" xmlns:a16="http://schemas.microsoft.com/office/drawing/2014/main" val="10001"/>
                  </a:ext>
                </a:extLst>
              </a:tr>
              <a:tr h="285947">
                <a:tc>
                  <a:txBody>
                    <a:bodyPr/>
                    <a:lstStyle/>
                    <a:p>
                      <a:pPr algn="ctr"/>
                      <a:r>
                        <a:rPr kumimoji="1" lang="en-US" altLang="ja-JP" sz="1400" dirty="0"/>
                        <a:t>Result</a:t>
                      </a:r>
                      <a:endParaRPr kumimoji="1" lang="ja-JP" altLang="en-US" sz="1400" dirty="0"/>
                    </a:p>
                  </a:txBody>
                  <a:tcPr marL="36000" marR="36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PASS</a:t>
                      </a:r>
                      <a:endParaRPr kumimoji="1" lang="ja-JP" altLang="en-US" sz="1400" dirty="0"/>
                    </a:p>
                  </a:txBody>
                  <a:tcPr marL="36000" marR="36000" marT="36000" marB="36000" anchor="ctr"/>
                </a:tc>
                <a:tc>
                  <a:txBody>
                    <a:bodyPr/>
                    <a:lstStyle/>
                    <a:p>
                      <a:pPr algn="ctr"/>
                      <a:r>
                        <a:rPr kumimoji="1" lang="en-US" altLang="ja-JP" sz="1400" dirty="0"/>
                        <a:t>PASS</a:t>
                      </a:r>
                      <a:endParaRPr kumimoji="1" lang="ja-JP" altLang="en-US" sz="1400" dirty="0"/>
                    </a:p>
                  </a:txBody>
                  <a:tcPr marL="36000" marR="36000" marT="36000" marB="36000" anchor="ctr"/>
                </a:tc>
                <a:tc>
                  <a:txBody>
                    <a:bodyPr/>
                    <a:lstStyle/>
                    <a:p>
                      <a:pPr algn="ctr"/>
                      <a:r>
                        <a:rPr kumimoji="1" lang="en-US" altLang="ja-JP" sz="1400" dirty="0">
                          <a:solidFill>
                            <a:srgbClr val="FF0000"/>
                          </a:solidFill>
                        </a:rPr>
                        <a:t>FAIL</a:t>
                      </a:r>
                      <a:endParaRPr kumimoji="1" lang="ja-JP" altLang="en-US" sz="1400" dirty="0">
                        <a:solidFill>
                          <a:srgbClr val="FF0000"/>
                        </a:solidFill>
                      </a:endParaRPr>
                    </a:p>
                  </a:txBody>
                  <a:tcPr marL="36000" marR="36000" marT="36000" marB="36000" anchor="ctr"/>
                </a:tc>
                <a:extLst>
                  <a:ext uri="{0D108BD9-81ED-4DB2-BD59-A6C34878D82A}">
                    <a16:rowId xmlns="" xmlns:a16="http://schemas.microsoft.com/office/drawing/2014/main" val="10002"/>
                  </a:ext>
                </a:extLst>
              </a:tr>
              <a:tr h="453600">
                <a:tc>
                  <a:txBody>
                    <a:bodyPr/>
                    <a:lstStyle/>
                    <a:p>
                      <a:pPr algn="ctr"/>
                      <a:r>
                        <a:rPr lang="en-US" altLang="ja-JP" sz="1400" dirty="0"/>
                        <a:t>Trip</a:t>
                      </a:r>
                      <a:r>
                        <a:rPr lang="ja-JP" altLang="en-US" sz="1400" dirty="0"/>
                        <a:t> </a:t>
                      </a:r>
                      <a:r>
                        <a:rPr kumimoji="1" lang="en-US" altLang="ja-JP" sz="1400" dirty="0"/>
                        <a:t>Completeness</a:t>
                      </a:r>
                    </a:p>
                    <a:p>
                      <a:pPr algn="ctr"/>
                      <a:r>
                        <a:rPr kumimoji="1" lang="en-US" altLang="ja-JP" sz="1100" dirty="0">
                          <a:solidFill>
                            <a:srgbClr val="FF0000"/>
                          </a:solidFill>
                        </a:rPr>
                        <a:t>(requirement: more than 15%)</a:t>
                      </a:r>
                    </a:p>
                  </a:txBody>
                  <a:tcPr marL="36000" marR="36000" marT="36000" marB="36000"/>
                </a:tc>
                <a:tc>
                  <a:txBody>
                    <a:bodyPr/>
                    <a:lstStyle/>
                    <a:p>
                      <a:pPr algn="ctr"/>
                      <a:r>
                        <a:rPr kumimoji="1" lang="en-US" altLang="ja-JP" sz="1400" dirty="0"/>
                        <a:t>82.7</a:t>
                      </a:r>
                      <a:r>
                        <a:rPr kumimoji="1" lang="ja-JP" altLang="en-US" sz="1400" dirty="0"/>
                        <a:t>％</a:t>
                      </a:r>
                    </a:p>
                  </a:txBody>
                  <a:tcPr marL="36000" marR="36000" marT="36000" marB="36000" anchor="ctr"/>
                </a:tc>
                <a:tc>
                  <a:txBody>
                    <a:bodyPr/>
                    <a:lstStyle/>
                    <a:p>
                      <a:pPr algn="ctr"/>
                      <a:r>
                        <a:rPr kumimoji="1" lang="en-US" altLang="ja-JP" sz="1400" dirty="0"/>
                        <a:t>11.0</a:t>
                      </a:r>
                      <a:r>
                        <a:rPr kumimoji="1" lang="ja-JP" altLang="en-US" sz="1400" dirty="0"/>
                        <a:t>％</a:t>
                      </a:r>
                    </a:p>
                  </a:txBody>
                  <a:tcPr marL="36000" marR="36000" marT="36000" marB="36000" anchor="ctr"/>
                </a:tc>
                <a:tc>
                  <a:txBody>
                    <a:bodyPr/>
                    <a:lstStyle/>
                    <a:p>
                      <a:pPr algn="ctr"/>
                      <a:r>
                        <a:rPr kumimoji="1" lang="en-US" altLang="ja-JP" sz="1400" dirty="0"/>
                        <a:t>6.4</a:t>
                      </a:r>
                      <a:r>
                        <a:rPr kumimoji="1" lang="ja-JP" altLang="en-US" sz="1400" dirty="0"/>
                        <a:t>％</a:t>
                      </a:r>
                    </a:p>
                  </a:txBody>
                  <a:tcPr marL="36000" marR="36000" marT="36000" marB="36000" anchor="ctr"/>
                </a:tc>
                <a:extLst>
                  <a:ext uri="{0D108BD9-81ED-4DB2-BD59-A6C34878D82A}">
                    <a16:rowId xmlns="" xmlns:a16="http://schemas.microsoft.com/office/drawing/2014/main" val="10003"/>
                  </a:ext>
                </a:extLst>
              </a:tr>
              <a:tr h="285947">
                <a:tc>
                  <a:txBody>
                    <a:bodyPr/>
                    <a:lstStyle/>
                    <a:p>
                      <a:pPr algn="ctr"/>
                      <a:r>
                        <a:rPr kumimoji="1" lang="en-US" altLang="ja-JP" sz="1400" dirty="0"/>
                        <a:t>Result</a:t>
                      </a:r>
                      <a:endParaRPr kumimoji="1" lang="ja-JP" altLang="en-US" sz="1400" dirty="0"/>
                    </a:p>
                  </a:txBody>
                  <a:tcPr marL="36000" marR="36000" marT="36000" marB="36000"/>
                </a:tc>
                <a:tc>
                  <a:txBody>
                    <a:bodyPr/>
                    <a:lstStyle/>
                    <a:p>
                      <a:pPr algn="ctr"/>
                      <a:r>
                        <a:rPr kumimoji="1" lang="en-US" altLang="ja-JP" sz="1400" dirty="0"/>
                        <a:t>PASS</a:t>
                      </a:r>
                      <a:endParaRPr kumimoji="1" lang="ja-JP" altLang="en-US" sz="1400" dirty="0"/>
                    </a:p>
                  </a:txBody>
                  <a:tcPr marL="36000" marR="36000" marT="36000" marB="36000" anchor="ctr"/>
                </a:tc>
                <a:tc>
                  <a:txBody>
                    <a:bodyPr/>
                    <a:lstStyle/>
                    <a:p>
                      <a:pPr algn="ctr"/>
                      <a:r>
                        <a:rPr kumimoji="1" lang="en-US" altLang="ja-JP" sz="1400" dirty="0">
                          <a:solidFill>
                            <a:srgbClr val="FF0000"/>
                          </a:solidFill>
                        </a:rPr>
                        <a:t>FAIL</a:t>
                      </a:r>
                      <a:endParaRPr kumimoji="1" lang="ja-JP" altLang="en-US" sz="1400" dirty="0">
                        <a:solidFill>
                          <a:srgbClr val="FF0000"/>
                        </a:solidFill>
                      </a:endParaRPr>
                    </a:p>
                  </a:txBody>
                  <a:tcPr marL="36000" marR="36000" marT="36000" marB="36000" anchor="ctr"/>
                </a:tc>
                <a:tc>
                  <a:txBody>
                    <a:bodyPr/>
                    <a:lstStyle/>
                    <a:p>
                      <a:pPr algn="ctr"/>
                      <a:r>
                        <a:rPr kumimoji="1" lang="en-US" altLang="ja-JP" sz="1400" dirty="0">
                          <a:solidFill>
                            <a:srgbClr val="FF0000"/>
                          </a:solidFill>
                        </a:rPr>
                        <a:t>FAIL</a:t>
                      </a:r>
                      <a:endParaRPr kumimoji="1" lang="ja-JP" altLang="en-US" sz="1400" dirty="0">
                        <a:solidFill>
                          <a:srgbClr val="FF0000"/>
                        </a:solidFill>
                      </a:endParaRPr>
                    </a:p>
                  </a:txBody>
                  <a:tcPr marL="36000" marR="36000" marT="36000" marB="36000" anchor="ctr"/>
                </a:tc>
                <a:extLst>
                  <a:ext uri="{0D108BD9-81ED-4DB2-BD59-A6C34878D82A}">
                    <a16:rowId xmlns="" xmlns:a16="http://schemas.microsoft.com/office/drawing/2014/main" val="10004"/>
                  </a:ext>
                </a:extLst>
              </a:tr>
            </a:tbl>
          </a:graphicData>
        </a:graphic>
      </p:graphicFrame>
      <p:sp>
        <p:nvSpPr>
          <p:cNvPr id="18" name="右矢印 17"/>
          <p:cNvSpPr/>
          <p:nvPr/>
        </p:nvSpPr>
        <p:spPr bwMode="auto">
          <a:xfrm>
            <a:off x="4837375" y="4106789"/>
            <a:ext cx="306830" cy="1447800"/>
          </a:xfrm>
          <a:prstGeom prst="rightArrow">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418773215"/>
              </p:ext>
            </p:extLst>
          </p:nvPr>
        </p:nvGraphicFramePr>
        <p:xfrm>
          <a:off x="5256000" y="4793243"/>
          <a:ext cx="4608000" cy="1762680"/>
        </p:xfrm>
        <a:graphic>
          <a:graphicData uri="http://schemas.openxmlformats.org/drawingml/2006/table">
            <a:tbl>
              <a:tblPr firstRow="1" bandRow="1">
                <a:tableStyleId>{5C22544A-7EE6-4342-B048-85BDC9FD1C3A}</a:tableStyleId>
              </a:tblPr>
              <a:tblGrid>
                <a:gridCol w="1944000">
                  <a:extLst>
                    <a:ext uri="{9D8B030D-6E8A-4147-A177-3AD203B41FA5}">
                      <a16:colId xmlns="" xmlns:a16="http://schemas.microsoft.com/office/drawing/2014/main" val="20000"/>
                    </a:ext>
                  </a:extLst>
                </a:gridCol>
                <a:gridCol w="864000">
                  <a:extLst>
                    <a:ext uri="{9D8B030D-6E8A-4147-A177-3AD203B41FA5}">
                      <a16:colId xmlns="" xmlns:a16="http://schemas.microsoft.com/office/drawing/2014/main" val="20001"/>
                    </a:ext>
                  </a:extLst>
                </a:gridCol>
                <a:gridCol w="864000">
                  <a:extLst>
                    <a:ext uri="{9D8B030D-6E8A-4147-A177-3AD203B41FA5}">
                      <a16:colId xmlns="" xmlns:a16="http://schemas.microsoft.com/office/drawing/2014/main" val="20002"/>
                    </a:ext>
                  </a:extLst>
                </a:gridCol>
                <a:gridCol w="936000">
                  <a:extLst>
                    <a:ext uri="{9D8B030D-6E8A-4147-A177-3AD203B41FA5}">
                      <a16:colId xmlns="" xmlns:a16="http://schemas.microsoft.com/office/drawing/2014/main" val="20003"/>
                    </a:ext>
                  </a:extLst>
                </a:gridCol>
              </a:tblGrid>
              <a:tr h="182374">
                <a:tc>
                  <a:txBody>
                    <a:bodyPr/>
                    <a:lstStyle/>
                    <a:p>
                      <a:pPr algn="ctr"/>
                      <a:endParaRPr kumimoji="1" lang="ja-JP" altLang="en-US" sz="1400" dirty="0"/>
                    </a:p>
                  </a:txBody>
                  <a:tcPr marL="36000" marR="36000" marT="36000" marB="36000"/>
                </a:tc>
                <a:tc>
                  <a:txBody>
                    <a:bodyPr/>
                    <a:lstStyle/>
                    <a:p>
                      <a:pPr algn="ctr"/>
                      <a:r>
                        <a:rPr kumimoji="1" lang="en-US" altLang="ja-JP" sz="1400" dirty="0"/>
                        <a:t>Low</a:t>
                      </a:r>
                      <a:endParaRPr kumimoji="1" lang="ja-JP" altLang="en-US" sz="1400" dirty="0"/>
                    </a:p>
                  </a:txBody>
                  <a:tcPr marL="36000" marR="36000" marT="36000" marB="36000"/>
                </a:tc>
                <a:tc>
                  <a:txBody>
                    <a:bodyPr/>
                    <a:lstStyle/>
                    <a:p>
                      <a:pPr algn="ctr"/>
                      <a:r>
                        <a:rPr kumimoji="1" lang="en-US" altLang="ja-JP" sz="1400" dirty="0"/>
                        <a:t>Middle</a:t>
                      </a:r>
                      <a:endParaRPr kumimoji="1" lang="ja-JP" altLang="en-US" sz="1400" dirty="0"/>
                    </a:p>
                  </a:txBody>
                  <a:tcPr marL="36000" marR="36000" marT="36000" marB="36000"/>
                </a:tc>
                <a:tc>
                  <a:txBody>
                    <a:bodyPr/>
                    <a:lstStyle/>
                    <a:p>
                      <a:pPr algn="ctr"/>
                      <a:r>
                        <a:rPr kumimoji="1" lang="en-US" altLang="ja-JP" sz="1400" dirty="0"/>
                        <a:t>High</a:t>
                      </a:r>
                      <a:endParaRPr kumimoji="1" lang="ja-JP" altLang="en-US" sz="1400" dirty="0"/>
                    </a:p>
                  </a:txBody>
                  <a:tcPr marL="36000" marR="36000" marT="36000" marB="36000"/>
                </a:tc>
                <a:extLst>
                  <a:ext uri="{0D108BD9-81ED-4DB2-BD59-A6C34878D82A}">
                    <a16:rowId xmlns="" xmlns:a16="http://schemas.microsoft.com/office/drawing/2014/main" val="10000"/>
                  </a:ext>
                </a:extLst>
              </a:tr>
              <a:tr h="453600">
                <a:tc>
                  <a:txBody>
                    <a:bodyPr/>
                    <a:lstStyle/>
                    <a:p>
                      <a:pPr algn="ctr"/>
                      <a:r>
                        <a:rPr kumimoji="1" lang="en-US" altLang="ja-JP" sz="1400" dirty="0"/>
                        <a:t>Normality</a:t>
                      </a:r>
                    </a:p>
                    <a:p>
                      <a:pPr algn="ctr"/>
                      <a:r>
                        <a:rPr kumimoji="1" lang="en-US" altLang="ja-JP" sz="1100" dirty="0">
                          <a:solidFill>
                            <a:srgbClr val="FF0000"/>
                          </a:solidFill>
                        </a:rPr>
                        <a:t>(requirement: more than 50%)</a:t>
                      </a:r>
                    </a:p>
                  </a:txBody>
                  <a:tcPr marL="36000" marR="36000" marT="36000" marB="36000"/>
                </a:tc>
                <a:tc>
                  <a:txBody>
                    <a:bodyPr/>
                    <a:lstStyle/>
                    <a:p>
                      <a:pPr algn="ctr"/>
                      <a:r>
                        <a:rPr kumimoji="1" lang="en-US" altLang="ja-JP" sz="1400" dirty="0"/>
                        <a:t>100.0</a:t>
                      </a:r>
                      <a:r>
                        <a:rPr kumimoji="1" lang="ja-JP" altLang="en-US" sz="1400" dirty="0"/>
                        <a:t>％</a:t>
                      </a:r>
                    </a:p>
                  </a:txBody>
                  <a:tcPr marL="36000" marR="36000" marT="36000" marB="36000" anchor="ctr"/>
                </a:tc>
                <a:tc>
                  <a:txBody>
                    <a:bodyPr/>
                    <a:lstStyle/>
                    <a:p>
                      <a:pPr algn="ctr"/>
                      <a:r>
                        <a:rPr kumimoji="1" lang="en-US" altLang="ja-JP" sz="1400" dirty="0"/>
                        <a:t>100.0</a:t>
                      </a:r>
                      <a:r>
                        <a:rPr kumimoji="1" lang="ja-JP" altLang="en-US" sz="1400" dirty="0"/>
                        <a:t>％</a:t>
                      </a:r>
                    </a:p>
                  </a:txBody>
                  <a:tcPr marL="36000" marR="36000" marT="36000" marB="36000" anchor="ctr"/>
                </a:tc>
                <a:tc>
                  <a:txBody>
                    <a:bodyPr/>
                    <a:lstStyle/>
                    <a:p>
                      <a:pPr algn="ctr"/>
                      <a:r>
                        <a:rPr kumimoji="1" lang="en-US" altLang="ja-JP" sz="1400" dirty="0"/>
                        <a:t>100.0</a:t>
                      </a:r>
                      <a:r>
                        <a:rPr kumimoji="1" lang="ja-JP" altLang="en-US" sz="1400" dirty="0"/>
                        <a:t>％</a:t>
                      </a:r>
                    </a:p>
                  </a:txBody>
                  <a:tcPr marL="36000" marR="36000" marT="36000" marB="36000" anchor="ctr"/>
                </a:tc>
                <a:extLst>
                  <a:ext uri="{0D108BD9-81ED-4DB2-BD59-A6C34878D82A}">
                    <a16:rowId xmlns="" xmlns:a16="http://schemas.microsoft.com/office/drawing/2014/main" val="10001"/>
                  </a:ext>
                </a:extLst>
              </a:tr>
              <a:tr h="182374">
                <a:tc>
                  <a:txBody>
                    <a:bodyPr/>
                    <a:lstStyle/>
                    <a:p>
                      <a:pPr algn="ctr"/>
                      <a:r>
                        <a:rPr kumimoji="1" lang="en-US" altLang="ja-JP" sz="1400" dirty="0"/>
                        <a:t>Result</a:t>
                      </a:r>
                      <a:endParaRPr kumimoji="1" lang="ja-JP" altLang="en-US" sz="1400" dirty="0"/>
                    </a:p>
                  </a:txBody>
                  <a:tcPr marL="36000" marR="36000" marT="36000" marB="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PASS</a:t>
                      </a:r>
                      <a:endParaRPr kumimoji="1" lang="ja-JP" altLang="en-US" sz="1400" dirty="0"/>
                    </a:p>
                  </a:txBody>
                  <a:tcPr marL="36000" marR="36000" marT="36000" marB="36000" anchor="ctr"/>
                </a:tc>
                <a:tc>
                  <a:txBody>
                    <a:bodyPr/>
                    <a:lstStyle/>
                    <a:p>
                      <a:pPr algn="ctr"/>
                      <a:r>
                        <a:rPr kumimoji="1" lang="en-US" altLang="ja-JP" sz="1400" dirty="0"/>
                        <a:t>PASS</a:t>
                      </a:r>
                      <a:endParaRPr kumimoji="1" lang="ja-JP" altLang="en-US" sz="1400" dirty="0"/>
                    </a:p>
                  </a:txBody>
                  <a:tcPr marL="36000" marR="36000" marT="36000" marB="36000" anchor="ctr"/>
                </a:tc>
                <a:tc>
                  <a:txBody>
                    <a:bodyPr/>
                    <a:lstStyle/>
                    <a:p>
                      <a:pPr algn="ctr"/>
                      <a:r>
                        <a:rPr kumimoji="1" lang="en-US" altLang="ja-JP" sz="1400" dirty="0"/>
                        <a:t>PASS</a:t>
                      </a:r>
                      <a:endParaRPr kumimoji="1" lang="ja-JP" altLang="en-US" sz="1400" dirty="0">
                        <a:solidFill>
                          <a:srgbClr val="FF0000"/>
                        </a:solidFill>
                      </a:endParaRPr>
                    </a:p>
                  </a:txBody>
                  <a:tcPr marL="36000" marR="36000" marT="36000" marB="36000" anchor="ctr"/>
                </a:tc>
                <a:extLst>
                  <a:ext uri="{0D108BD9-81ED-4DB2-BD59-A6C34878D82A}">
                    <a16:rowId xmlns="" xmlns:a16="http://schemas.microsoft.com/office/drawing/2014/main" val="10002"/>
                  </a:ext>
                </a:extLst>
              </a:tr>
              <a:tr h="182374">
                <a:tc>
                  <a:txBody>
                    <a:bodyPr/>
                    <a:lstStyle/>
                    <a:p>
                      <a:pPr algn="ctr"/>
                      <a:r>
                        <a:rPr lang="en-US" altLang="ja-JP" sz="1400" dirty="0"/>
                        <a:t>Trip</a:t>
                      </a:r>
                      <a:r>
                        <a:rPr lang="ja-JP" altLang="en-US" sz="1400" dirty="0"/>
                        <a:t> </a:t>
                      </a:r>
                      <a:r>
                        <a:rPr kumimoji="1" lang="en-US" altLang="ja-JP" sz="1400" dirty="0"/>
                        <a:t>Completeness</a:t>
                      </a:r>
                      <a:endParaRPr kumimoji="1" lang="en-US" altLang="ja-JP" sz="1100" dirty="0"/>
                    </a:p>
                    <a:p>
                      <a:pPr algn="ctr"/>
                      <a:r>
                        <a:rPr kumimoji="1" lang="en-US" altLang="ja-JP" sz="1100" dirty="0">
                          <a:solidFill>
                            <a:srgbClr val="FF0000"/>
                          </a:solidFill>
                        </a:rPr>
                        <a:t>(requirement: more than 10%)</a:t>
                      </a:r>
                    </a:p>
                  </a:txBody>
                  <a:tcPr marL="36000" marR="36000" marT="36000" marB="36000"/>
                </a:tc>
                <a:tc>
                  <a:txBody>
                    <a:bodyPr/>
                    <a:lstStyle/>
                    <a:p>
                      <a:pPr algn="ctr"/>
                      <a:r>
                        <a:rPr kumimoji="1" lang="en-US" altLang="ja-JP" sz="1400" dirty="0"/>
                        <a:t>51.1</a:t>
                      </a:r>
                      <a:r>
                        <a:rPr kumimoji="1" lang="ja-JP" altLang="en-US" sz="1400" dirty="0"/>
                        <a:t>％</a:t>
                      </a:r>
                    </a:p>
                  </a:txBody>
                  <a:tcPr marL="36000" marR="36000" marT="36000" marB="36000" anchor="ctr"/>
                </a:tc>
                <a:tc>
                  <a:txBody>
                    <a:bodyPr/>
                    <a:lstStyle/>
                    <a:p>
                      <a:pPr algn="ctr"/>
                      <a:r>
                        <a:rPr kumimoji="1" lang="en-US" altLang="ja-JP" sz="1400" dirty="0"/>
                        <a:t>35.5</a:t>
                      </a:r>
                      <a:r>
                        <a:rPr kumimoji="1" lang="ja-JP" altLang="en-US" sz="1400" dirty="0"/>
                        <a:t>％</a:t>
                      </a:r>
                    </a:p>
                  </a:txBody>
                  <a:tcPr marL="36000" marR="36000" marT="36000" marB="36000" anchor="ctr"/>
                </a:tc>
                <a:tc>
                  <a:txBody>
                    <a:bodyPr/>
                    <a:lstStyle/>
                    <a:p>
                      <a:pPr algn="ctr"/>
                      <a:r>
                        <a:rPr kumimoji="1" lang="en-US" altLang="ja-JP" sz="1400" dirty="0"/>
                        <a:t>13.4</a:t>
                      </a:r>
                      <a:r>
                        <a:rPr kumimoji="1" lang="ja-JP" altLang="en-US" sz="1400" dirty="0"/>
                        <a:t>％</a:t>
                      </a:r>
                    </a:p>
                  </a:txBody>
                  <a:tcPr marL="36000" marR="36000" marT="36000" marB="36000" anchor="ctr"/>
                </a:tc>
                <a:extLst>
                  <a:ext uri="{0D108BD9-81ED-4DB2-BD59-A6C34878D82A}">
                    <a16:rowId xmlns="" xmlns:a16="http://schemas.microsoft.com/office/drawing/2014/main" val="10003"/>
                  </a:ext>
                </a:extLst>
              </a:tr>
              <a:tr h="182374">
                <a:tc>
                  <a:txBody>
                    <a:bodyPr/>
                    <a:lstStyle/>
                    <a:p>
                      <a:pPr algn="ctr"/>
                      <a:r>
                        <a:rPr kumimoji="1" lang="en-US" altLang="ja-JP" sz="1400" dirty="0"/>
                        <a:t>Result</a:t>
                      </a:r>
                      <a:endParaRPr kumimoji="1" lang="ja-JP" altLang="en-US" sz="1400" dirty="0"/>
                    </a:p>
                  </a:txBody>
                  <a:tcPr marL="36000" marR="36000" marT="36000" marB="36000"/>
                </a:tc>
                <a:tc>
                  <a:txBody>
                    <a:bodyPr/>
                    <a:lstStyle/>
                    <a:p>
                      <a:pPr algn="ctr"/>
                      <a:r>
                        <a:rPr kumimoji="1" lang="en-US" altLang="ja-JP" sz="1400" dirty="0"/>
                        <a:t>PASS</a:t>
                      </a:r>
                      <a:endParaRPr kumimoji="1" lang="ja-JP" altLang="en-US" sz="1400" dirty="0"/>
                    </a:p>
                  </a:txBody>
                  <a:tcPr marL="36000" marR="36000" marT="36000" marB="36000" anchor="ctr"/>
                </a:tc>
                <a:tc>
                  <a:txBody>
                    <a:bodyPr/>
                    <a:lstStyle/>
                    <a:p>
                      <a:pPr algn="ctr"/>
                      <a:r>
                        <a:rPr kumimoji="1" lang="en-US" altLang="ja-JP" sz="1400" dirty="0"/>
                        <a:t>PASS</a:t>
                      </a:r>
                      <a:endParaRPr kumimoji="1" lang="ja-JP" altLang="en-US" sz="1400" dirty="0">
                        <a:solidFill>
                          <a:srgbClr val="FF0000"/>
                        </a:solidFill>
                      </a:endParaRPr>
                    </a:p>
                  </a:txBody>
                  <a:tcPr marL="36000" marR="36000" marT="36000" marB="36000" anchor="ctr"/>
                </a:tc>
                <a:tc>
                  <a:txBody>
                    <a:bodyPr/>
                    <a:lstStyle/>
                    <a:p>
                      <a:pPr algn="ctr"/>
                      <a:r>
                        <a:rPr kumimoji="1" lang="en-US" altLang="ja-JP" sz="1400" dirty="0"/>
                        <a:t>PASS</a:t>
                      </a:r>
                      <a:endParaRPr kumimoji="1" lang="ja-JP" altLang="en-US" sz="1400" dirty="0">
                        <a:solidFill>
                          <a:srgbClr val="FF0000"/>
                        </a:solidFill>
                      </a:endParaRPr>
                    </a:p>
                  </a:txBody>
                  <a:tcPr marL="36000" marR="36000" marT="36000" marB="36000" anchor="ctr"/>
                </a:tc>
                <a:extLst>
                  <a:ext uri="{0D108BD9-81ED-4DB2-BD59-A6C34878D82A}">
                    <a16:rowId xmlns="" xmlns:a16="http://schemas.microsoft.com/office/drawing/2014/main" val="10004"/>
                  </a:ext>
                </a:extLst>
              </a:tr>
            </a:tbl>
          </a:graphicData>
        </a:graphic>
      </p:graphicFrame>
      <p:sp>
        <p:nvSpPr>
          <p:cNvPr id="21" name="テキスト ボックス 20"/>
          <p:cNvSpPr txBox="1"/>
          <p:nvPr/>
        </p:nvSpPr>
        <p:spPr>
          <a:xfrm>
            <a:off x="53981" y="1793283"/>
            <a:ext cx="5867400" cy="461665"/>
          </a:xfrm>
          <a:prstGeom prst="rect">
            <a:avLst/>
          </a:prstGeom>
          <a:noFill/>
        </p:spPr>
        <p:txBody>
          <a:bodyPr wrap="square" rtlCol="0">
            <a:spAutoFit/>
          </a:bodyPr>
          <a:lstStyle/>
          <a:p>
            <a:pPr algn="l"/>
            <a:r>
              <a:rPr lang="en-US" altLang="ja-JP" sz="2400" b="1" dirty="0">
                <a:latin typeface="+mn-lt"/>
                <a:ea typeface="HG丸ｺﾞｼｯｸM-PRO" panose="020F0600000000000000" pitchFamily="50" charset="-128"/>
              </a:rPr>
              <a:t>Evaluation of route A</a:t>
            </a:r>
            <a:endParaRPr kumimoji="1" lang="ja-JP" altLang="en-US" sz="2400" b="1" dirty="0">
              <a:latin typeface="+mn-lt"/>
              <a:ea typeface="HG丸ｺﾞｼｯｸM-PRO" panose="020F0600000000000000" pitchFamily="50" charset="-128"/>
            </a:endParaRPr>
          </a:p>
        </p:txBody>
      </p:sp>
      <p:sp>
        <p:nvSpPr>
          <p:cNvPr id="22" name="角丸四角形 21"/>
          <p:cNvSpPr/>
          <p:nvPr/>
        </p:nvSpPr>
        <p:spPr bwMode="auto">
          <a:xfrm>
            <a:off x="90429" y="739472"/>
            <a:ext cx="9738216" cy="771791"/>
          </a:xfrm>
          <a:prstGeom prst="round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342900" indent="-342900" algn="l">
              <a:spcBef>
                <a:spcPct val="0"/>
              </a:spcBef>
              <a:buFont typeface="Wingdings" panose="05000000000000000000" pitchFamily="2" charset="2"/>
              <a:buChar char="Ø"/>
            </a:pPr>
            <a:r>
              <a:rPr lang="en-US" altLang="ja-JP" sz="1800" dirty="0">
                <a:latin typeface="+mn-lt"/>
                <a:ea typeface="HG丸ｺﾞｼｯｸM-PRO" panose="020F0600000000000000" pitchFamily="50" charset="-128"/>
                <a:cs typeface="Arial" panose="020B0604020202020204" pitchFamily="34" charset="0"/>
              </a:rPr>
              <a:t>Windows</a:t>
            </a:r>
            <a:r>
              <a:rPr lang="ja-JP" altLang="en-US" sz="1800" dirty="0">
                <a:latin typeface="+mn-lt"/>
                <a:ea typeface="HG丸ｺﾞｼｯｸM-PRO" panose="020F0600000000000000" pitchFamily="50" charset="-128"/>
                <a:cs typeface="Arial" panose="020B0604020202020204" pitchFamily="34" charset="0"/>
              </a:rPr>
              <a:t> </a:t>
            </a:r>
            <a:r>
              <a:rPr lang="en-US" altLang="ja-JP" sz="1800" dirty="0">
                <a:latin typeface="+mn-lt"/>
                <a:ea typeface="HG丸ｺﾞｼｯｸM-PRO" panose="020F0600000000000000" pitchFamily="50" charset="-128"/>
                <a:cs typeface="Arial" panose="020B0604020202020204" pitchFamily="34" charset="0"/>
              </a:rPr>
              <a:t>in Tolerance 1 are increased by changing Reference Point</a:t>
            </a:r>
            <a:r>
              <a:rPr lang="ja-JP" altLang="en-US" sz="1800" dirty="0">
                <a:latin typeface="+mn-lt"/>
                <a:ea typeface="HG丸ｺﾞｼｯｸM-PRO" panose="020F0600000000000000" pitchFamily="50" charset="-128"/>
                <a:cs typeface="Arial" panose="020B0604020202020204" pitchFamily="34" charset="0"/>
              </a:rPr>
              <a:t> </a:t>
            </a:r>
            <a:r>
              <a:rPr lang="en-US" altLang="ja-JP" sz="1800" dirty="0">
                <a:latin typeface="+mn-lt"/>
                <a:ea typeface="HG丸ｺﾞｼｯｸM-PRO" panose="020F0600000000000000" pitchFamily="50" charset="-128"/>
                <a:cs typeface="Arial" panose="020B0604020202020204" pitchFamily="34" charset="0"/>
              </a:rPr>
              <a:t>and base line.</a:t>
            </a:r>
          </a:p>
          <a:p>
            <a:pPr marL="342900" indent="-342900" algn="l">
              <a:spcBef>
                <a:spcPct val="0"/>
              </a:spcBef>
              <a:buFont typeface="Wingdings" panose="05000000000000000000" pitchFamily="2" charset="2"/>
              <a:buChar char="Ø"/>
            </a:pPr>
            <a:r>
              <a:rPr lang="en-US" altLang="ja-JP" sz="1800" dirty="0">
                <a:latin typeface="+mn-lt"/>
                <a:ea typeface="HG丸ｺﾞｼｯｸM-PRO" panose="020F0600000000000000" pitchFamily="50" charset="-128"/>
                <a:cs typeface="Arial" panose="020B0604020202020204" pitchFamily="34" charset="0"/>
              </a:rPr>
              <a:t>Window bias are reduced by changing threshold speed .</a:t>
            </a:r>
          </a:p>
        </p:txBody>
      </p:sp>
      <p:sp>
        <p:nvSpPr>
          <p:cNvPr id="24" name="スライド番号プレースホルダー 23"/>
          <p:cNvSpPr>
            <a:spLocks noGrp="1"/>
          </p:cNvSpPr>
          <p:nvPr>
            <p:ph type="sldNum" sz="quarter" idx="12"/>
          </p:nvPr>
        </p:nvSpPr>
        <p:spPr>
          <a:xfrm>
            <a:off x="9220200" y="6553200"/>
            <a:ext cx="741362" cy="476250"/>
          </a:xfrm>
        </p:spPr>
        <p:txBody>
          <a:bodyPr/>
          <a:lstStyle/>
          <a:p>
            <a:pPr>
              <a:defRPr/>
            </a:pPr>
            <a:fld id="{06B65ACD-BED6-4BD2-A3AE-CE8EC09F10D3}" type="slidenum">
              <a:rPr lang="en-US" altLang="ja-JP" smtClean="0">
                <a:solidFill>
                  <a:prstClr val="black"/>
                </a:solidFill>
              </a:rPr>
              <a:pPr>
                <a:defRPr/>
              </a:pPr>
              <a:t>22</a:t>
            </a:fld>
            <a:endParaRPr lang="en-US" altLang="ja-JP" dirty="0">
              <a:solidFill>
                <a:prstClr val="black"/>
              </a:solidFill>
            </a:endParaRPr>
          </a:p>
        </p:txBody>
      </p:sp>
    </p:spTree>
    <p:extLst>
      <p:ext uri="{BB962C8B-B14F-4D97-AF65-F5344CB8AC3E}">
        <p14:creationId xmlns:p14="http://schemas.microsoft.com/office/powerpoint/2010/main" val="662589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847786" y="600298"/>
            <a:ext cx="6210428" cy="3355268"/>
          </a:xfrm>
          <a:prstGeom prst="rect">
            <a:avLst/>
          </a:prstGeom>
        </p:spPr>
      </p:pic>
      <p:sp>
        <p:nvSpPr>
          <p:cNvPr id="2" name="タイトル 1"/>
          <p:cNvSpPr>
            <a:spLocks noGrp="1"/>
          </p:cNvSpPr>
          <p:nvPr>
            <p:ph type="title" idx="4294967295"/>
          </p:nvPr>
        </p:nvSpPr>
        <p:spPr>
          <a:xfrm>
            <a:off x="0" y="0"/>
            <a:ext cx="7041232" cy="504056"/>
          </a:xfrm>
        </p:spPr>
        <p:txBody>
          <a:bodyPr anchor="ctr"/>
          <a:lstStyle/>
          <a:p>
            <a:r>
              <a:rPr lang="en-US" altLang="ja-JP" b="1" dirty="0">
                <a:latin typeface="+mn-lt"/>
              </a:rPr>
              <a:t>Area-mean Low Temperature in Japan</a:t>
            </a:r>
            <a:endParaRPr kumimoji="1" lang="ja-JP" altLang="en-US" b="1" dirty="0">
              <a:latin typeface="+mn-lt"/>
              <a:ea typeface="HG丸ｺﾞｼｯｸM-PRO" panose="020F0600000000000000" pitchFamily="50" charset="-128"/>
            </a:endParaRPr>
          </a:p>
        </p:txBody>
      </p:sp>
      <p:sp>
        <p:nvSpPr>
          <p:cNvPr id="5" name="正方形/長方形 4"/>
          <p:cNvSpPr/>
          <p:nvPr/>
        </p:nvSpPr>
        <p:spPr>
          <a:xfrm>
            <a:off x="5817096" y="246419"/>
            <a:ext cx="1800200" cy="584775"/>
          </a:xfrm>
          <a:prstGeom prst="rect">
            <a:avLst/>
          </a:prstGeom>
        </p:spPr>
        <p:txBody>
          <a:bodyPr wrap="square">
            <a:spAutoFit/>
          </a:bodyPr>
          <a:lstStyle/>
          <a:p>
            <a:r>
              <a:rPr lang="ja-JP" altLang="en-US" sz="1400" kern="0" dirty="0">
                <a:solidFill>
                  <a:srgbClr val="4087C8"/>
                </a:solidFill>
                <a:latin typeface="HG丸ｺﾞｼｯｸM-PRO" panose="020F0600000000000000" pitchFamily="50" charset="-128"/>
                <a:ea typeface="HG丸ｺﾞｼｯｸM-PRO" panose="020F0600000000000000" pitchFamily="50" charset="-128"/>
                <a:cs typeface="+mj-cs"/>
              </a:rPr>
              <a:t/>
            </a:r>
            <a:br>
              <a:rPr lang="ja-JP" altLang="en-US" sz="1400" kern="0" dirty="0">
                <a:solidFill>
                  <a:srgbClr val="4087C8"/>
                </a:solidFill>
                <a:latin typeface="HG丸ｺﾞｼｯｸM-PRO" panose="020F0600000000000000" pitchFamily="50" charset="-128"/>
                <a:ea typeface="HG丸ｺﾞｼｯｸM-PRO" panose="020F0600000000000000" pitchFamily="50" charset="-128"/>
                <a:cs typeface="+mj-cs"/>
              </a:rPr>
            </a:br>
            <a:endParaRPr lang="ja-JP" altLang="en-US" dirty="0"/>
          </a:p>
        </p:txBody>
      </p:sp>
      <p:sp>
        <p:nvSpPr>
          <p:cNvPr id="6" name="スライド番号プレースホルダー 5"/>
          <p:cNvSpPr>
            <a:spLocks noGrp="1"/>
          </p:cNvSpPr>
          <p:nvPr>
            <p:ph type="sldNum" sz="quarter" idx="12"/>
          </p:nvPr>
        </p:nvSpPr>
        <p:spPr>
          <a:xfrm>
            <a:off x="7594600" y="6381750"/>
            <a:ext cx="2311400" cy="476250"/>
          </a:xfrm>
        </p:spPr>
        <p:txBody>
          <a:bodyPr anchor="b"/>
          <a:lstStyle/>
          <a:p>
            <a:pPr>
              <a:defRPr/>
            </a:pPr>
            <a:fld id="{DE9C2EA1-6911-4BAC-954D-0A2DD024DDCF}" type="slidenum">
              <a:rPr lang="en-US" altLang="ja-JP" sz="1600" smtClean="0"/>
              <a:pPr>
                <a:defRPr/>
              </a:pPr>
              <a:t>23</a:t>
            </a:fld>
            <a:endParaRPr lang="en-US" altLang="ja-JP" sz="1600" dirty="0"/>
          </a:p>
        </p:txBody>
      </p:sp>
      <p:sp>
        <p:nvSpPr>
          <p:cNvPr id="11" name="テキスト ボックス 10"/>
          <p:cNvSpPr txBox="1"/>
          <p:nvPr/>
        </p:nvSpPr>
        <p:spPr>
          <a:xfrm>
            <a:off x="735945" y="6207053"/>
            <a:ext cx="8434110" cy="650947"/>
          </a:xfrm>
          <a:prstGeom prst="rect">
            <a:avLst/>
          </a:prstGeom>
          <a:noFill/>
        </p:spPr>
        <p:txBody>
          <a:bodyPr wrap="square" rtlCol="0">
            <a:spAutoFit/>
          </a:bodyPr>
          <a:lstStyle/>
          <a:p>
            <a:pPr marL="171450" indent="-171450">
              <a:buFont typeface="Arial" panose="020B0604020202020204" pitchFamily="34" charset="0"/>
              <a:buChar char="•"/>
            </a:pPr>
            <a:r>
              <a:rPr lang="en-US" altLang="ja-JP" sz="1100" dirty="0"/>
              <a:t>Temperature data of each 47 prefectural capital (obtained by Japan Meteorological Agency) are divided into range of 1 degree, and calculated a weighing value by multiplying traffic ratio of each prefecture (obtained by road traffic census) and each time.  </a:t>
            </a:r>
            <a:endParaRPr kumimoji="1" lang="en-US" altLang="ja-JP" sz="1100" dirty="0"/>
          </a:p>
          <a:p>
            <a:pPr marL="171450" indent="-171450">
              <a:buFont typeface="Arial" panose="020B0604020202020204" pitchFamily="34" charset="0"/>
              <a:buChar char="•"/>
            </a:pPr>
            <a:r>
              <a:rPr lang="en-US" altLang="ja-JP" sz="1100" dirty="0"/>
              <a:t>Yellow area is about 1% (low temperature and high temperature, respectively)</a:t>
            </a:r>
            <a:endParaRPr kumimoji="1" lang="en-US" altLang="ja-JP" sz="1100" dirty="0"/>
          </a:p>
        </p:txBody>
      </p:sp>
      <p:sp>
        <p:nvSpPr>
          <p:cNvPr id="8" name="正方形/長方形 7"/>
          <p:cNvSpPr/>
          <p:nvPr/>
        </p:nvSpPr>
        <p:spPr>
          <a:xfrm>
            <a:off x="1387277" y="543288"/>
            <a:ext cx="7755884" cy="369332"/>
          </a:xfrm>
          <a:prstGeom prst="rect">
            <a:avLst/>
          </a:prstGeom>
          <a:solidFill>
            <a:schemeClr val="bg1"/>
          </a:solidFill>
        </p:spPr>
        <p:txBody>
          <a:bodyPr wrap="square">
            <a:spAutoFit/>
          </a:bodyPr>
          <a:lstStyle/>
          <a:p>
            <a:r>
              <a:rPr lang="en-US" altLang="ja-JP" sz="1800" dirty="0">
                <a:latin typeface="+mn-lt"/>
                <a:ea typeface="+mn-ea"/>
              </a:rPr>
              <a:t>Average traffic volume for every air temperature </a:t>
            </a:r>
            <a:r>
              <a:rPr lang="ja-JP" altLang="en-US" sz="1800" dirty="0">
                <a:latin typeface="+mn-lt"/>
                <a:ea typeface="+mn-ea"/>
              </a:rPr>
              <a:t>（</a:t>
            </a:r>
            <a:r>
              <a:rPr lang="en-US" altLang="ja-JP" sz="1800" dirty="0">
                <a:latin typeface="+mn-lt"/>
                <a:ea typeface="+mn-ea"/>
              </a:rPr>
              <a:t>2012-2016</a:t>
            </a:r>
            <a:r>
              <a:rPr lang="ja-JP" altLang="en-US" sz="1800" dirty="0">
                <a:latin typeface="+mn-lt"/>
                <a:ea typeface="+mn-ea"/>
              </a:rPr>
              <a:t>）</a:t>
            </a:r>
          </a:p>
        </p:txBody>
      </p:sp>
      <p:graphicFrame>
        <p:nvGraphicFramePr>
          <p:cNvPr id="10" name="表 9"/>
          <p:cNvGraphicFramePr>
            <a:graphicFrameLocks noGrp="1"/>
          </p:cNvGraphicFramePr>
          <p:nvPr>
            <p:extLst/>
          </p:nvPr>
        </p:nvGraphicFramePr>
        <p:xfrm>
          <a:off x="735945" y="3927767"/>
          <a:ext cx="8434110" cy="2307086"/>
        </p:xfrm>
        <a:graphic>
          <a:graphicData uri="http://schemas.openxmlformats.org/drawingml/2006/table">
            <a:tbl>
              <a:tblPr/>
              <a:tblGrid>
                <a:gridCol w="720000">
                  <a:extLst>
                    <a:ext uri="{9D8B030D-6E8A-4147-A177-3AD203B41FA5}">
                      <a16:colId xmlns="" xmlns:a16="http://schemas.microsoft.com/office/drawing/2014/main" val="20000"/>
                    </a:ext>
                  </a:extLst>
                </a:gridCol>
                <a:gridCol w="720000">
                  <a:extLst>
                    <a:ext uri="{9D8B030D-6E8A-4147-A177-3AD203B41FA5}">
                      <a16:colId xmlns="" xmlns:a16="http://schemas.microsoft.com/office/drawing/2014/main" val="20001"/>
                    </a:ext>
                  </a:extLst>
                </a:gridCol>
                <a:gridCol w="1080000">
                  <a:extLst>
                    <a:ext uri="{9D8B030D-6E8A-4147-A177-3AD203B41FA5}">
                      <a16:colId xmlns="" xmlns:a16="http://schemas.microsoft.com/office/drawing/2014/main" val="20002"/>
                    </a:ext>
                  </a:extLst>
                </a:gridCol>
                <a:gridCol w="180000">
                  <a:extLst>
                    <a:ext uri="{9D8B030D-6E8A-4147-A177-3AD203B41FA5}">
                      <a16:colId xmlns="" xmlns:a16="http://schemas.microsoft.com/office/drawing/2014/main" val="20003"/>
                    </a:ext>
                  </a:extLst>
                </a:gridCol>
                <a:gridCol w="720000">
                  <a:extLst>
                    <a:ext uri="{9D8B030D-6E8A-4147-A177-3AD203B41FA5}">
                      <a16:colId xmlns="" xmlns:a16="http://schemas.microsoft.com/office/drawing/2014/main" val="20004"/>
                    </a:ext>
                  </a:extLst>
                </a:gridCol>
                <a:gridCol w="694110">
                  <a:extLst>
                    <a:ext uri="{9D8B030D-6E8A-4147-A177-3AD203B41FA5}">
                      <a16:colId xmlns="" xmlns:a16="http://schemas.microsoft.com/office/drawing/2014/main" val="20005"/>
                    </a:ext>
                  </a:extLst>
                </a:gridCol>
                <a:gridCol w="180000">
                  <a:extLst>
                    <a:ext uri="{9D8B030D-6E8A-4147-A177-3AD203B41FA5}">
                      <a16:colId xmlns="" xmlns:a16="http://schemas.microsoft.com/office/drawing/2014/main" val="20006"/>
                    </a:ext>
                  </a:extLst>
                </a:gridCol>
                <a:gridCol w="720000">
                  <a:extLst>
                    <a:ext uri="{9D8B030D-6E8A-4147-A177-3AD203B41FA5}">
                      <a16:colId xmlns="" xmlns:a16="http://schemas.microsoft.com/office/drawing/2014/main" val="20007"/>
                    </a:ext>
                  </a:extLst>
                </a:gridCol>
                <a:gridCol w="720000">
                  <a:extLst>
                    <a:ext uri="{9D8B030D-6E8A-4147-A177-3AD203B41FA5}">
                      <a16:colId xmlns="" xmlns:a16="http://schemas.microsoft.com/office/drawing/2014/main" val="20008"/>
                    </a:ext>
                  </a:extLst>
                </a:gridCol>
                <a:gridCol w="180000">
                  <a:extLst>
                    <a:ext uri="{9D8B030D-6E8A-4147-A177-3AD203B41FA5}">
                      <a16:colId xmlns="" xmlns:a16="http://schemas.microsoft.com/office/drawing/2014/main" val="20009"/>
                    </a:ext>
                  </a:extLst>
                </a:gridCol>
                <a:gridCol w="720000">
                  <a:extLst>
                    <a:ext uri="{9D8B030D-6E8A-4147-A177-3AD203B41FA5}">
                      <a16:colId xmlns="" xmlns:a16="http://schemas.microsoft.com/office/drawing/2014/main" val="20010"/>
                    </a:ext>
                  </a:extLst>
                </a:gridCol>
                <a:gridCol w="720000">
                  <a:extLst>
                    <a:ext uri="{9D8B030D-6E8A-4147-A177-3AD203B41FA5}">
                      <a16:colId xmlns="" xmlns:a16="http://schemas.microsoft.com/office/drawing/2014/main" val="20011"/>
                    </a:ext>
                  </a:extLst>
                </a:gridCol>
                <a:gridCol w="1080000">
                  <a:extLst>
                    <a:ext uri="{9D8B030D-6E8A-4147-A177-3AD203B41FA5}">
                      <a16:colId xmlns="" xmlns:a16="http://schemas.microsoft.com/office/drawing/2014/main" val="20012"/>
                    </a:ext>
                  </a:extLst>
                </a:gridCol>
              </a:tblGrid>
              <a:tr h="202061">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Temp</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Ratio</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Cumulative</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Temp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Ratio</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rowSpan="14">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Temp</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Ratio</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Temp</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Ratio</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Cumulative</a:t>
                      </a:r>
                      <a:r>
                        <a:rPr lang="en-US" altLang="ja-JP"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9BC2E6"/>
                    </a:solidFill>
                  </a:tcPr>
                </a:tc>
                <a:extLst>
                  <a:ext uri="{0D108BD9-81ED-4DB2-BD59-A6C34878D82A}">
                    <a16:rowId xmlns="" xmlns:a16="http://schemas.microsoft.com/office/drawing/2014/main" val="10000"/>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7"/>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8"/>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9"/>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0"/>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1"/>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2"/>
                  </a:ext>
                </a:extLst>
              </a:tr>
              <a:tr h="104092">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hMerge="1">
                  <a:txBody>
                    <a:bodyPr/>
                    <a:lstStyle/>
                    <a:p>
                      <a:pPr algn="ctr" fontAlgn="ct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altLang="ja-JP"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150720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a:latin typeface="+mn-lt"/>
              </a:rPr>
              <a:t>Background</a:t>
            </a:r>
            <a:endParaRPr kumimoji="1" lang="ja-JP" altLang="en-US" b="1" dirty="0">
              <a:latin typeface="+mn-lt"/>
            </a:endParaRPr>
          </a:p>
        </p:txBody>
      </p:sp>
      <p:sp>
        <p:nvSpPr>
          <p:cNvPr id="5" name="テキスト ボックス 4"/>
          <p:cNvSpPr txBox="1"/>
          <p:nvPr/>
        </p:nvSpPr>
        <p:spPr>
          <a:xfrm>
            <a:off x="152400" y="838200"/>
            <a:ext cx="9525000" cy="4007251"/>
          </a:xfrm>
          <a:prstGeom prst="rect">
            <a:avLst/>
          </a:prstGeom>
          <a:noFill/>
        </p:spPr>
        <p:txBody>
          <a:bodyPr wrap="square" rtlCol="0">
            <a:spAutoFit/>
          </a:bodyPr>
          <a:lstStyle/>
          <a:p>
            <a:pPr marL="285750" indent="-285750" algn="l">
              <a:buFont typeface="Wingdings" panose="05000000000000000000" pitchFamily="2" charset="2"/>
              <a:buChar char="Ø"/>
            </a:pPr>
            <a:r>
              <a:rPr lang="en-US" altLang="ja-JP" sz="2400" dirty="0"/>
              <a:t>In September 2015 in the United States, it was revealed that the manufacturer used defeat devices, which activates the emission control system during the certification test and deactivates the system during real driving.</a:t>
            </a:r>
          </a:p>
          <a:p>
            <a:pPr marL="285750" indent="-285750" algn="l">
              <a:buFont typeface="Wingdings" panose="05000000000000000000" pitchFamily="2" charset="2"/>
              <a:buChar char="Ø"/>
            </a:pPr>
            <a:r>
              <a:rPr lang="en-US" altLang="ja-JP" sz="2400" dirty="0"/>
              <a:t>In response to this issue, MLIT, Japan set "Working Group of Reviewing Diesel Passenger Vehicle Test Procedures for Addressing Defeat Device Issue" composed by experts of diesel emission.</a:t>
            </a:r>
          </a:p>
          <a:p>
            <a:pPr marL="285750" indent="-285750" algn="l">
              <a:buFont typeface="Wingdings" panose="05000000000000000000" pitchFamily="2" charset="2"/>
              <a:buChar char="Ø"/>
            </a:pPr>
            <a:r>
              <a:rPr lang="en-US" altLang="ja-JP" sz="2400" dirty="0"/>
              <a:t>The working group published a final report in April 2017 to introduce  the real driving emissions(RDE) test.</a:t>
            </a:r>
          </a:p>
        </p:txBody>
      </p:sp>
    </p:spTree>
    <p:extLst>
      <p:ext uri="{BB962C8B-B14F-4D97-AF65-F5344CB8AC3E}">
        <p14:creationId xmlns:p14="http://schemas.microsoft.com/office/powerpoint/2010/main" val="211942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D1CE729B-A885-4D95-8502-F83D43564455}"/>
              </a:ext>
            </a:extLst>
          </p:cNvPr>
          <p:cNvSpPr>
            <a:spLocks noGrp="1"/>
          </p:cNvSpPr>
          <p:nvPr>
            <p:ph idx="1"/>
          </p:nvPr>
        </p:nvSpPr>
        <p:spPr>
          <a:xfrm>
            <a:off x="2133600" y="2743200"/>
            <a:ext cx="5638800" cy="762000"/>
          </a:xfrm>
        </p:spPr>
        <p:txBody>
          <a:bodyPr/>
          <a:lstStyle/>
          <a:p>
            <a:pPr marL="0" indent="0">
              <a:buNone/>
            </a:pPr>
            <a:r>
              <a:rPr kumimoji="1" lang="en-US" altLang="ja-JP" sz="4000" dirty="0"/>
              <a:t>Outlin</a:t>
            </a:r>
            <a:r>
              <a:rPr lang="en-US" altLang="ja-JP" sz="4000" dirty="0"/>
              <a:t>e of Japan’s RDE</a:t>
            </a:r>
            <a:endParaRPr kumimoji="1" lang="ja-JP" altLang="en-US" sz="4000" dirty="0"/>
          </a:p>
        </p:txBody>
      </p:sp>
    </p:spTree>
    <p:extLst>
      <p:ext uri="{BB962C8B-B14F-4D97-AF65-F5344CB8AC3E}">
        <p14:creationId xmlns:p14="http://schemas.microsoft.com/office/powerpoint/2010/main" val="264851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228600" y="4648200"/>
            <a:ext cx="9145016" cy="2209800"/>
          </a:xfrm>
        </p:spPr>
        <p:txBody>
          <a:bodyPr/>
          <a:lstStyle/>
          <a:p>
            <a:pPr marL="0" indent="0">
              <a:buNone/>
            </a:pPr>
            <a:r>
              <a:rPr lang="en-US" altLang="ja-JP" sz="2400" b="1" u="sng" dirty="0"/>
              <a:t>Schedule of Introduction for RDE in Japan </a:t>
            </a:r>
          </a:p>
          <a:p>
            <a:pPr lvl="0">
              <a:buFont typeface="Arial" panose="020B0604020202020204" pitchFamily="34" charset="0"/>
              <a:buChar char="•"/>
            </a:pPr>
            <a:r>
              <a:rPr lang="en-US" altLang="ja-JP" sz="2400" dirty="0"/>
              <a:t>New Type Approval Vehicle : October 2022</a:t>
            </a:r>
            <a:endParaRPr lang="ja-JP" altLang="ja-JP" sz="2400" dirty="0"/>
          </a:p>
          <a:p>
            <a:pPr lvl="0"/>
            <a:r>
              <a:rPr lang="en-US" altLang="ja-JP" sz="2400" dirty="0"/>
              <a:t>Continuous Production Vehicle : October 2024.</a:t>
            </a:r>
            <a:endParaRPr lang="ja-JP" altLang="ja-JP" sz="2400" dirty="0"/>
          </a:p>
          <a:p>
            <a:pPr marL="0" indent="0">
              <a:buNone/>
            </a:pPr>
            <a:endParaRPr lang="en-US" altLang="ja-JP" sz="2400" dirty="0"/>
          </a:p>
        </p:txBody>
      </p:sp>
      <p:sp>
        <p:nvSpPr>
          <p:cNvPr id="7" name="タイトル 1"/>
          <p:cNvSpPr>
            <a:spLocks noGrp="1"/>
          </p:cNvSpPr>
          <p:nvPr>
            <p:ph type="title" idx="4294967295"/>
          </p:nvPr>
        </p:nvSpPr>
        <p:spPr>
          <a:xfrm>
            <a:off x="0" y="0"/>
            <a:ext cx="9373616" cy="476250"/>
          </a:xfrm>
        </p:spPr>
        <p:txBody>
          <a:bodyPr/>
          <a:lstStyle/>
          <a:p>
            <a:r>
              <a:rPr lang="en-US" altLang="ja-JP" b="1" dirty="0">
                <a:latin typeface="+mn-lt"/>
                <a:ea typeface="HG丸ｺﾞｼｯｸM-PRO" panose="020F0600000000000000" pitchFamily="50" charset="-128"/>
              </a:rPr>
              <a:t>Abstract of final report and Outline of RDE in Japan</a:t>
            </a:r>
            <a:endParaRPr kumimoji="1" lang="ja-JP" altLang="en-US" b="1" dirty="0">
              <a:latin typeface="+mn-lt"/>
              <a:ea typeface="HG丸ｺﾞｼｯｸM-PRO" panose="020F0600000000000000" pitchFamily="50" charset="-128"/>
            </a:endParaRPr>
          </a:p>
        </p:txBody>
      </p:sp>
      <p:sp>
        <p:nvSpPr>
          <p:cNvPr id="5" name="コンテンツ プレースホルダー 2"/>
          <p:cNvSpPr txBox="1">
            <a:spLocks/>
          </p:cNvSpPr>
          <p:nvPr/>
        </p:nvSpPr>
        <p:spPr bwMode="auto">
          <a:xfrm>
            <a:off x="228600" y="762000"/>
            <a:ext cx="9145016" cy="13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u="sng" kern="0" dirty="0"/>
              <a:t>Scope</a:t>
            </a:r>
          </a:p>
          <a:p>
            <a:pPr>
              <a:buFont typeface="Arial" panose="020B0604020202020204" pitchFamily="34" charset="0"/>
              <a:buChar char="•"/>
            </a:pPr>
            <a:r>
              <a:rPr lang="en-US" altLang="ja-JP" sz="2400" dirty="0"/>
              <a:t>Diesel vehicles having a gross weight of 3.5t or less </a:t>
            </a:r>
            <a:endParaRPr lang="ja-JP" altLang="ja-JP" sz="2400" dirty="0"/>
          </a:p>
          <a:p>
            <a:r>
              <a:rPr lang="en-US" altLang="ja-JP" sz="2400" dirty="0"/>
              <a:t>Diesel powered passenger cars having a capacity of 9 or less people</a:t>
            </a:r>
            <a:endParaRPr lang="ja-JP" altLang="ja-JP" sz="2400" dirty="0"/>
          </a:p>
        </p:txBody>
      </p:sp>
      <p:sp>
        <p:nvSpPr>
          <p:cNvPr id="6" name="コンテンツ プレースホルダー 2"/>
          <p:cNvSpPr txBox="1">
            <a:spLocks/>
          </p:cNvSpPr>
          <p:nvPr/>
        </p:nvSpPr>
        <p:spPr bwMode="auto">
          <a:xfrm>
            <a:off x="228600" y="2971800"/>
            <a:ext cx="9145016" cy="13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US" altLang="ja-JP" sz="2400" b="1" u="sng" kern="0" dirty="0"/>
              <a:t>Method and Requirement</a:t>
            </a:r>
          </a:p>
          <a:p>
            <a:pPr marL="0" indent="0">
              <a:buFontTx/>
              <a:buNone/>
            </a:pPr>
            <a:r>
              <a:rPr lang="ja-JP" altLang="en-US" sz="2400" kern="0" dirty="0"/>
              <a:t>　</a:t>
            </a:r>
            <a:r>
              <a:rPr lang="en-US" altLang="ja-JP" sz="2400" kern="0" dirty="0"/>
              <a:t>[will be described later]</a:t>
            </a:r>
          </a:p>
        </p:txBody>
      </p:sp>
    </p:spTree>
    <p:extLst>
      <p:ext uri="{BB962C8B-B14F-4D97-AF65-F5344CB8AC3E}">
        <p14:creationId xmlns:p14="http://schemas.microsoft.com/office/powerpoint/2010/main" val="269503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184"/>
            <a:ext cx="8770513" cy="489397"/>
          </a:xfrm>
        </p:spPr>
        <p:txBody>
          <a:bodyPr/>
          <a:lstStyle/>
          <a:p>
            <a:r>
              <a:rPr lang="en-US" altLang="ja-JP" b="1" dirty="0">
                <a:latin typeface="+mn-lt"/>
                <a:ea typeface="HG丸ｺﾞｼｯｸM-PRO" panose="020F0600000000000000" pitchFamily="50" charset="-128"/>
              </a:rPr>
              <a:t>Concept of Japan’s RDE method</a:t>
            </a:r>
          </a:p>
        </p:txBody>
      </p:sp>
      <p:sp>
        <p:nvSpPr>
          <p:cNvPr id="4" name="コンテンツ プレースホルダー 2"/>
          <p:cNvSpPr txBox="1">
            <a:spLocks/>
          </p:cNvSpPr>
          <p:nvPr/>
        </p:nvSpPr>
        <p:spPr bwMode="auto">
          <a:xfrm>
            <a:off x="41048" y="628412"/>
            <a:ext cx="9906000" cy="301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R="0" lvl="0" algn="l" defTabSz="914400" rtl="0" eaLnBrk="1" fontAlgn="base" latinLnBrk="0" hangingPunct="1">
              <a:lnSpc>
                <a:spcPct val="100000"/>
              </a:lnSpc>
              <a:spcBef>
                <a:spcPts val="0"/>
              </a:spcBef>
              <a:spcAft>
                <a:spcPct val="0"/>
              </a:spcAft>
              <a:buClrTx/>
              <a:buSzTx/>
              <a:buFont typeface="Wingdings" panose="05000000000000000000" pitchFamily="2" charset="2"/>
              <a:buChar char="Ø"/>
              <a:tabLst/>
              <a:defRPr/>
            </a:pPr>
            <a:r>
              <a:rPr lang="en-US" altLang="ja-JP" sz="2000" kern="0" noProof="0" dirty="0">
                <a:solidFill>
                  <a:srgbClr val="000000"/>
                </a:solidFill>
                <a:latin typeface="Arial"/>
                <a:ea typeface="HG丸ｺﾞｼｯｸM-PRO" panose="020F0600000000000000" pitchFamily="50" charset="-128"/>
              </a:rPr>
              <a:t>RDE</a:t>
            </a:r>
            <a:r>
              <a:rPr kumimoji="1" lang="en-US" altLang="ja-JP" sz="2000" b="0" i="0" u="none" strike="noStrike" kern="0" cap="none" spc="0" normalizeH="0" noProof="0" dirty="0">
                <a:ln>
                  <a:noFill/>
                </a:ln>
                <a:solidFill>
                  <a:srgbClr val="000000"/>
                </a:solidFill>
                <a:effectLst/>
                <a:uLnTx/>
                <a:uFillTx/>
                <a:latin typeface="Arial"/>
                <a:ea typeface="HG丸ｺﾞｼｯｸM-PRO" panose="020F0600000000000000" pitchFamily="50" charset="-128"/>
              </a:rPr>
              <a:t> method shall be </a:t>
            </a:r>
            <a:r>
              <a:rPr kumimoji="1" lang="en-US" altLang="ja-JP" sz="2000" b="0" i="0" u="none" strike="noStrike" kern="0" cap="none" spc="0" normalizeH="0" noProof="0" dirty="0">
                <a:ln>
                  <a:noFill/>
                </a:ln>
                <a:effectLst/>
                <a:uLnTx/>
                <a:uFillTx/>
                <a:latin typeface="Arial"/>
                <a:ea typeface="HG丸ｺﾞｼｯｸM-PRO" panose="020F0600000000000000" pitchFamily="50" charset="-128"/>
              </a:rPr>
              <a:t>able to check whether result of chassis</a:t>
            </a:r>
            <a:r>
              <a:rPr lang="en-US" altLang="ja-JP" sz="2000" kern="0" dirty="0">
                <a:latin typeface="Arial"/>
                <a:ea typeface="HG丸ｺﾞｼｯｸM-PRO" panose="020F0600000000000000" pitchFamily="50" charset="-128"/>
              </a:rPr>
              <a:t>-</a:t>
            </a:r>
            <a:r>
              <a:rPr kumimoji="1" lang="en-US" altLang="ja-JP" sz="2000" b="0" i="0" u="none" strike="noStrike" kern="0" cap="none" spc="0" normalizeH="0" noProof="0" dirty="0">
                <a:ln>
                  <a:noFill/>
                </a:ln>
                <a:effectLst/>
                <a:uLnTx/>
                <a:uFillTx/>
                <a:latin typeface="Arial"/>
                <a:ea typeface="HG丸ｺﾞｼｯｸM-PRO" panose="020F0600000000000000" pitchFamily="50" charset="-128"/>
              </a:rPr>
              <a:t>dynamometer test  is effect </a:t>
            </a:r>
            <a:r>
              <a:rPr lang="en-US" altLang="ja-JP" sz="2000" kern="0" noProof="0" dirty="0">
                <a:latin typeface="Arial"/>
                <a:ea typeface="HG丸ｺﾞｼｯｸM-PRO" panose="020F0600000000000000" pitchFamily="50" charset="-128"/>
              </a:rPr>
              <a:t>on</a:t>
            </a:r>
            <a:r>
              <a:rPr lang="en-US" altLang="ja-JP" sz="2000" kern="0" dirty="0">
                <a:latin typeface="Arial"/>
                <a:ea typeface="HG丸ｺﾞｼｯｸM-PRO" panose="020F0600000000000000" pitchFamily="50" charset="-128"/>
              </a:rPr>
              <a:t> </a:t>
            </a:r>
            <a:r>
              <a:rPr lang="en-US" altLang="ja-JP" sz="2000" kern="0" noProof="0" dirty="0">
                <a:latin typeface="Arial"/>
                <a:ea typeface="HG丸ｺﾞｼｯｸM-PRO" panose="020F0600000000000000" pitchFamily="50" charset="-128"/>
              </a:rPr>
              <a:t>r</a:t>
            </a:r>
            <a:r>
              <a:rPr kumimoji="1" lang="en-US" altLang="ja-JP" sz="2000" b="0" i="0" u="none" strike="noStrike" kern="0" cap="none" spc="0" normalizeH="0" noProof="0" dirty="0">
                <a:ln>
                  <a:noFill/>
                </a:ln>
                <a:effectLst/>
                <a:uLnTx/>
                <a:uFillTx/>
                <a:latin typeface="Arial"/>
                <a:ea typeface="HG丸ｺﾞｼｯｸM-PRO" panose="020F0600000000000000" pitchFamily="50" charset="-128"/>
              </a:rPr>
              <a:t>eal driving correctly as well or not.</a:t>
            </a:r>
          </a:p>
          <a:p>
            <a:pPr lvl="0">
              <a:spcBef>
                <a:spcPts val="600"/>
              </a:spcBef>
              <a:buFont typeface="Wingdings" panose="05000000000000000000" pitchFamily="2" charset="2"/>
              <a:buChar char="Ø"/>
              <a:defRPr/>
            </a:pPr>
            <a:r>
              <a:rPr lang="en-US" altLang="ja-JP" sz="2000" kern="0" dirty="0">
                <a:solidFill>
                  <a:srgbClr val="000000"/>
                </a:solidFill>
                <a:latin typeface="Arial"/>
                <a:ea typeface="HG丸ｺﾞｼｯｸM-PRO" panose="020F0600000000000000" pitchFamily="50" charset="-128"/>
              </a:rPr>
              <a:t>The Japan’s RDE method is based on EC’s RDE method, but it is slightly modified by taking into consideration difference of real world driving conditions and adopted different phase of </a:t>
            </a:r>
            <a:r>
              <a:rPr lang="en-US" altLang="ja-JP" sz="2000" kern="0" dirty="0">
                <a:solidFill>
                  <a:srgbClr val="000000"/>
                </a:solidFill>
                <a:ea typeface="HG丸ｺﾞｼｯｸM-PRO" panose="020F0600000000000000" pitchFamily="50" charset="-128"/>
              </a:rPr>
              <a:t>WLTC between Japan and Europe .</a:t>
            </a:r>
            <a:endParaRPr lang="en-US" altLang="ja-JP" sz="2000" kern="0" dirty="0">
              <a:solidFill>
                <a:srgbClr val="000000"/>
              </a:solidFill>
              <a:latin typeface="Arial"/>
              <a:ea typeface="HG丸ｺﾞｼｯｸM-PRO" panose="020F0600000000000000" pitchFamily="50" charset="-128"/>
            </a:endParaRPr>
          </a:p>
          <a:p>
            <a:pPr lvl="0">
              <a:spcBef>
                <a:spcPts val="600"/>
              </a:spcBef>
              <a:buFont typeface="Wingdings" panose="05000000000000000000" pitchFamily="2" charset="2"/>
              <a:buChar char="Ø"/>
              <a:defRPr/>
            </a:pPr>
            <a:r>
              <a:rPr lang="en-US" altLang="ja-JP" sz="2000" dirty="0">
                <a:solidFill>
                  <a:srgbClr val="000000"/>
                </a:solidFill>
                <a:latin typeface="Arial" panose="020B0604020202020204" pitchFamily="34" charset="0"/>
                <a:ea typeface="HG丸ｺﾞｼｯｸM-PRO" panose="020F0600000000000000" pitchFamily="50" charset="-128"/>
                <a:cs typeface="Arial" panose="020B0604020202020204" pitchFamily="34" charset="0"/>
              </a:rPr>
              <a:t>Especially driving condition and speed threshold of Moving Average Window(MAW) and CF value under EC’s RDE method are developed based on chassis-dynamometer test (WLTC)  and real world driving conditions.</a:t>
            </a:r>
          </a:p>
          <a:p>
            <a:pPr lvl="0">
              <a:spcBef>
                <a:spcPts val="600"/>
              </a:spcBef>
              <a:buFont typeface="Wingdings" panose="05000000000000000000" pitchFamily="2" charset="2"/>
              <a:buChar char="Ø"/>
              <a:defRPr/>
            </a:pPr>
            <a:r>
              <a:rPr lang="en-US" altLang="ja-JP" sz="2000" dirty="0">
                <a:solidFill>
                  <a:srgbClr val="000000"/>
                </a:solidFill>
                <a:latin typeface="Arial" panose="020B0604020202020204" pitchFamily="34" charset="0"/>
                <a:ea typeface="HG丸ｺﾞｼｯｸM-PRO" panose="020F0600000000000000" pitchFamily="50" charset="-128"/>
                <a:cs typeface="Arial" panose="020B0604020202020204" pitchFamily="34" charset="0"/>
              </a:rPr>
              <a:t>Therefore, we modified these factors in align with driving conditions in Japan.</a:t>
            </a:r>
          </a:p>
        </p:txBody>
      </p:sp>
      <p:grpSp>
        <p:nvGrpSpPr>
          <p:cNvPr id="6" name="グループ化 5"/>
          <p:cNvGrpSpPr/>
          <p:nvPr/>
        </p:nvGrpSpPr>
        <p:grpSpPr>
          <a:xfrm>
            <a:off x="1934383" y="3642602"/>
            <a:ext cx="5976783" cy="3533163"/>
            <a:chOff x="916820" y="3375545"/>
            <a:chExt cx="4680520" cy="2938528"/>
          </a:xfrm>
        </p:grpSpPr>
        <p:sp>
          <p:nvSpPr>
            <p:cNvPr id="7" name="テキスト ボックス 1"/>
            <p:cNvSpPr txBox="1"/>
            <p:nvPr/>
          </p:nvSpPr>
          <p:spPr>
            <a:xfrm>
              <a:off x="1433179" y="3412125"/>
              <a:ext cx="3759432" cy="307173"/>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800" u="sng" dirty="0">
                  <a:solidFill>
                    <a:srgbClr val="000000"/>
                  </a:solidFill>
                  <a:latin typeface="Arial Black" panose="020B0A04020102020204" pitchFamily="34" charset="0"/>
                  <a:ea typeface="HG丸ｺﾞｼｯｸM-PRO" panose="020F0600000000000000" pitchFamily="50" charset="-128"/>
                </a:rPr>
                <a:t>Traffic rate of Japan and World-Wide</a:t>
              </a:r>
              <a:endParaRPr lang="ja-JP" altLang="en-US" sz="1800" u="sng" dirty="0">
                <a:solidFill>
                  <a:srgbClr val="000000"/>
                </a:solidFill>
                <a:latin typeface="Arial Black" panose="020B0A04020102020204" pitchFamily="34" charset="0"/>
                <a:ea typeface="HG丸ｺﾞｼｯｸM-PRO" panose="020F0600000000000000" pitchFamily="50" charset="-128"/>
              </a:endParaRPr>
            </a:p>
          </p:txBody>
        </p:sp>
        <p:grpSp>
          <p:nvGrpSpPr>
            <p:cNvPr id="10" name="グループ化 9"/>
            <p:cNvGrpSpPr/>
            <p:nvPr/>
          </p:nvGrpSpPr>
          <p:grpSpPr>
            <a:xfrm>
              <a:off x="916820" y="3375545"/>
              <a:ext cx="4680520" cy="2938528"/>
              <a:chOff x="844812" y="3375545"/>
              <a:chExt cx="4680520" cy="2938528"/>
            </a:xfrm>
          </p:grpSpPr>
          <p:pic>
            <p:nvPicPr>
              <p:cNvPr id="11" name="図 10"/>
              <p:cNvPicPr>
                <a:picLocks noChangeAspect="1"/>
              </p:cNvPicPr>
              <p:nvPr/>
            </p:nvPicPr>
            <p:blipFill rotWithShape="1">
              <a:blip r:embed="rId3"/>
              <a:srcRect l="26077" r="24837"/>
              <a:stretch/>
            </p:blipFill>
            <p:spPr>
              <a:xfrm>
                <a:off x="844812" y="3412125"/>
                <a:ext cx="2304256" cy="2901948"/>
              </a:xfrm>
              <a:prstGeom prst="rect">
                <a:avLst/>
              </a:prstGeom>
            </p:spPr>
          </p:pic>
          <p:pic>
            <p:nvPicPr>
              <p:cNvPr id="12" name="図 11"/>
              <p:cNvPicPr>
                <a:picLocks noChangeAspect="1"/>
              </p:cNvPicPr>
              <p:nvPr/>
            </p:nvPicPr>
            <p:blipFill rotWithShape="1">
              <a:blip r:embed="rId4"/>
              <a:srcRect l="22865" r="24105"/>
              <a:stretch/>
            </p:blipFill>
            <p:spPr>
              <a:xfrm>
                <a:off x="3149068" y="3375545"/>
                <a:ext cx="2376264" cy="2926334"/>
              </a:xfrm>
              <a:prstGeom prst="rect">
                <a:avLst/>
              </a:prstGeom>
            </p:spPr>
          </p:pic>
        </p:grpSp>
      </p:grpSp>
      <p:sp>
        <p:nvSpPr>
          <p:cNvPr id="14" name="スライド番号プレースホルダー 13"/>
          <p:cNvSpPr>
            <a:spLocks noGrp="1"/>
          </p:cNvSpPr>
          <p:nvPr>
            <p:ph type="sldNum" sz="quarter" idx="12"/>
          </p:nvPr>
        </p:nvSpPr>
        <p:spPr/>
        <p:txBody>
          <a:bodyPr/>
          <a:lstStyle/>
          <a:p>
            <a:pPr>
              <a:defRPr/>
            </a:pPr>
            <a:fld id="{06B65ACD-BED6-4BD2-A3AE-CE8EC09F10D3}" type="slidenum">
              <a:rPr lang="en-US" altLang="ja-JP" smtClean="0">
                <a:solidFill>
                  <a:prstClr val="black"/>
                </a:solidFill>
              </a:rPr>
              <a:pPr>
                <a:defRPr/>
              </a:pPr>
              <a:t>6</a:t>
            </a:fld>
            <a:endParaRPr lang="en-US" altLang="ja-JP">
              <a:solidFill>
                <a:prstClr val="black"/>
              </a:solidFill>
            </a:endParaRPr>
          </a:p>
        </p:txBody>
      </p:sp>
      <p:sp>
        <p:nvSpPr>
          <p:cNvPr id="18" name="テキスト ボックス 17"/>
          <p:cNvSpPr txBox="1"/>
          <p:nvPr/>
        </p:nvSpPr>
        <p:spPr>
          <a:xfrm>
            <a:off x="3716675" y="5072531"/>
            <a:ext cx="595035" cy="658642"/>
          </a:xfrm>
          <a:prstGeom prst="rect">
            <a:avLst/>
          </a:prstGeom>
          <a:solidFill>
            <a:srgbClr val="DCE6F2"/>
          </a:solidFill>
        </p:spPr>
        <p:txBody>
          <a:bodyPr wrap="none" rtlCol="0">
            <a:spAutoFit/>
          </a:bodyPr>
          <a:lstStyle/>
          <a:p>
            <a:r>
              <a:rPr kumimoji="1" lang="en-US" altLang="ja-JP" sz="1600" dirty="0"/>
              <a:t>Low</a:t>
            </a:r>
          </a:p>
          <a:p>
            <a:r>
              <a:rPr lang="en-US" altLang="ja-JP" sz="1600" dirty="0"/>
              <a:t>39%</a:t>
            </a:r>
            <a:endParaRPr kumimoji="1" lang="ja-JP" altLang="en-US" sz="1600" dirty="0"/>
          </a:p>
        </p:txBody>
      </p:sp>
      <p:sp>
        <p:nvSpPr>
          <p:cNvPr id="19" name="テキスト ボックス 18"/>
          <p:cNvSpPr txBox="1"/>
          <p:nvPr/>
        </p:nvSpPr>
        <p:spPr>
          <a:xfrm>
            <a:off x="2447219" y="5806176"/>
            <a:ext cx="787395" cy="658642"/>
          </a:xfrm>
          <a:prstGeom prst="rect">
            <a:avLst/>
          </a:prstGeom>
          <a:solidFill>
            <a:srgbClr val="FFFF99"/>
          </a:solidFill>
        </p:spPr>
        <p:txBody>
          <a:bodyPr wrap="none" rtlCol="0">
            <a:spAutoFit/>
          </a:bodyPr>
          <a:lstStyle/>
          <a:p>
            <a:r>
              <a:rPr lang="en-US" altLang="ja-JP" sz="1600" dirty="0"/>
              <a:t>Middle</a:t>
            </a:r>
            <a:endParaRPr kumimoji="1" lang="en-US" altLang="ja-JP" sz="1600" dirty="0"/>
          </a:p>
          <a:p>
            <a:r>
              <a:rPr lang="en-US" altLang="ja-JP" sz="1600" dirty="0"/>
              <a:t>43%</a:t>
            </a:r>
            <a:endParaRPr kumimoji="1" lang="ja-JP" altLang="en-US" sz="1600" dirty="0"/>
          </a:p>
        </p:txBody>
      </p:sp>
      <p:sp>
        <p:nvSpPr>
          <p:cNvPr id="20" name="テキスト ボックス 19"/>
          <p:cNvSpPr txBox="1"/>
          <p:nvPr/>
        </p:nvSpPr>
        <p:spPr>
          <a:xfrm>
            <a:off x="2630922" y="4766377"/>
            <a:ext cx="419987" cy="566309"/>
          </a:xfrm>
          <a:prstGeom prst="rect">
            <a:avLst/>
          </a:prstGeom>
          <a:solidFill>
            <a:srgbClr val="E6B9B8"/>
          </a:solidFill>
        </p:spPr>
        <p:txBody>
          <a:bodyPr wrap="none" lIns="0" tIns="0" rIns="0" bIns="0" rtlCol="0">
            <a:spAutoFit/>
          </a:bodyPr>
          <a:lstStyle/>
          <a:p>
            <a:r>
              <a:rPr lang="en-US" altLang="ja-JP" sz="1600" dirty="0"/>
              <a:t>High</a:t>
            </a:r>
            <a:endParaRPr kumimoji="1" lang="en-US" altLang="ja-JP" sz="1600" dirty="0"/>
          </a:p>
          <a:p>
            <a:r>
              <a:rPr lang="en-US" altLang="ja-JP" sz="1600" dirty="0"/>
              <a:t>13%</a:t>
            </a:r>
            <a:endParaRPr kumimoji="1" lang="ja-JP" altLang="en-US" sz="1600" dirty="0"/>
          </a:p>
        </p:txBody>
      </p:sp>
      <p:sp>
        <p:nvSpPr>
          <p:cNvPr id="21" name="テキスト ボックス 20"/>
          <p:cNvSpPr txBox="1"/>
          <p:nvPr/>
        </p:nvSpPr>
        <p:spPr>
          <a:xfrm>
            <a:off x="2279957" y="3990457"/>
            <a:ext cx="761427" cy="566309"/>
          </a:xfrm>
          <a:prstGeom prst="rect">
            <a:avLst/>
          </a:prstGeom>
          <a:solidFill>
            <a:schemeClr val="bg1"/>
          </a:solidFill>
        </p:spPr>
        <p:txBody>
          <a:bodyPr wrap="none" lIns="0" tIns="0" rIns="0" bIns="0" rtlCol="0">
            <a:spAutoFit/>
          </a:bodyPr>
          <a:lstStyle/>
          <a:p>
            <a:r>
              <a:rPr lang="en-US" altLang="ja-JP" sz="1600" dirty="0"/>
              <a:t>EX-High</a:t>
            </a:r>
            <a:endParaRPr kumimoji="1" lang="en-US" altLang="ja-JP" sz="1600" dirty="0"/>
          </a:p>
          <a:p>
            <a:r>
              <a:rPr lang="en-US" altLang="ja-JP" sz="1600" dirty="0"/>
              <a:t>5%</a:t>
            </a:r>
            <a:endParaRPr kumimoji="1" lang="ja-JP" altLang="en-US" sz="1600" dirty="0"/>
          </a:p>
        </p:txBody>
      </p:sp>
      <p:sp>
        <p:nvSpPr>
          <p:cNvPr id="22" name="テキスト ボックス 21"/>
          <p:cNvSpPr txBox="1"/>
          <p:nvPr/>
        </p:nvSpPr>
        <p:spPr>
          <a:xfrm>
            <a:off x="6611316" y="4605316"/>
            <a:ext cx="410369" cy="566309"/>
          </a:xfrm>
          <a:prstGeom prst="rect">
            <a:avLst/>
          </a:prstGeom>
          <a:solidFill>
            <a:srgbClr val="DCE6F2"/>
          </a:solidFill>
        </p:spPr>
        <p:txBody>
          <a:bodyPr wrap="none" lIns="0" tIns="0" rIns="0" bIns="0" rtlCol="0">
            <a:spAutoFit/>
          </a:bodyPr>
          <a:lstStyle/>
          <a:p>
            <a:r>
              <a:rPr kumimoji="1" lang="en-US" altLang="ja-JP" sz="1600" dirty="0"/>
              <a:t>Low</a:t>
            </a:r>
          </a:p>
          <a:p>
            <a:r>
              <a:rPr lang="en-US" altLang="ja-JP" sz="1600" dirty="0"/>
              <a:t>14%</a:t>
            </a:r>
            <a:endParaRPr kumimoji="1" lang="ja-JP" altLang="en-US" sz="1600" dirty="0"/>
          </a:p>
        </p:txBody>
      </p:sp>
      <p:sp>
        <p:nvSpPr>
          <p:cNvPr id="23" name="テキスト ボックス 22"/>
          <p:cNvSpPr txBox="1"/>
          <p:nvPr/>
        </p:nvSpPr>
        <p:spPr>
          <a:xfrm>
            <a:off x="6952761" y="5332686"/>
            <a:ext cx="602729" cy="566309"/>
          </a:xfrm>
          <a:prstGeom prst="rect">
            <a:avLst/>
          </a:prstGeom>
          <a:solidFill>
            <a:srgbClr val="FFFF99"/>
          </a:solidFill>
        </p:spPr>
        <p:txBody>
          <a:bodyPr wrap="none" lIns="0" tIns="0" rIns="0" bIns="0" rtlCol="0">
            <a:spAutoFit/>
          </a:bodyPr>
          <a:lstStyle/>
          <a:p>
            <a:r>
              <a:rPr lang="en-US" altLang="ja-JP" sz="1600" dirty="0"/>
              <a:t>Middle</a:t>
            </a:r>
            <a:endParaRPr kumimoji="1" lang="en-US" altLang="ja-JP" sz="1600" dirty="0"/>
          </a:p>
          <a:p>
            <a:r>
              <a:rPr lang="en-US" altLang="ja-JP" sz="1600" dirty="0"/>
              <a:t>20%</a:t>
            </a:r>
            <a:endParaRPr kumimoji="1" lang="ja-JP" altLang="en-US" sz="1600" dirty="0"/>
          </a:p>
        </p:txBody>
      </p:sp>
      <p:sp>
        <p:nvSpPr>
          <p:cNvPr id="24" name="テキスト ボックス 23"/>
          <p:cNvSpPr txBox="1"/>
          <p:nvPr/>
        </p:nvSpPr>
        <p:spPr>
          <a:xfrm>
            <a:off x="6113276" y="6050280"/>
            <a:ext cx="604653" cy="658642"/>
          </a:xfrm>
          <a:prstGeom prst="rect">
            <a:avLst/>
          </a:prstGeom>
          <a:solidFill>
            <a:srgbClr val="E6B9B8"/>
          </a:solidFill>
        </p:spPr>
        <p:txBody>
          <a:bodyPr wrap="none" rtlCol="0">
            <a:spAutoFit/>
          </a:bodyPr>
          <a:lstStyle/>
          <a:p>
            <a:r>
              <a:rPr lang="en-US" altLang="ja-JP" sz="1600" dirty="0"/>
              <a:t>High</a:t>
            </a:r>
            <a:endParaRPr kumimoji="1" lang="en-US" altLang="ja-JP" sz="1600" dirty="0"/>
          </a:p>
          <a:p>
            <a:r>
              <a:rPr lang="en-US" altLang="ja-JP" sz="1600" dirty="0"/>
              <a:t>32%</a:t>
            </a:r>
            <a:endParaRPr kumimoji="1" lang="ja-JP" altLang="en-US" sz="1600" dirty="0"/>
          </a:p>
        </p:txBody>
      </p:sp>
      <p:sp>
        <p:nvSpPr>
          <p:cNvPr id="25" name="テキスト ボックス 24"/>
          <p:cNvSpPr txBox="1"/>
          <p:nvPr/>
        </p:nvSpPr>
        <p:spPr>
          <a:xfrm>
            <a:off x="5382678" y="5049531"/>
            <a:ext cx="946093" cy="658642"/>
          </a:xfrm>
          <a:prstGeom prst="rect">
            <a:avLst/>
          </a:prstGeom>
          <a:solidFill>
            <a:srgbClr val="B3A2C7"/>
          </a:solidFill>
        </p:spPr>
        <p:txBody>
          <a:bodyPr wrap="none" rtlCol="0">
            <a:spAutoFit/>
          </a:bodyPr>
          <a:lstStyle/>
          <a:p>
            <a:r>
              <a:rPr lang="en-US" altLang="ja-JP" sz="1600" dirty="0"/>
              <a:t>EX-High</a:t>
            </a:r>
            <a:endParaRPr kumimoji="1" lang="en-US" altLang="ja-JP" sz="1600" dirty="0"/>
          </a:p>
          <a:p>
            <a:r>
              <a:rPr lang="en-US" altLang="ja-JP" sz="1600" dirty="0"/>
              <a:t>34%</a:t>
            </a:r>
            <a:endParaRPr kumimoji="1" lang="ja-JP" altLang="en-US" sz="1600" dirty="0"/>
          </a:p>
        </p:txBody>
      </p:sp>
    </p:spTree>
    <p:extLst>
      <p:ext uri="{BB962C8B-B14F-4D97-AF65-F5344CB8AC3E}">
        <p14:creationId xmlns:p14="http://schemas.microsoft.com/office/powerpoint/2010/main" val="117726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D1CE729B-A885-4D95-8502-F83D43564455}"/>
              </a:ext>
            </a:extLst>
          </p:cNvPr>
          <p:cNvSpPr>
            <a:spLocks noGrp="1"/>
          </p:cNvSpPr>
          <p:nvPr>
            <p:ph idx="1"/>
          </p:nvPr>
        </p:nvSpPr>
        <p:spPr>
          <a:xfrm>
            <a:off x="1181100" y="2819400"/>
            <a:ext cx="7543800" cy="762000"/>
          </a:xfrm>
        </p:spPr>
        <p:txBody>
          <a:bodyPr/>
          <a:lstStyle/>
          <a:p>
            <a:pPr marL="0" indent="0">
              <a:buNone/>
            </a:pPr>
            <a:r>
              <a:rPr lang="en-US" altLang="ja-JP" sz="4000" dirty="0"/>
              <a:t>Detail of Modifying RDE method</a:t>
            </a:r>
            <a:endParaRPr kumimoji="1" lang="ja-JP" altLang="en-US" sz="4000" dirty="0"/>
          </a:p>
        </p:txBody>
      </p:sp>
    </p:spTree>
    <p:extLst>
      <p:ext uri="{BB962C8B-B14F-4D97-AF65-F5344CB8AC3E}">
        <p14:creationId xmlns:p14="http://schemas.microsoft.com/office/powerpoint/2010/main" val="203169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61" y="0"/>
            <a:ext cx="7329263" cy="476250"/>
          </a:xfrm>
        </p:spPr>
        <p:txBody>
          <a:bodyPr/>
          <a:lstStyle/>
          <a:p>
            <a:r>
              <a:rPr lang="en-US" altLang="ja-JP" b="1" dirty="0">
                <a:latin typeface="+mn-lt"/>
              </a:rPr>
              <a:t>Modifying MAW</a:t>
            </a:r>
            <a:r>
              <a:rPr lang="ja-JP" altLang="en-US" b="1" dirty="0">
                <a:latin typeface="+mn-lt"/>
              </a:rPr>
              <a:t> </a:t>
            </a:r>
            <a:r>
              <a:rPr lang="en-US" altLang="ja-JP" b="1" dirty="0">
                <a:latin typeface="+mn-lt"/>
              </a:rPr>
              <a:t>method and CF value</a:t>
            </a:r>
            <a:endParaRPr kumimoji="1" lang="ja-JP" altLang="en-US" b="1" dirty="0">
              <a:latin typeface="+mn-lt"/>
            </a:endParaRPr>
          </a:p>
        </p:txBody>
      </p:sp>
      <p:sp>
        <p:nvSpPr>
          <p:cNvPr id="4" name="スライド番号プレースホルダー 3"/>
          <p:cNvSpPr>
            <a:spLocks noGrp="1"/>
          </p:cNvSpPr>
          <p:nvPr>
            <p:ph type="sldNum" sz="quarter" idx="12"/>
          </p:nvPr>
        </p:nvSpPr>
        <p:spPr/>
        <p:txBody>
          <a:bodyPr/>
          <a:lstStyle/>
          <a:p>
            <a:pPr>
              <a:defRPr/>
            </a:pPr>
            <a:fld id="{651FC12D-27C1-4F31-90C9-A93D49E44687}" type="slidenum">
              <a:rPr lang="en-US" altLang="ja-JP" smtClean="0">
                <a:solidFill>
                  <a:srgbClr val="000000"/>
                </a:solidFill>
              </a:rPr>
              <a:pPr>
                <a:defRPr/>
              </a:pPr>
              <a:t>8</a:t>
            </a:fld>
            <a:endParaRPr lang="en-US" altLang="ja-JP">
              <a:solidFill>
                <a:srgbClr val="000000"/>
              </a:solidFill>
            </a:endParaRPr>
          </a:p>
        </p:txBody>
      </p:sp>
      <p:sp>
        <p:nvSpPr>
          <p:cNvPr id="177" name="角丸四角形 176"/>
          <p:cNvSpPr/>
          <p:nvPr/>
        </p:nvSpPr>
        <p:spPr bwMode="auto">
          <a:xfrm>
            <a:off x="252581" y="1380196"/>
            <a:ext cx="9396584" cy="201145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42900" indent="-342900" algn="l">
              <a:spcBef>
                <a:spcPct val="0"/>
              </a:spcBef>
              <a:buFont typeface="Wingdings" panose="05000000000000000000" pitchFamily="2" charset="2"/>
              <a:buChar char="Ø"/>
            </a:pPr>
            <a:r>
              <a:rPr lang="en-US" altLang="ja-JP" sz="2400" dirty="0">
                <a:latin typeface="+mn-lt"/>
                <a:ea typeface="HG丸ｺﾞｼｯｸM-PRO" panose="020F0600000000000000" pitchFamily="50" charset="-128"/>
                <a:cs typeface="Arial" panose="020B0604020202020204" pitchFamily="34" charset="0"/>
              </a:rPr>
              <a:t>We develop the MAW method in align with driving condition in Japan and 3 phases WLTC.</a:t>
            </a:r>
          </a:p>
          <a:p>
            <a:pPr marL="342900" indent="-342900" algn="l">
              <a:spcBef>
                <a:spcPct val="0"/>
              </a:spcBef>
              <a:buFont typeface="Wingdings" panose="05000000000000000000" pitchFamily="2" charset="2"/>
              <a:buChar char="Ø"/>
            </a:pPr>
            <a:r>
              <a:rPr lang="en-US" altLang="ja-JP" sz="2400" dirty="0">
                <a:latin typeface="+mn-lt"/>
                <a:ea typeface="HG丸ｺﾞｼｯｸM-PRO" panose="020F0600000000000000" pitchFamily="50" charset="-128"/>
                <a:cs typeface="Arial" panose="020B0604020202020204" pitchFamily="34" charset="0"/>
              </a:rPr>
              <a:t>We modify the EC’s MAW method slightly as below.</a:t>
            </a:r>
          </a:p>
          <a:p>
            <a:pPr marL="623888" indent="-342900" algn="l">
              <a:spcBef>
                <a:spcPct val="0"/>
              </a:spcBef>
              <a:buFont typeface="Arial" panose="020B0604020202020204" pitchFamily="34" charset="0"/>
              <a:buChar char="•"/>
            </a:pPr>
            <a:r>
              <a:rPr lang="en-US" altLang="ja-JP" sz="2400" dirty="0">
                <a:latin typeface="+mn-lt"/>
                <a:ea typeface="HG丸ｺﾞｼｯｸM-PRO" panose="020F0600000000000000" pitchFamily="50" charset="-128"/>
                <a:cs typeface="Arial" panose="020B0604020202020204" pitchFamily="34" charset="0"/>
              </a:rPr>
              <a:t>Modifying threshold of speed from 45, 80km/h to 35, 50km/h</a:t>
            </a:r>
          </a:p>
          <a:p>
            <a:pPr marL="623888" indent="-342900" algn="l">
              <a:spcBef>
                <a:spcPct val="0"/>
              </a:spcBef>
              <a:buFont typeface="Arial" panose="020B0604020202020204" pitchFamily="34" charset="0"/>
              <a:buChar char="•"/>
            </a:pPr>
            <a:r>
              <a:rPr lang="en-US" altLang="ja-JP" sz="2400" dirty="0"/>
              <a:t>Modifying requirements of trip completeness to 10%</a:t>
            </a:r>
          </a:p>
          <a:p>
            <a:pPr marL="623888" indent="-342900" algn="l">
              <a:spcBef>
                <a:spcPct val="0"/>
              </a:spcBef>
              <a:buFont typeface="Arial" panose="020B0604020202020204" pitchFamily="34" charset="0"/>
              <a:buChar char="•"/>
            </a:pPr>
            <a:r>
              <a:rPr lang="en-US" altLang="ja-JP" sz="2400" dirty="0"/>
              <a:t>Modifying all </a:t>
            </a:r>
            <a:r>
              <a:rPr lang="en-US" altLang="ja-JP" sz="2400" dirty="0" smtClean="0"/>
              <a:t>CO</a:t>
            </a:r>
            <a:r>
              <a:rPr lang="en-US" altLang="ja-JP" sz="1600" dirty="0" smtClean="0"/>
              <a:t>2</a:t>
            </a:r>
            <a:r>
              <a:rPr lang="en-US" altLang="ja-JP" sz="2400" dirty="0" smtClean="0"/>
              <a:t> </a:t>
            </a:r>
            <a:r>
              <a:rPr lang="en-US" altLang="ja-JP" sz="2400" dirty="0"/>
              <a:t>compensation factors to 1.1</a:t>
            </a:r>
          </a:p>
        </p:txBody>
      </p:sp>
      <p:sp>
        <p:nvSpPr>
          <p:cNvPr id="15" name="テキスト ボックス 14"/>
          <p:cNvSpPr txBox="1"/>
          <p:nvPr/>
        </p:nvSpPr>
        <p:spPr>
          <a:xfrm>
            <a:off x="6261" y="827851"/>
            <a:ext cx="5951437" cy="461665"/>
          </a:xfrm>
          <a:prstGeom prst="rect">
            <a:avLst/>
          </a:prstGeom>
          <a:noFill/>
        </p:spPr>
        <p:txBody>
          <a:bodyPr wrap="none" rtlCol="0">
            <a:spAutoFit/>
          </a:bodyPr>
          <a:lstStyle/>
          <a:p>
            <a:pPr algn="l"/>
            <a:r>
              <a:rPr lang="en-US" altLang="ja-JP" sz="2400" b="1" u="sng" dirty="0"/>
              <a:t>MAW(Moving Average Window) method</a:t>
            </a:r>
            <a:endParaRPr kumimoji="1" lang="ja-JP" altLang="en-US" sz="2400" b="1" u="sng" dirty="0"/>
          </a:p>
        </p:txBody>
      </p:sp>
      <p:sp>
        <p:nvSpPr>
          <p:cNvPr id="191" name="角丸四角形 190"/>
          <p:cNvSpPr/>
          <p:nvPr/>
        </p:nvSpPr>
        <p:spPr bwMode="auto">
          <a:xfrm>
            <a:off x="256210" y="4690482"/>
            <a:ext cx="9396584" cy="1153574"/>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42900" indent="-342900" algn="l">
              <a:spcBef>
                <a:spcPct val="0"/>
              </a:spcBef>
              <a:buFont typeface="Wingdings" panose="05000000000000000000" pitchFamily="2" charset="2"/>
              <a:buChar char="Ø"/>
            </a:pPr>
            <a:r>
              <a:rPr lang="en-US" altLang="ja-JP" sz="2400" dirty="0">
                <a:latin typeface="+mn-lt"/>
                <a:ea typeface="HG丸ｺﾞｼｯｸM-PRO" panose="020F0600000000000000" pitchFamily="50" charset="-128"/>
                <a:cs typeface="Arial" panose="020B0604020202020204" pitchFamily="34" charset="0"/>
              </a:rPr>
              <a:t>We checked the proper CF value with the lowest emission vehicle in Japan in 2016.</a:t>
            </a:r>
          </a:p>
          <a:p>
            <a:pPr marL="342900" indent="-342900" algn="l">
              <a:spcBef>
                <a:spcPct val="0"/>
              </a:spcBef>
              <a:buFont typeface="Wingdings" panose="05000000000000000000" pitchFamily="2" charset="2"/>
              <a:buChar char="Ø"/>
            </a:pPr>
            <a:r>
              <a:rPr lang="en-US" altLang="ja-JP" sz="2400" dirty="0">
                <a:latin typeface="+mn-lt"/>
                <a:ea typeface="HG丸ｺﾞｼｯｸM-PRO" panose="020F0600000000000000" pitchFamily="50" charset="-128"/>
                <a:cs typeface="Arial" panose="020B0604020202020204" pitchFamily="34" charset="0"/>
              </a:rPr>
              <a:t>In result, we got 2.0 as CF value under Japan driving condition.</a:t>
            </a:r>
          </a:p>
        </p:txBody>
      </p:sp>
      <p:sp>
        <p:nvSpPr>
          <p:cNvPr id="192" name="テキスト ボックス 191"/>
          <p:cNvSpPr txBox="1"/>
          <p:nvPr/>
        </p:nvSpPr>
        <p:spPr>
          <a:xfrm>
            <a:off x="20775" y="4214303"/>
            <a:ext cx="4424609" cy="461665"/>
          </a:xfrm>
          <a:prstGeom prst="rect">
            <a:avLst/>
          </a:prstGeom>
          <a:noFill/>
        </p:spPr>
        <p:txBody>
          <a:bodyPr wrap="none" rtlCol="0">
            <a:spAutoFit/>
          </a:bodyPr>
          <a:lstStyle/>
          <a:p>
            <a:pPr algn="l"/>
            <a:r>
              <a:rPr lang="en-US" altLang="ja-JP" sz="2400" b="1" u="sng" dirty="0"/>
              <a:t>CF(Conformity Factor) value </a:t>
            </a:r>
            <a:endParaRPr kumimoji="1" lang="ja-JP" altLang="en-US" sz="2400" b="1" u="sng" dirty="0"/>
          </a:p>
        </p:txBody>
      </p:sp>
    </p:spTree>
    <p:extLst>
      <p:ext uri="{BB962C8B-B14F-4D97-AF65-F5344CB8AC3E}">
        <p14:creationId xmlns:p14="http://schemas.microsoft.com/office/powerpoint/2010/main" val="299456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0"/>
            <a:ext cx="8153400" cy="476250"/>
          </a:xfrm>
        </p:spPr>
        <p:txBody>
          <a:bodyPr/>
          <a:lstStyle/>
          <a:p>
            <a:r>
              <a:rPr lang="en-US" altLang="ja-JP" b="1" dirty="0">
                <a:latin typeface="+mn-lt"/>
                <a:ea typeface="HG丸ｺﾞｼｯｸM-PRO" panose="020F0600000000000000" pitchFamily="50" charset="-128"/>
              </a:rPr>
              <a:t>Modifying other factors (1)</a:t>
            </a:r>
            <a:endParaRPr kumimoji="1" lang="ja-JP" altLang="en-US" b="1" dirty="0">
              <a:latin typeface="+mn-lt"/>
            </a:endParaRPr>
          </a:p>
        </p:txBody>
      </p:sp>
      <p:graphicFrame>
        <p:nvGraphicFramePr>
          <p:cNvPr id="4" name="表 3"/>
          <p:cNvGraphicFramePr>
            <a:graphicFrameLocks noGrp="1"/>
          </p:cNvGraphicFramePr>
          <p:nvPr>
            <p:extLst>
              <p:ext uri="{D42A27DB-BD31-4B8C-83A1-F6EECF244321}">
                <p14:modId xmlns:p14="http://schemas.microsoft.com/office/powerpoint/2010/main" val="766369956"/>
              </p:ext>
            </p:extLst>
          </p:nvPr>
        </p:nvGraphicFramePr>
        <p:xfrm>
          <a:off x="30192" y="1490393"/>
          <a:ext cx="9779206" cy="5334000"/>
        </p:xfrm>
        <a:graphic>
          <a:graphicData uri="http://schemas.openxmlformats.org/drawingml/2006/table">
            <a:tbl>
              <a:tblPr firstRow="1" bandRow="1">
                <a:tableStyleId>{5940675A-B579-460E-94D1-54222C63F5DA}</a:tableStyleId>
              </a:tblPr>
              <a:tblGrid>
                <a:gridCol w="1502434">
                  <a:extLst>
                    <a:ext uri="{9D8B030D-6E8A-4147-A177-3AD203B41FA5}">
                      <a16:colId xmlns="" xmlns:a16="http://schemas.microsoft.com/office/drawing/2014/main" val="20000"/>
                    </a:ext>
                  </a:extLst>
                </a:gridCol>
                <a:gridCol w="4113566">
                  <a:extLst>
                    <a:ext uri="{9D8B030D-6E8A-4147-A177-3AD203B41FA5}">
                      <a16:colId xmlns="" xmlns:a16="http://schemas.microsoft.com/office/drawing/2014/main" val="20001"/>
                    </a:ext>
                  </a:extLst>
                </a:gridCol>
                <a:gridCol w="4163206">
                  <a:extLst>
                    <a:ext uri="{9D8B030D-6E8A-4147-A177-3AD203B41FA5}">
                      <a16:colId xmlns="" xmlns:a16="http://schemas.microsoft.com/office/drawing/2014/main" val="20002"/>
                    </a:ext>
                  </a:extLst>
                </a:gridCol>
              </a:tblGrid>
              <a:tr h="324000">
                <a:tc>
                  <a:txBody>
                    <a:bodyPr/>
                    <a:lstStyle/>
                    <a:p>
                      <a:pPr algn="ct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aseline="0" dirty="0">
                          <a:latin typeface="Arial" panose="020B0604020202020204" pitchFamily="34" charset="0"/>
                          <a:ea typeface="HG丸ｺﾞｼｯｸM-PRO" panose="020F0600000000000000" pitchFamily="50" charset="-128"/>
                        </a:rPr>
                        <a:t>Japan</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baseline="0" dirty="0">
                          <a:latin typeface="Arial" panose="020B0604020202020204" pitchFamily="34" charset="0"/>
                          <a:ea typeface="HG丸ｺﾞｼｯｸM-PRO" panose="020F0600000000000000" pitchFamily="50" charset="-128"/>
                        </a:rPr>
                        <a:t>EC</a:t>
                      </a:r>
                      <a:endParaRPr kumimoji="1" lang="ja-JP" altLang="en-US" baseline="0" dirty="0">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60000">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Measurement items</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err="1">
                          <a:solidFill>
                            <a:schemeClr val="tx1"/>
                          </a:solidFill>
                          <a:latin typeface="Arial" panose="020B0604020202020204" pitchFamily="34" charset="0"/>
                          <a:ea typeface="HG丸ｺﾞｼｯｸM-PRO" panose="020F0600000000000000" pitchFamily="50" charset="-128"/>
                        </a:rPr>
                        <a:t>NOx</a:t>
                      </a:r>
                      <a:r>
                        <a:rPr kumimoji="1" lang="en-US" altLang="ja-JP" baseline="0" dirty="0">
                          <a:solidFill>
                            <a:schemeClr val="tx1"/>
                          </a:solidFill>
                          <a:latin typeface="Arial" panose="020B0604020202020204" pitchFamily="34" charset="0"/>
                          <a:ea typeface="HG丸ｺﾞｼｯｸM-PRO" panose="020F0600000000000000" pitchFamily="50" charset="-128"/>
                        </a:rPr>
                        <a:t>, CO</a:t>
                      </a:r>
                      <a:r>
                        <a:rPr kumimoji="1" lang="en-US" altLang="ja-JP" sz="1400" baseline="0" dirty="0">
                          <a:solidFill>
                            <a:schemeClr val="tx1"/>
                          </a:solidFill>
                          <a:latin typeface="Arial" panose="020B0604020202020204" pitchFamily="34" charset="0"/>
                          <a:ea typeface="HG丸ｺﾞｼｯｸM-PRO" panose="020F0600000000000000" pitchFamily="50" charset="-128"/>
                        </a:rPr>
                        <a:t>2</a:t>
                      </a:r>
                      <a:endParaRPr kumimoji="1" lang="en-US" altLang="ja-JP" baseline="0" dirty="0">
                        <a:solidFill>
                          <a:schemeClr val="tx1"/>
                        </a:solidFill>
                        <a:latin typeface="Arial" panose="020B0604020202020204" pitchFamily="34" charset="0"/>
                        <a:ea typeface="HG丸ｺﾞｼｯｸM-PRO" panose="020F0600000000000000" pitchFamily="50" charset="-128"/>
                      </a:endParaRPr>
                    </a:p>
                    <a:p>
                      <a:r>
                        <a:rPr kumimoji="1" lang="en-US" altLang="ja-JP" sz="1600" i="1" u="sng" baseline="0" dirty="0">
                          <a:solidFill>
                            <a:schemeClr val="tx1"/>
                          </a:solidFill>
                          <a:latin typeface="Arial" panose="020B0604020202020204" pitchFamily="34" charset="0"/>
                          <a:ea typeface="HG丸ｺﾞｼｯｸM-PRO" panose="020F0600000000000000" pitchFamily="50" charset="-128"/>
                        </a:rPr>
                        <a:t>Note</a:t>
                      </a:r>
                      <a:r>
                        <a:rPr kumimoji="1" lang="en-US" altLang="ja-JP" sz="1600" i="1" u="none" baseline="0" dirty="0">
                          <a:solidFill>
                            <a:schemeClr val="tx1"/>
                          </a:solidFill>
                          <a:latin typeface="Arial" panose="020B0604020202020204" pitchFamily="34" charset="0"/>
                          <a:ea typeface="HG丸ｺﾞｼｯｸM-PRO" panose="020F0600000000000000" pitchFamily="50" charset="-128"/>
                        </a:rPr>
                        <a:t>: Japan doesn’t regulate PN under the </a:t>
                      </a:r>
                      <a:r>
                        <a:rPr kumimoji="1" lang="en-US" altLang="ja-JP" sz="1600" i="1" u="none" baseline="0" dirty="0" smtClean="0">
                          <a:solidFill>
                            <a:schemeClr val="tx1"/>
                          </a:solidFill>
                          <a:latin typeface="Arial" panose="020B0604020202020204" pitchFamily="34" charset="0"/>
                          <a:ea typeface="HG丸ｺﾞｼｯｸM-PRO" panose="020F0600000000000000" pitchFamily="50" charset="-128"/>
                        </a:rPr>
                        <a:t>chassis-dynamometer </a:t>
                      </a:r>
                      <a:r>
                        <a:rPr kumimoji="1" lang="en-US" altLang="ja-JP" sz="1600" i="1" u="none" baseline="0" dirty="0">
                          <a:solidFill>
                            <a:schemeClr val="tx1"/>
                          </a:solidFill>
                          <a:latin typeface="Arial" panose="020B0604020202020204" pitchFamily="34" charset="0"/>
                          <a:ea typeface="HG丸ｺﾞｼｯｸM-PRO" panose="020F0600000000000000" pitchFamily="50" charset="-128"/>
                        </a:rPr>
                        <a:t>test and on road test.</a:t>
                      </a:r>
                      <a:endParaRPr kumimoji="1" lang="ja-JP" altLang="en-US" sz="1600" i="1" u="none"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err="1">
                          <a:solidFill>
                            <a:schemeClr val="tx1"/>
                          </a:solidFill>
                          <a:latin typeface="Arial" panose="020B0604020202020204" pitchFamily="34" charset="0"/>
                          <a:ea typeface="HG丸ｺﾞｼｯｸM-PRO" panose="020F0600000000000000" pitchFamily="50" charset="-128"/>
                        </a:rPr>
                        <a:t>NOx</a:t>
                      </a:r>
                      <a:r>
                        <a:rPr kumimoji="1" lang="en-US" altLang="ja-JP" baseline="0" dirty="0">
                          <a:solidFill>
                            <a:schemeClr val="tx1"/>
                          </a:solidFill>
                          <a:latin typeface="Arial" panose="020B0604020202020204" pitchFamily="34" charset="0"/>
                          <a:ea typeface="HG丸ｺﾞｼｯｸM-PRO" panose="020F0600000000000000" pitchFamily="50" charset="-128"/>
                        </a:rPr>
                        <a:t>,  PN, CO</a:t>
                      </a:r>
                      <a:r>
                        <a:rPr kumimoji="1" lang="en-US" altLang="ja-JP" sz="1400" baseline="0" dirty="0">
                          <a:solidFill>
                            <a:schemeClr val="tx1"/>
                          </a:solidFill>
                          <a:latin typeface="Arial" panose="020B0604020202020204" pitchFamily="34" charset="0"/>
                          <a:ea typeface="HG丸ｺﾞｼｯｸM-PRO" panose="020F0600000000000000" pitchFamily="50" charset="-128"/>
                        </a:rPr>
                        <a:t>2</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60000">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Order</a:t>
                      </a:r>
                      <a:endParaRPr kumimoji="1" lang="ja-JP" altLang="en-US" strike="sngStrike"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1.Urban</a:t>
                      </a:r>
                    </a:p>
                    <a:p>
                      <a:r>
                        <a:rPr kumimoji="1" lang="en-US" altLang="ja-JP" baseline="0" dirty="0">
                          <a:solidFill>
                            <a:schemeClr val="tx1"/>
                          </a:solidFill>
                          <a:latin typeface="Arial" panose="020B0604020202020204" pitchFamily="34" charset="0"/>
                          <a:ea typeface="HG丸ｺﾞｼｯｸM-PRO" panose="020F0600000000000000" pitchFamily="50" charset="-128"/>
                        </a:rPr>
                        <a:t>2.Motorway</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1.Urban </a:t>
                      </a:r>
                    </a:p>
                    <a:p>
                      <a:r>
                        <a:rPr kumimoji="1" lang="en-US" altLang="ja-JP" baseline="0" dirty="0">
                          <a:solidFill>
                            <a:schemeClr val="tx1"/>
                          </a:solidFill>
                          <a:latin typeface="Arial" panose="020B0604020202020204" pitchFamily="34" charset="0"/>
                          <a:ea typeface="HG丸ｺﾞｼｯｸM-PRO" panose="020F0600000000000000" pitchFamily="50" charset="-128"/>
                        </a:rPr>
                        <a:t>2.Rural </a:t>
                      </a:r>
                    </a:p>
                    <a:p>
                      <a:r>
                        <a:rPr kumimoji="1" lang="en-US" altLang="ja-JP" baseline="0" dirty="0">
                          <a:solidFill>
                            <a:schemeClr val="tx1"/>
                          </a:solidFill>
                          <a:latin typeface="Arial" panose="020B0604020202020204" pitchFamily="34" charset="0"/>
                          <a:ea typeface="HG丸ｺﾞｼｯｸM-PRO" panose="020F0600000000000000" pitchFamily="50" charset="-128"/>
                        </a:rPr>
                        <a:t>3.Motorway</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Stop periods (&lt;1km/h) ,</a:t>
                      </a:r>
                    </a:p>
                    <a:p>
                      <a:r>
                        <a:rPr kumimoji="1" lang="en-US" altLang="ja-JP" baseline="0" dirty="0">
                          <a:solidFill>
                            <a:schemeClr val="tx1"/>
                          </a:solidFill>
                          <a:latin typeface="Arial" panose="020B0604020202020204" pitchFamily="34" charset="0"/>
                          <a:ea typeface="HG丸ｺﾞｼｯｸM-PRO" panose="020F0600000000000000" pitchFamily="50" charset="-128"/>
                        </a:rPr>
                        <a:t>Low speed </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No continuous 20minutes driving with less than 20km/h</a:t>
                      </a:r>
                    </a:p>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Test shall contain several stop periods of 10s or longer, and total stop periods is 7~36% of the time duration of urban.</a:t>
                      </a:r>
                    </a:p>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Every stop period doesn’t exceed 300s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Average speed of urban:15</a:t>
                      </a:r>
                      <a:r>
                        <a:rPr kumimoji="1" lang="ja-JP" altLang="en-US" baseline="0" dirty="0">
                          <a:solidFill>
                            <a:schemeClr val="tx1"/>
                          </a:solidFill>
                          <a:latin typeface="Arial" panose="020B0604020202020204" pitchFamily="34" charset="0"/>
                          <a:ea typeface="HG丸ｺﾞｼｯｸM-PRO" panose="020F0600000000000000" pitchFamily="50" charset="-128"/>
                        </a:rPr>
                        <a:t>～</a:t>
                      </a:r>
                      <a:r>
                        <a:rPr kumimoji="1" lang="en-US" altLang="ja-JP" baseline="0" dirty="0">
                          <a:solidFill>
                            <a:schemeClr val="tx1"/>
                          </a:solidFill>
                          <a:latin typeface="Arial" panose="020B0604020202020204" pitchFamily="34" charset="0"/>
                          <a:ea typeface="HG丸ｺﾞｼｯｸM-PRO" panose="020F0600000000000000" pitchFamily="50" charset="-128"/>
                        </a:rPr>
                        <a:t>40km/h</a:t>
                      </a:r>
                    </a:p>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Test shall contain  several stop periods of 10s or longer, and total stop periods is 6~30% of the time duration of urban.</a:t>
                      </a:r>
                    </a:p>
                    <a:p>
                      <a:pPr marL="174625" marR="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baseline="0" dirty="0">
                          <a:solidFill>
                            <a:schemeClr val="tx1"/>
                          </a:solidFill>
                          <a:latin typeface="Arial" panose="020B0604020202020204" pitchFamily="34" charset="0"/>
                          <a:ea typeface="HG丸ｺﾞｼｯｸM-PRO" panose="020F0600000000000000" pitchFamily="50" charset="-128"/>
                        </a:rPr>
                        <a:t>Every stop periods doesn’t exceed 300s </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Motorway </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aseline="0" dirty="0">
                          <a:solidFill>
                            <a:schemeClr val="tx1"/>
                          </a:solidFill>
                          <a:latin typeface="Arial" panose="020B0604020202020204" pitchFamily="34" charset="0"/>
                          <a:ea typeface="HG丸ｺﾞｼｯｸM-PRO" panose="020F0600000000000000" pitchFamily="50" charset="-128"/>
                        </a:rPr>
                        <a:t>Test shall contain more than 20% of the distance of motorway with more than 80km/h.</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Not exceed 145km/h</a:t>
                      </a:r>
                    </a:p>
                    <a:p>
                      <a:pPr marL="174625" indent="-174625">
                        <a:buFont typeface="Arial" panose="020B0604020202020204" pitchFamily="34" charset="0"/>
                        <a:buChar char="•"/>
                      </a:pPr>
                      <a:r>
                        <a:rPr kumimoji="1" lang="en-US" altLang="ja-JP" baseline="0" dirty="0">
                          <a:solidFill>
                            <a:schemeClr val="tx1"/>
                          </a:solidFill>
                          <a:latin typeface="Arial" panose="020B0604020202020204" pitchFamily="34" charset="0"/>
                          <a:ea typeface="HG丸ｺﾞｼｯｸM-PRO" panose="020F0600000000000000" pitchFamily="50" charset="-128"/>
                        </a:rPr>
                        <a:t>above 100km/h at least 5min</a:t>
                      </a:r>
                      <a:endParaRPr kumimoji="1" lang="ja-JP" altLang="en-US" baseline="0" dirty="0">
                        <a:solidFill>
                          <a:schemeClr val="tx1"/>
                        </a:solidFill>
                        <a:latin typeface="Arial" panose="020B0604020202020204" pitchFamily="34" charset="0"/>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スライド番号プレースホルダー 5"/>
          <p:cNvSpPr>
            <a:spLocks noGrp="1"/>
          </p:cNvSpPr>
          <p:nvPr>
            <p:ph type="sldNum" sz="quarter" idx="12"/>
          </p:nvPr>
        </p:nvSpPr>
        <p:spPr/>
        <p:txBody>
          <a:bodyPr/>
          <a:lstStyle/>
          <a:p>
            <a:pPr>
              <a:defRPr/>
            </a:pPr>
            <a:fld id="{06B65ACD-BED6-4BD2-A3AE-CE8EC09F10D3}" type="slidenum">
              <a:rPr lang="en-US" altLang="ja-JP" smtClean="0">
                <a:solidFill>
                  <a:prstClr val="black"/>
                </a:solidFill>
              </a:rPr>
              <a:pPr>
                <a:defRPr/>
              </a:pPr>
              <a:t>9</a:t>
            </a:fld>
            <a:endParaRPr lang="en-US" altLang="ja-JP">
              <a:solidFill>
                <a:prstClr val="black"/>
              </a:solidFill>
            </a:endParaRPr>
          </a:p>
        </p:txBody>
      </p:sp>
      <p:sp>
        <p:nvSpPr>
          <p:cNvPr id="5" name="角丸四角形 4"/>
          <p:cNvSpPr/>
          <p:nvPr/>
        </p:nvSpPr>
        <p:spPr bwMode="auto">
          <a:xfrm>
            <a:off x="63397" y="533400"/>
            <a:ext cx="9396584" cy="1005726"/>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342900" indent="-342900" algn="l">
              <a:spcBef>
                <a:spcPct val="0"/>
              </a:spcBef>
              <a:buFont typeface="Wingdings" panose="05000000000000000000" pitchFamily="2" charset="2"/>
              <a:buChar char="Ø"/>
            </a:pPr>
            <a:r>
              <a:rPr lang="en-US" altLang="ja-JP" sz="2000" dirty="0"/>
              <a:t>In addition to modifying MAW method and CF value, we checked other factors whether they are proper in Japan or not.</a:t>
            </a:r>
          </a:p>
          <a:p>
            <a:pPr marL="342900" indent="-342900" algn="l">
              <a:spcBef>
                <a:spcPct val="0"/>
              </a:spcBef>
              <a:buFont typeface="Wingdings" panose="05000000000000000000" pitchFamily="2" charset="2"/>
              <a:buChar char="Ø"/>
            </a:pPr>
            <a:r>
              <a:rPr lang="en-US" altLang="ja-JP" sz="2000" dirty="0"/>
              <a:t>In result, we modify some of them slightly as below.</a:t>
            </a:r>
          </a:p>
        </p:txBody>
      </p:sp>
    </p:spTree>
    <p:extLst>
      <p:ext uri="{BB962C8B-B14F-4D97-AF65-F5344CB8AC3E}">
        <p14:creationId xmlns:p14="http://schemas.microsoft.com/office/powerpoint/2010/main" val="3356122276"/>
      </p:ext>
    </p:extLst>
  </p:cSld>
  <p:clrMapOvr>
    <a:masterClrMapping/>
  </p:clrMapOvr>
</p:sld>
</file>

<file path=ppt/theme/theme1.xml><?xml version="1.0" encoding="utf-8"?>
<a:theme xmlns:a="http://schemas.openxmlformats.org/drawingml/2006/main" name="1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5875">
          <a:solidFill>
            <a:schemeClr val="tx1"/>
          </a:solidFill>
          <a:miter lim="800000"/>
          <a:headEnd/>
          <a:tailEnd/>
        </a:ln>
      </a:spPr>
      <a:bodyPr wrap="square">
        <a:spAutoFit/>
      </a:bodyPr>
      <a:lstStyle>
        <a:defPPr>
          <a:defRPr sz="1000" b="1" dirty="0" smtClean="0">
            <a:latin typeface="+mn-ea"/>
            <a:ea typeface="+mn-ea"/>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6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66"/>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4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kumimoji="1" sz="16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000000997</Template>
  <TotalTime>21457</TotalTime>
  <Words>2205</Words>
  <Application>Microsoft Office PowerPoint</Application>
  <PresentationFormat>A4 Paper (210x297 mm)</PresentationFormat>
  <Paragraphs>463</Paragraphs>
  <Slides>23</Slides>
  <Notes>16</Notes>
  <HiddenSlides>0</HiddenSlides>
  <MMClips>0</MMClips>
  <ScaleCrop>false</ScaleCrop>
  <HeadingPairs>
    <vt:vector size="4" baseType="variant">
      <vt:variant>
        <vt:lpstr>Theme</vt:lpstr>
      </vt:variant>
      <vt:variant>
        <vt:i4>9</vt:i4>
      </vt:variant>
      <vt:variant>
        <vt:lpstr>Slide Titles</vt:lpstr>
      </vt:variant>
      <vt:variant>
        <vt:i4>23</vt:i4>
      </vt:variant>
    </vt:vector>
  </HeadingPairs>
  <TitlesOfParts>
    <vt:vector size="32" baseType="lpstr">
      <vt:lpstr>1_デザインの設定</vt:lpstr>
      <vt:lpstr>デザインの設定</vt:lpstr>
      <vt:lpstr>2_デザインの設定</vt:lpstr>
      <vt:lpstr>12_標準デザイン</vt:lpstr>
      <vt:lpstr>3_デザインの設定</vt:lpstr>
      <vt:lpstr>19_標準デザイン</vt:lpstr>
      <vt:lpstr>4_標準デザイン</vt:lpstr>
      <vt:lpstr>テーマ1</vt:lpstr>
      <vt:lpstr>1_標準デザイン</vt:lpstr>
      <vt:lpstr>Development of the Japan’s RDE  (Real Driving Emission) procedure </vt:lpstr>
      <vt:lpstr>PowerPoint Presentation</vt:lpstr>
      <vt:lpstr>Background</vt:lpstr>
      <vt:lpstr>PowerPoint Presentation</vt:lpstr>
      <vt:lpstr>Abstract of final report and Outline of RDE in Japan</vt:lpstr>
      <vt:lpstr>Concept of Japan’s RDE method</vt:lpstr>
      <vt:lpstr>PowerPoint Presentation</vt:lpstr>
      <vt:lpstr>Modifying MAW method and CF value</vt:lpstr>
      <vt:lpstr>Modifying other factors (1)</vt:lpstr>
      <vt:lpstr>Modifying other factors (2)</vt:lpstr>
      <vt:lpstr>PowerPoint Presentation</vt:lpstr>
      <vt:lpstr>Summary and Next stage of RDE method</vt:lpstr>
      <vt:lpstr>PowerPoint Presentation</vt:lpstr>
      <vt:lpstr> </vt:lpstr>
      <vt:lpstr>Investigation for On-Road emission in Japan</vt:lpstr>
      <vt:lpstr>Investigation for On-Road emission in Japan</vt:lpstr>
      <vt:lpstr>RDE Regulation in Europe (1)</vt:lpstr>
      <vt:lpstr>RDE Regulation in Europe (2)</vt:lpstr>
      <vt:lpstr>Ratio of trip distance of instantaneous speed</vt:lpstr>
      <vt:lpstr>Checking the ratio of total trip distance (1)</vt:lpstr>
      <vt:lpstr>Checking ratio of total trip distance (2)</vt:lpstr>
      <vt:lpstr>Verification of Modifying MAW method</vt:lpstr>
      <vt:lpstr>Area-mean Low Temperature in Japan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国交省高井</dc:creator>
  <cp:lastModifiedBy>Francois E. Guichard</cp:lastModifiedBy>
  <cp:revision>1267</cp:revision>
  <cp:lastPrinted>2018-01-09T04:13:31Z</cp:lastPrinted>
  <dcterms:created xsi:type="dcterms:W3CDTF">1601-01-01T00:00:00Z</dcterms:created>
  <dcterms:modified xsi:type="dcterms:W3CDTF">2018-01-10T07:38:25Z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