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theme/theme7.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 id="2147483664" r:id="rId2"/>
    <p:sldMasterId id="2147483661" r:id="rId3"/>
    <p:sldMasterId id="2147483654" r:id="rId4"/>
    <p:sldMasterId id="2147483667" r:id="rId5"/>
    <p:sldMasterId id="2147483680" r:id="rId6"/>
    <p:sldMasterId id="2147483682" r:id="rId7"/>
    <p:sldMasterId id="2147483687" r:id="rId8"/>
  </p:sldMasterIdLst>
  <p:notesMasterIdLst>
    <p:notesMasterId r:id="rId15"/>
  </p:notesMasterIdLst>
  <p:handoutMasterIdLst>
    <p:handoutMasterId r:id="rId16"/>
  </p:handoutMasterIdLst>
  <p:sldIdLst>
    <p:sldId id="479" r:id="rId9"/>
    <p:sldId id="501" r:id="rId10"/>
    <p:sldId id="518" r:id="rId11"/>
    <p:sldId id="520" r:id="rId12"/>
    <p:sldId id="517" r:id="rId13"/>
    <p:sldId id="506" r:id="rId14"/>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AFE21"/>
    <a:srgbClr val="67737A"/>
    <a:srgbClr val="000000"/>
    <a:srgbClr val="183B62"/>
    <a:srgbClr val="183B66"/>
    <a:srgbClr val="1E497C"/>
    <a:srgbClr val="BDD0DA"/>
    <a:srgbClr val="D8E3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5560" autoAdjust="0"/>
  </p:normalViewPr>
  <p:slideViewPr>
    <p:cSldViewPr showGuides="1">
      <p:cViewPr varScale="1">
        <p:scale>
          <a:sx n="108" d="100"/>
          <a:sy n="108"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3A83D7-DF5A-4CF7-8DE7-2B40CB62A976}" type="datetimeFigureOut">
              <a:rPr lang="en-US" smtClean="0"/>
              <a:t>5/11/2017</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54222F1-0FBD-40F8-8D0A-1A61A0A01E04}" type="slidenum">
              <a:rPr lang="en-US" smtClean="0"/>
              <a:t>‹#›</a:t>
            </a:fld>
            <a:endParaRPr lang="en-US"/>
          </a:p>
        </p:txBody>
      </p:sp>
    </p:spTree>
    <p:extLst>
      <p:ext uri="{BB962C8B-B14F-4D97-AF65-F5344CB8AC3E}">
        <p14:creationId xmlns:p14="http://schemas.microsoft.com/office/powerpoint/2010/main" val="3835104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nl-BE"/>
          </a:p>
        </p:txBody>
      </p:sp>
      <p:sp>
        <p:nvSpPr>
          <p:cNvPr id="3" name="Date Placeholder 2"/>
          <p:cNvSpPr>
            <a:spLocks noGrp="1"/>
          </p:cNvSpPr>
          <p:nvPr>
            <p:ph type="dt" idx="1"/>
          </p:nvPr>
        </p:nvSpPr>
        <p:spPr>
          <a:xfrm>
            <a:off x="3850443" y="0"/>
            <a:ext cx="2945659" cy="496332"/>
          </a:xfrm>
          <a:prstGeom prst="rect">
            <a:avLst/>
          </a:prstGeom>
        </p:spPr>
        <p:txBody>
          <a:bodyPr vert="horz" lIns="96661" tIns="48331" rIns="96661" bIns="48331" rtlCol="0"/>
          <a:lstStyle>
            <a:lvl1pPr algn="r">
              <a:defRPr sz="1300"/>
            </a:lvl1pPr>
          </a:lstStyle>
          <a:p>
            <a:fld id="{693BB3DC-1D17-4D3F-A25B-F0C77B628936}" type="datetimeFigureOut">
              <a:rPr lang="nl-BE" smtClean="0"/>
              <a:t>11/05/2017</a:t>
            </a:fld>
            <a:endParaRPr lang="nl-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661" tIns="48331" rIns="96661" bIns="48331" rtlCol="0" anchor="ctr"/>
          <a:lstStyle/>
          <a:p>
            <a:endParaRPr lang="nl-B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9428584"/>
            <a:ext cx="2945659" cy="496332"/>
          </a:xfrm>
          <a:prstGeom prst="rect">
            <a:avLst/>
          </a:prstGeom>
        </p:spPr>
        <p:txBody>
          <a:bodyPr vert="horz" lIns="96661" tIns="48331" rIns="96661" bIns="48331" rtlCol="0" anchor="b"/>
          <a:lstStyle>
            <a:lvl1pPr algn="l">
              <a:defRPr sz="1300"/>
            </a:lvl1pPr>
          </a:lstStyle>
          <a:p>
            <a:endParaRPr lang="nl-BE"/>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6661" tIns="48331" rIns="96661" bIns="48331" rtlCol="0" anchor="b"/>
          <a:lstStyle>
            <a:lvl1pPr algn="r">
              <a:defRPr sz="1300"/>
            </a:lvl1pPr>
          </a:lstStyle>
          <a:p>
            <a:fld id="{0288BDF5-4678-4264-A22D-914A3D2D164C}" type="slidenum">
              <a:rPr lang="nl-BE" smtClean="0"/>
              <a:t>‹#›</a:t>
            </a:fld>
            <a:endParaRPr lang="nl-BE"/>
          </a:p>
        </p:txBody>
      </p:sp>
    </p:spTree>
    <p:extLst>
      <p:ext uri="{BB962C8B-B14F-4D97-AF65-F5344CB8AC3E}">
        <p14:creationId xmlns:p14="http://schemas.microsoft.com/office/powerpoint/2010/main" val="2870393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288BDF5-4678-4264-A22D-914A3D2D164C}" type="slidenum">
              <a:rPr lang="nl-BE" smtClean="0"/>
              <a:t>2</a:t>
            </a:fld>
            <a:endParaRPr lang="nl-BE"/>
          </a:p>
        </p:txBody>
      </p:sp>
    </p:spTree>
    <p:extLst>
      <p:ext uri="{BB962C8B-B14F-4D97-AF65-F5344CB8AC3E}">
        <p14:creationId xmlns:p14="http://schemas.microsoft.com/office/powerpoint/2010/main" val="184032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288BDF5-4678-4264-A22D-914A3D2D164C}" type="slidenum">
              <a:rPr lang="nl-BE" smtClean="0"/>
              <a:t>3</a:t>
            </a:fld>
            <a:endParaRPr lang="nl-BE"/>
          </a:p>
        </p:txBody>
      </p:sp>
    </p:spTree>
    <p:extLst>
      <p:ext uri="{BB962C8B-B14F-4D97-AF65-F5344CB8AC3E}">
        <p14:creationId xmlns:p14="http://schemas.microsoft.com/office/powerpoint/2010/main" val="3692155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Slide - Dark">
    <p:spTree>
      <p:nvGrpSpPr>
        <p:cNvPr id="1" name=""/>
        <p:cNvGrpSpPr/>
        <p:nvPr/>
      </p:nvGrpSpPr>
      <p:grpSpPr>
        <a:xfrm>
          <a:off x="0" y="0"/>
          <a:ext cx="0" cy="0"/>
          <a:chOff x="0" y="0"/>
          <a:chExt cx="0" cy="0"/>
        </a:xfrm>
      </p:grpSpPr>
      <p:sp>
        <p:nvSpPr>
          <p:cNvPr id="7" name="Title Placeholder 8"/>
          <p:cNvSpPr>
            <a:spLocks noGrp="1"/>
          </p:cNvSpPr>
          <p:nvPr>
            <p:ph type="title" hasCustomPrompt="1"/>
          </p:nvPr>
        </p:nvSpPr>
        <p:spPr>
          <a:xfrm>
            <a:off x="0" y="2286000"/>
            <a:ext cx="9144000" cy="1143000"/>
          </a:xfrm>
          <a:prstGeom prst="rect">
            <a:avLst/>
          </a:prstGeom>
        </p:spPr>
        <p:txBody>
          <a:bodyPr vert="horz" lIns="360000" tIns="45720" rIns="360000" bIns="45720" rtlCol="0" anchor="ctr">
            <a:normAutofit/>
          </a:bodyPr>
          <a:lstStyle>
            <a:lvl1pPr>
              <a:defRPr spc="0"/>
            </a:lvl1pPr>
          </a:lstStyle>
          <a:p>
            <a:r>
              <a:rPr lang="en-US" dirty="0" smtClean="0"/>
              <a:t>CLICK TO EDIT MASTER TITLE STYLE</a:t>
            </a:r>
            <a:endParaRPr lang="nl-BE" dirty="0"/>
          </a:p>
        </p:txBody>
      </p:sp>
    </p:spTree>
    <p:extLst>
      <p:ext uri="{BB962C8B-B14F-4D97-AF65-F5344CB8AC3E}">
        <p14:creationId xmlns:p14="http://schemas.microsoft.com/office/powerpoint/2010/main" val="42035552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b="1"/>
            </a:lvl1pPr>
          </a:lstStyle>
          <a:p>
            <a:pPr>
              <a:defRPr/>
            </a:pPr>
            <a:endParaRPr lang="fr-FR"/>
          </a:p>
        </p:txBody>
      </p:sp>
      <p:sp>
        <p:nvSpPr>
          <p:cNvPr id="4"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5" name="Rectangle 6"/>
          <p:cNvSpPr>
            <a:spLocks noGrp="1" noChangeArrowheads="1"/>
          </p:cNvSpPr>
          <p:nvPr>
            <p:ph type="sldNum" sz="quarter" idx="12"/>
          </p:nvPr>
        </p:nvSpPr>
        <p:spPr/>
        <p:txBody>
          <a:bodyPr/>
          <a:lstStyle>
            <a:lvl1pPr>
              <a:defRPr b="1"/>
            </a:lvl1pPr>
          </a:lstStyle>
          <a:p>
            <a:pPr>
              <a:defRPr/>
            </a:pPr>
            <a:fld id="{192C5F0E-22C9-4809-BEDF-512C5A9FCDC9}" type="slidenum">
              <a:rPr lang="fr-FR"/>
              <a:pPr>
                <a:defRPr/>
              </a:pPr>
              <a:t>‹#›</a:t>
            </a:fld>
            <a:endParaRPr lang="fr-FR"/>
          </a:p>
        </p:txBody>
      </p:sp>
    </p:spTree>
    <p:extLst>
      <p:ext uri="{BB962C8B-B14F-4D97-AF65-F5344CB8AC3E}">
        <p14:creationId xmlns:p14="http://schemas.microsoft.com/office/powerpoint/2010/main" val="13413633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endParaRPr lang="fr-FR"/>
          </a:p>
        </p:txBody>
      </p:sp>
      <p:sp>
        <p:nvSpPr>
          <p:cNvPr id="3"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4" name="Rectangle 6"/>
          <p:cNvSpPr>
            <a:spLocks noGrp="1" noChangeArrowheads="1"/>
          </p:cNvSpPr>
          <p:nvPr>
            <p:ph type="sldNum" sz="quarter" idx="12"/>
          </p:nvPr>
        </p:nvSpPr>
        <p:spPr/>
        <p:txBody>
          <a:bodyPr/>
          <a:lstStyle>
            <a:lvl1pPr>
              <a:defRPr b="1"/>
            </a:lvl1pPr>
          </a:lstStyle>
          <a:p>
            <a:pPr>
              <a:defRPr/>
            </a:pPr>
            <a:fld id="{7735092F-0DFD-45D7-B0AE-03876810E366}" type="slidenum">
              <a:rPr lang="fr-FR"/>
              <a:pPr>
                <a:defRPr/>
              </a:pPr>
              <a:t>‹#›</a:t>
            </a:fld>
            <a:endParaRPr lang="fr-FR"/>
          </a:p>
        </p:txBody>
      </p:sp>
    </p:spTree>
    <p:extLst>
      <p:ext uri="{BB962C8B-B14F-4D97-AF65-F5344CB8AC3E}">
        <p14:creationId xmlns:p14="http://schemas.microsoft.com/office/powerpoint/2010/main" val="39394753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b="1"/>
            </a:lvl1pPr>
          </a:lstStyle>
          <a:p>
            <a:pPr>
              <a:defRPr/>
            </a:pPr>
            <a:endParaRPr lang="fr-FR"/>
          </a:p>
        </p:txBody>
      </p:sp>
      <p:sp>
        <p:nvSpPr>
          <p:cNvPr id="6"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7" name="Rectangle 6"/>
          <p:cNvSpPr>
            <a:spLocks noGrp="1" noChangeArrowheads="1"/>
          </p:cNvSpPr>
          <p:nvPr>
            <p:ph type="sldNum" sz="quarter" idx="12"/>
          </p:nvPr>
        </p:nvSpPr>
        <p:spPr/>
        <p:txBody>
          <a:bodyPr/>
          <a:lstStyle>
            <a:lvl1pPr>
              <a:defRPr b="1"/>
            </a:lvl1pPr>
          </a:lstStyle>
          <a:p>
            <a:pPr>
              <a:defRPr/>
            </a:pPr>
            <a:fld id="{98232A46-B5CE-4C99-9B27-6C673D124E0C}" type="slidenum">
              <a:rPr lang="fr-FR"/>
              <a:pPr>
                <a:defRPr/>
              </a:pPr>
              <a:t>‹#›</a:t>
            </a:fld>
            <a:endParaRPr lang="fr-FR"/>
          </a:p>
        </p:txBody>
      </p:sp>
    </p:spTree>
    <p:extLst>
      <p:ext uri="{BB962C8B-B14F-4D97-AF65-F5344CB8AC3E}">
        <p14:creationId xmlns:p14="http://schemas.microsoft.com/office/powerpoint/2010/main" val="7570657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b="1"/>
            </a:lvl1pPr>
          </a:lstStyle>
          <a:p>
            <a:pPr>
              <a:defRPr/>
            </a:pPr>
            <a:endParaRPr lang="fr-FR"/>
          </a:p>
        </p:txBody>
      </p:sp>
      <p:sp>
        <p:nvSpPr>
          <p:cNvPr id="6"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7" name="Rectangle 6"/>
          <p:cNvSpPr>
            <a:spLocks noGrp="1" noChangeArrowheads="1"/>
          </p:cNvSpPr>
          <p:nvPr>
            <p:ph type="sldNum" sz="quarter" idx="12"/>
          </p:nvPr>
        </p:nvSpPr>
        <p:spPr/>
        <p:txBody>
          <a:bodyPr/>
          <a:lstStyle>
            <a:lvl1pPr>
              <a:defRPr b="1"/>
            </a:lvl1pPr>
          </a:lstStyle>
          <a:p>
            <a:pPr>
              <a:defRPr/>
            </a:pPr>
            <a:fld id="{ED83A21C-05E0-497E-A40D-EF8209A02FF9}" type="slidenum">
              <a:rPr lang="fr-FR"/>
              <a:pPr>
                <a:defRPr/>
              </a:pPr>
              <a:t>‹#›</a:t>
            </a:fld>
            <a:endParaRPr lang="fr-FR"/>
          </a:p>
        </p:txBody>
      </p:sp>
    </p:spTree>
    <p:extLst>
      <p:ext uri="{BB962C8B-B14F-4D97-AF65-F5344CB8AC3E}">
        <p14:creationId xmlns:p14="http://schemas.microsoft.com/office/powerpoint/2010/main" val="356942040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b="1"/>
            </a:lvl1pPr>
          </a:lstStyle>
          <a:p>
            <a:pPr>
              <a:defRPr/>
            </a:pPr>
            <a:endParaRPr lang="fr-FR"/>
          </a:p>
        </p:txBody>
      </p:sp>
      <p:sp>
        <p:nvSpPr>
          <p:cNvPr id="5"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6" name="Rectangle 6"/>
          <p:cNvSpPr>
            <a:spLocks noGrp="1" noChangeArrowheads="1"/>
          </p:cNvSpPr>
          <p:nvPr>
            <p:ph type="sldNum" sz="quarter" idx="12"/>
          </p:nvPr>
        </p:nvSpPr>
        <p:spPr/>
        <p:txBody>
          <a:bodyPr/>
          <a:lstStyle>
            <a:lvl1pPr>
              <a:defRPr b="1"/>
            </a:lvl1pPr>
          </a:lstStyle>
          <a:p>
            <a:pPr>
              <a:defRPr/>
            </a:pPr>
            <a:fld id="{D296B7FE-E9EF-4647-8CAC-3DFF999E8D79}" type="slidenum">
              <a:rPr lang="fr-FR"/>
              <a:pPr>
                <a:defRPr/>
              </a:pPr>
              <a:t>‹#›</a:t>
            </a:fld>
            <a:endParaRPr lang="fr-FR"/>
          </a:p>
        </p:txBody>
      </p:sp>
    </p:spTree>
    <p:extLst>
      <p:ext uri="{BB962C8B-B14F-4D97-AF65-F5344CB8AC3E}">
        <p14:creationId xmlns:p14="http://schemas.microsoft.com/office/powerpoint/2010/main" val="23763485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5175"/>
            <a:ext cx="1943100" cy="5110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765175"/>
            <a:ext cx="5676900" cy="511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b="1"/>
            </a:lvl1pPr>
          </a:lstStyle>
          <a:p>
            <a:pPr>
              <a:defRPr/>
            </a:pPr>
            <a:endParaRPr lang="fr-FR"/>
          </a:p>
        </p:txBody>
      </p:sp>
      <p:sp>
        <p:nvSpPr>
          <p:cNvPr id="5"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6" name="Rectangle 6"/>
          <p:cNvSpPr>
            <a:spLocks noGrp="1" noChangeArrowheads="1"/>
          </p:cNvSpPr>
          <p:nvPr>
            <p:ph type="sldNum" sz="quarter" idx="12"/>
          </p:nvPr>
        </p:nvSpPr>
        <p:spPr/>
        <p:txBody>
          <a:bodyPr/>
          <a:lstStyle>
            <a:lvl1pPr>
              <a:defRPr b="1"/>
            </a:lvl1pPr>
          </a:lstStyle>
          <a:p>
            <a:pPr>
              <a:defRPr/>
            </a:pPr>
            <a:fld id="{AB149530-D53D-4C42-8A97-CC47AABE1C24}" type="slidenum">
              <a:rPr lang="fr-FR"/>
              <a:pPr>
                <a:defRPr/>
              </a:pPr>
              <a:t>‹#›</a:t>
            </a:fld>
            <a:endParaRPr lang="fr-FR"/>
          </a:p>
        </p:txBody>
      </p:sp>
    </p:spTree>
    <p:extLst>
      <p:ext uri="{BB962C8B-B14F-4D97-AF65-F5344CB8AC3E}">
        <p14:creationId xmlns:p14="http://schemas.microsoft.com/office/powerpoint/2010/main" val="380849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5175"/>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9138"/>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9138"/>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b="1"/>
            </a:lvl1pPr>
          </a:lstStyle>
          <a:p>
            <a:pPr>
              <a:defRPr/>
            </a:pPr>
            <a:endParaRPr lang="fr-FR"/>
          </a:p>
        </p:txBody>
      </p:sp>
      <p:sp>
        <p:nvSpPr>
          <p:cNvPr id="6"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7" name="Rectangle 6"/>
          <p:cNvSpPr>
            <a:spLocks noGrp="1" noChangeArrowheads="1"/>
          </p:cNvSpPr>
          <p:nvPr>
            <p:ph type="sldNum" sz="quarter" idx="12"/>
          </p:nvPr>
        </p:nvSpPr>
        <p:spPr/>
        <p:txBody>
          <a:bodyPr/>
          <a:lstStyle>
            <a:lvl1pPr>
              <a:defRPr b="1"/>
            </a:lvl1pPr>
          </a:lstStyle>
          <a:p>
            <a:pPr>
              <a:defRPr/>
            </a:pPr>
            <a:fld id="{F33D5E0C-28B5-4FB2-9650-81E5A5875FBD}" type="slidenum">
              <a:rPr lang="fr-FR"/>
              <a:pPr>
                <a:defRPr/>
              </a:pPr>
              <a:t>‹#›</a:t>
            </a:fld>
            <a:endParaRPr lang="fr-FR"/>
          </a:p>
        </p:txBody>
      </p:sp>
    </p:spTree>
    <p:extLst>
      <p:ext uri="{BB962C8B-B14F-4D97-AF65-F5344CB8AC3E}">
        <p14:creationId xmlns:p14="http://schemas.microsoft.com/office/powerpoint/2010/main" val="386203081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457200" y="274638"/>
            <a:ext cx="6995120" cy="568771"/>
          </a:xfrm>
          <a:prstGeom prst="rect">
            <a:avLst/>
          </a:prstGeom>
        </p:spPr>
        <p:txBody>
          <a:bodyPr vert="horz" lIns="91440" tIns="45720" rIns="91440" bIns="45720" rtlCol="0" anchor="ctr">
            <a:normAutofit/>
          </a:bodyPr>
          <a:lstStyle>
            <a:lvl1pPr>
              <a:defRPr spc="0"/>
            </a:lvl1pPr>
          </a:lstStyle>
          <a:p>
            <a:r>
              <a:rPr lang="en-US" dirty="0" smtClean="0"/>
              <a:t>Click to edit Master title style</a:t>
            </a:r>
            <a:endParaRPr lang="nl-BE" dirty="0"/>
          </a:p>
        </p:txBody>
      </p:sp>
      <p:sp>
        <p:nvSpPr>
          <p:cNvPr id="12" name="Content Placeholder 11"/>
          <p:cNvSpPr>
            <a:spLocks noGrp="1"/>
          </p:cNvSpPr>
          <p:nvPr>
            <p:ph sz="quarter" idx="10"/>
          </p:nvPr>
        </p:nvSpPr>
        <p:spPr>
          <a:xfrm>
            <a:off x="468313" y="1196975"/>
            <a:ext cx="8280400" cy="4824413"/>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7608002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457200" y="274638"/>
            <a:ext cx="6995120" cy="568771"/>
          </a:xfrm>
          <a:prstGeom prst="rect">
            <a:avLst/>
          </a:prstGeom>
        </p:spPr>
        <p:txBody>
          <a:bodyPr vert="horz" lIns="91440" tIns="45720" rIns="91440" bIns="45720" rtlCol="0" anchor="ctr">
            <a:normAutofit/>
          </a:bodyPr>
          <a:lstStyle>
            <a:lvl1pPr>
              <a:defRPr spc="0"/>
            </a:lvl1pPr>
          </a:lstStyle>
          <a:p>
            <a:r>
              <a:rPr lang="en-US" dirty="0" smtClean="0"/>
              <a:t>Click to edit Master title style</a:t>
            </a:r>
            <a:endParaRPr lang="nl-BE" dirty="0"/>
          </a:p>
        </p:txBody>
      </p:sp>
      <p:sp>
        <p:nvSpPr>
          <p:cNvPr id="12" name="Content Placeholder 11"/>
          <p:cNvSpPr>
            <a:spLocks noGrp="1"/>
          </p:cNvSpPr>
          <p:nvPr>
            <p:ph sz="quarter" idx="10"/>
          </p:nvPr>
        </p:nvSpPr>
        <p:spPr>
          <a:xfrm>
            <a:off x="468313" y="1196975"/>
            <a:ext cx="8280400" cy="4824413"/>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400196910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Slide - Dark">
    <p:spTree>
      <p:nvGrpSpPr>
        <p:cNvPr id="1" name=""/>
        <p:cNvGrpSpPr/>
        <p:nvPr/>
      </p:nvGrpSpPr>
      <p:grpSpPr>
        <a:xfrm>
          <a:off x="0" y="0"/>
          <a:ext cx="0" cy="0"/>
          <a:chOff x="0" y="0"/>
          <a:chExt cx="0" cy="0"/>
        </a:xfrm>
      </p:grpSpPr>
      <p:sp>
        <p:nvSpPr>
          <p:cNvPr id="7" name="Title Placeholder 8"/>
          <p:cNvSpPr>
            <a:spLocks noGrp="1"/>
          </p:cNvSpPr>
          <p:nvPr>
            <p:ph type="title" hasCustomPrompt="1"/>
          </p:nvPr>
        </p:nvSpPr>
        <p:spPr>
          <a:xfrm>
            <a:off x="0" y="2286000"/>
            <a:ext cx="9144000" cy="1143000"/>
          </a:xfrm>
          <a:prstGeom prst="rect">
            <a:avLst/>
          </a:prstGeom>
        </p:spPr>
        <p:txBody>
          <a:bodyPr vert="horz" lIns="360000" tIns="45720" rIns="360000" bIns="45720" rtlCol="0" anchor="ctr">
            <a:normAutofit/>
          </a:bodyPr>
          <a:lstStyle>
            <a:lvl1pPr>
              <a:defRPr spc="0"/>
            </a:lvl1pPr>
          </a:lstStyle>
          <a:p>
            <a:r>
              <a:rPr lang="en-US" dirty="0" smtClean="0"/>
              <a:t>CLICK TO EDIT MASTER TITLE STYLE</a:t>
            </a:r>
            <a:endParaRPr lang="nl-BE" dirty="0"/>
          </a:p>
        </p:txBody>
      </p:sp>
    </p:spTree>
    <p:extLst>
      <p:ext uri="{BB962C8B-B14F-4D97-AF65-F5344CB8AC3E}">
        <p14:creationId xmlns:p14="http://schemas.microsoft.com/office/powerpoint/2010/main" val="7134267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Slide - Photo">
    <p:spTree>
      <p:nvGrpSpPr>
        <p:cNvPr id="1" name=""/>
        <p:cNvGrpSpPr/>
        <p:nvPr/>
      </p:nvGrpSpPr>
      <p:grpSpPr>
        <a:xfrm>
          <a:off x="0" y="0"/>
          <a:ext cx="0" cy="0"/>
          <a:chOff x="0" y="0"/>
          <a:chExt cx="0" cy="0"/>
        </a:xfrm>
      </p:grpSpPr>
      <p:sp>
        <p:nvSpPr>
          <p:cNvPr id="7" name="Title Placeholder 8"/>
          <p:cNvSpPr>
            <a:spLocks noGrp="1"/>
          </p:cNvSpPr>
          <p:nvPr>
            <p:ph type="title" hasCustomPrompt="1"/>
          </p:nvPr>
        </p:nvSpPr>
        <p:spPr>
          <a:xfrm>
            <a:off x="0" y="2286000"/>
            <a:ext cx="9144000" cy="1143000"/>
          </a:xfrm>
          <a:prstGeom prst="rect">
            <a:avLst/>
          </a:prstGeom>
        </p:spPr>
        <p:txBody>
          <a:bodyPr vert="horz" lIns="360000" tIns="45720" rIns="360000" bIns="45720" rtlCol="0" anchor="ctr">
            <a:normAutofit/>
          </a:bodyPr>
          <a:lstStyle>
            <a:lvl1pPr>
              <a:defRPr spc="0"/>
            </a:lvl1pPr>
          </a:lstStyle>
          <a:p>
            <a:r>
              <a:rPr lang="en-US" dirty="0" smtClean="0"/>
              <a:t>CLICK TO EDIT MASTER TITLE STYLE</a:t>
            </a:r>
            <a:endParaRPr lang="nl-BE" dirty="0"/>
          </a:p>
        </p:txBody>
      </p:sp>
    </p:spTree>
    <p:extLst>
      <p:ext uri="{BB962C8B-B14F-4D97-AF65-F5344CB8AC3E}">
        <p14:creationId xmlns:p14="http://schemas.microsoft.com/office/powerpoint/2010/main" val="14084265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Slide - Dark">
    <p:spTree>
      <p:nvGrpSpPr>
        <p:cNvPr id="1" name=""/>
        <p:cNvGrpSpPr/>
        <p:nvPr/>
      </p:nvGrpSpPr>
      <p:grpSpPr>
        <a:xfrm>
          <a:off x="0" y="0"/>
          <a:ext cx="0" cy="0"/>
          <a:chOff x="0" y="0"/>
          <a:chExt cx="0" cy="0"/>
        </a:xfrm>
      </p:grpSpPr>
      <p:sp>
        <p:nvSpPr>
          <p:cNvPr id="7" name="Title Placeholder 8"/>
          <p:cNvSpPr>
            <a:spLocks noGrp="1"/>
          </p:cNvSpPr>
          <p:nvPr>
            <p:ph type="title" hasCustomPrompt="1"/>
          </p:nvPr>
        </p:nvSpPr>
        <p:spPr>
          <a:xfrm>
            <a:off x="0" y="2286000"/>
            <a:ext cx="9144000" cy="1143000"/>
          </a:xfrm>
          <a:prstGeom prst="rect">
            <a:avLst/>
          </a:prstGeom>
        </p:spPr>
        <p:txBody>
          <a:bodyPr vert="horz" lIns="360000" tIns="45720" rIns="360000" bIns="45720" rtlCol="0" anchor="ctr">
            <a:normAutofit/>
          </a:bodyPr>
          <a:lstStyle>
            <a:lvl1pPr>
              <a:defRPr spc="0"/>
            </a:lvl1pPr>
          </a:lstStyle>
          <a:p>
            <a:r>
              <a:rPr lang="en-US" dirty="0" smtClean="0"/>
              <a:t>CLICK TO EDIT MASTER TITLE STYLE</a:t>
            </a:r>
            <a:endParaRPr lang="nl-BE" dirty="0"/>
          </a:p>
        </p:txBody>
      </p:sp>
    </p:spTree>
    <p:extLst>
      <p:ext uri="{BB962C8B-B14F-4D97-AF65-F5344CB8AC3E}">
        <p14:creationId xmlns:p14="http://schemas.microsoft.com/office/powerpoint/2010/main" val="166586223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ver Page">
    <p:spTree>
      <p:nvGrpSpPr>
        <p:cNvPr id="1" name=""/>
        <p:cNvGrpSpPr/>
        <p:nvPr/>
      </p:nvGrpSpPr>
      <p:grpSpPr>
        <a:xfrm>
          <a:off x="0" y="0"/>
          <a:ext cx="0" cy="0"/>
          <a:chOff x="0" y="0"/>
          <a:chExt cx="0" cy="0"/>
        </a:xfrm>
      </p:grpSpPr>
      <p:sp>
        <p:nvSpPr>
          <p:cNvPr id="30" name="Titelplatzhalter 1"/>
          <p:cNvSpPr>
            <a:spLocks noGrp="1"/>
          </p:cNvSpPr>
          <p:nvPr>
            <p:ph type="title"/>
          </p:nvPr>
        </p:nvSpPr>
        <p:spPr>
          <a:xfrm>
            <a:off x="395536" y="4005064"/>
            <a:ext cx="8201788" cy="1143000"/>
          </a:xfrm>
          <a:prstGeom prst="rect">
            <a:avLst/>
          </a:prstGeom>
          <a:ln>
            <a:noFill/>
          </a:ln>
        </p:spPr>
        <p:txBody>
          <a:bodyPr vert="horz" lIns="91440" tIns="45720" rIns="91440" bIns="45720" rtlCol="0" anchor="t" anchorCtr="0">
            <a:noAutofit/>
          </a:bodyPr>
          <a:lstStyle>
            <a:lvl1pPr>
              <a:defRPr sz="4400" cap="none" baseline="0">
                <a:solidFill>
                  <a:schemeClr val="tx1"/>
                </a:solidFill>
              </a:defRPr>
            </a:lvl1pPr>
          </a:lstStyle>
          <a:p>
            <a:r>
              <a:rPr lang="fr-FR" smtClean="0"/>
              <a:t>Modifiez le style du titre</a:t>
            </a:r>
            <a:endParaRPr lang="de-DE" dirty="0"/>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22792" y="489600"/>
            <a:ext cx="2162816" cy="1080000"/>
          </a:xfrm>
          <a:prstGeom prst="rect">
            <a:avLst/>
          </a:prstGeom>
        </p:spPr>
      </p:pic>
    </p:spTree>
    <p:extLst>
      <p:ext uri="{BB962C8B-B14F-4D97-AF65-F5344CB8AC3E}">
        <p14:creationId xmlns:p14="http://schemas.microsoft.com/office/powerpoint/2010/main" val="31665935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Slide - Blank">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457200" y="274638"/>
            <a:ext cx="6995120" cy="568771"/>
          </a:xfrm>
          <a:prstGeom prst="rect">
            <a:avLst/>
          </a:prstGeom>
        </p:spPr>
        <p:txBody>
          <a:bodyPr vert="horz" lIns="91440" tIns="45720" rIns="91440" bIns="45720" rtlCol="0" anchor="ctr">
            <a:normAutofit/>
          </a:bodyPr>
          <a:lstStyle>
            <a:lvl1pPr>
              <a:defRPr spc="0"/>
            </a:lvl1pPr>
          </a:lstStyle>
          <a:p>
            <a:r>
              <a:rPr lang="en-US" dirty="0" smtClean="0"/>
              <a:t>Click to edit Master title style</a:t>
            </a:r>
            <a:endParaRPr lang="nl-BE" dirty="0"/>
          </a:p>
        </p:txBody>
      </p:sp>
      <p:sp>
        <p:nvSpPr>
          <p:cNvPr id="5" name="Content Placeholder 11"/>
          <p:cNvSpPr>
            <a:spLocks noGrp="1"/>
          </p:cNvSpPr>
          <p:nvPr>
            <p:ph sz="quarter" idx="10"/>
          </p:nvPr>
        </p:nvSpPr>
        <p:spPr>
          <a:xfrm>
            <a:off x="468313" y="1196975"/>
            <a:ext cx="8280400" cy="4824413"/>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42409356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9557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b="1"/>
            </a:lvl1pPr>
          </a:lstStyle>
          <a:p>
            <a:pPr>
              <a:defRPr/>
            </a:pPr>
            <a:endParaRPr lang="fr-FR"/>
          </a:p>
        </p:txBody>
      </p:sp>
      <p:sp>
        <p:nvSpPr>
          <p:cNvPr id="5"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6" name="Rectangle 6"/>
          <p:cNvSpPr>
            <a:spLocks noGrp="1" noChangeArrowheads="1"/>
          </p:cNvSpPr>
          <p:nvPr>
            <p:ph type="sldNum" sz="quarter" idx="12"/>
          </p:nvPr>
        </p:nvSpPr>
        <p:spPr/>
        <p:txBody>
          <a:bodyPr/>
          <a:lstStyle>
            <a:lvl1pPr>
              <a:defRPr b="1"/>
            </a:lvl1pPr>
          </a:lstStyle>
          <a:p>
            <a:pPr>
              <a:defRPr/>
            </a:pPr>
            <a:fld id="{2AFE9CEC-758A-4F5F-A958-77F90CA8B2FC}" type="slidenum">
              <a:rPr lang="fr-FR"/>
              <a:pPr>
                <a:defRPr/>
              </a:pPr>
              <a:t>‹#›</a:t>
            </a:fld>
            <a:endParaRPr lang="fr-FR"/>
          </a:p>
        </p:txBody>
      </p:sp>
    </p:spTree>
    <p:extLst>
      <p:ext uri="{BB962C8B-B14F-4D97-AF65-F5344CB8AC3E}">
        <p14:creationId xmlns:p14="http://schemas.microsoft.com/office/powerpoint/2010/main" val="1390281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b="1"/>
            </a:lvl1pPr>
          </a:lstStyle>
          <a:p>
            <a:pPr>
              <a:defRPr/>
            </a:pPr>
            <a:endParaRPr lang="fr-FR"/>
          </a:p>
        </p:txBody>
      </p:sp>
      <p:sp>
        <p:nvSpPr>
          <p:cNvPr id="5"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6" name="Rectangle 6"/>
          <p:cNvSpPr>
            <a:spLocks noGrp="1" noChangeArrowheads="1"/>
          </p:cNvSpPr>
          <p:nvPr>
            <p:ph type="sldNum" sz="quarter" idx="12"/>
          </p:nvPr>
        </p:nvSpPr>
        <p:spPr/>
        <p:txBody>
          <a:bodyPr/>
          <a:lstStyle>
            <a:lvl1pPr>
              <a:defRPr b="1"/>
            </a:lvl1pPr>
          </a:lstStyle>
          <a:p>
            <a:pPr>
              <a:defRPr/>
            </a:pPr>
            <a:fld id="{B4055841-7A20-4008-B147-618CBDBDB019}" type="slidenum">
              <a:rPr lang="fr-FR"/>
              <a:pPr>
                <a:defRPr/>
              </a:pPr>
              <a:t>‹#›</a:t>
            </a:fld>
            <a:endParaRPr lang="fr-FR"/>
          </a:p>
        </p:txBody>
      </p:sp>
    </p:spTree>
    <p:extLst>
      <p:ext uri="{BB962C8B-B14F-4D97-AF65-F5344CB8AC3E}">
        <p14:creationId xmlns:p14="http://schemas.microsoft.com/office/powerpoint/2010/main" val="28973863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b="1"/>
            </a:lvl1pPr>
          </a:lstStyle>
          <a:p>
            <a:pPr>
              <a:defRPr/>
            </a:pPr>
            <a:endParaRPr lang="fr-FR"/>
          </a:p>
        </p:txBody>
      </p:sp>
      <p:sp>
        <p:nvSpPr>
          <p:cNvPr id="5"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6" name="Rectangle 6"/>
          <p:cNvSpPr>
            <a:spLocks noGrp="1" noChangeArrowheads="1"/>
          </p:cNvSpPr>
          <p:nvPr>
            <p:ph type="sldNum" sz="quarter" idx="12"/>
          </p:nvPr>
        </p:nvSpPr>
        <p:spPr/>
        <p:txBody>
          <a:bodyPr/>
          <a:lstStyle>
            <a:lvl1pPr>
              <a:defRPr b="1"/>
            </a:lvl1pPr>
          </a:lstStyle>
          <a:p>
            <a:pPr>
              <a:defRPr/>
            </a:pPr>
            <a:fld id="{9DE05919-E9E8-47EC-AE19-BEB22C863827}" type="slidenum">
              <a:rPr lang="fr-FR"/>
              <a:pPr>
                <a:defRPr/>
              </a:pPr>
              <a:t>‹#›</a:t>
            </a:fld>
            <a:endParaRPr lang="fr-FR"/>
          </a:p>
        </p:txBody>
      </p:sp>
    </p:spTree>
    <p:extLst>
      <p:ext uri="{BB962C8B-B14F-4D97-AF65-F5344CB8AC3E}">
        <p14:creationId xmlns:p14="http://schemas.microsoft.com/office/powerpoint/2010/main" val="32485946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9138"/>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9138"/>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b="1"/>
            </a:lvl1pPr>
          </a:lstStyle>
          <a:p>
            <a:pPr>
              <a:defRPr/>
            </a:pPr>
            <a:endParaRPr lang="fr-FR"/>
          </a:p>
        </p:txBody>
      </p:sp>
      <p:sp>
        <p:nvSpPr>
          <p:cNvPr id="6"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7" name="Rectangle 6"/>
          <p:cNvSpPr>
            <a:spLocks noGrp="1" noChangeArrowheads="1"/>
          </p:cNvSpPr>
          <p:nvPr>
            <p:ph type="sldNum" sz="quarter" idx="12"/>
          </p:nvPr>
        </p:nvSpPr>
        <p:spPr/>
        <p:txBody>
          <a:bodyPr/>
          <a:lstStyle>
            <a:lvl1pPr>
              <a:defRPr b="1"/>
            </a:lvl1pPr>
          </a:lstStyle>
          <a:p>
            <a:pPr>
              <a:defRPr/>
            </a:pPr>
            <a:fld id="{015CFFFD-DE1E-40C3-9C4B-09043907DD56}" type="slidenum">
              <a:rPr lang="fr-FR"/>
              <a:pPr>
                <a:defRPr/>
              </a:pPr>
              <a:t>‹#›</a:t>
            </a:fld>
            <a:endParaRPr lang="fr-FR"/>
          </a:p>
        </p:txBody>
      </p:sp>
    </p:spTree>
    <p:extLst>
      <p:ext uri="{BB962C8B-B14F-4D97-AF65-F5344CB8AC3E}">
        <p14:creationId xmlns:p14="http://schemas.microsoft.com/office/powerpoint/2010/main" val="20744946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b="1"/>
            </a:lvl1pPr>
          </a:lstStyle>
          <a:p>
            <a:pPr>
              <a:defRPr/>
            </a:pPr>
            <a:endParaRPr lang="fr-FR"/>
          </a:p>
        </p:txBody>
      </p:sp>
      <p:sp>
        <p:nvSpPr>
          <p:cNvPr id="8" name="Rectangle 5"/>
          <p:cNvSpPr>
            <a:spLocks noGrp="1" noChangeArrowheads="1"/>
          </p:cNvSpPr>
          <p:nvPr>
            <p:ph type="ftr" sz="quarter" idx="11"/>
          </p:nvPr>
        </p:nvSpPr>
        <p:spPr/>
        <p:txBody>
          <a:bodyPr/>
          <a:lstStyle>
            <a:lvl1pPr>
              <a:defRPr b="1"/>
            </a:lvl1pPr>
          </a:lstStyle>
          <a:p>
            <a:pPr>
              <a:defRPr/>
            </a:pPr>
            <a:r>
              <a:rPr lang="fr-FR" smtClean="0"/>
              <a:t>sfgbdesfrgh</a:t>
            </a:r>
            <a:endParaRPr lang="fr-FR"/>
          </a:p>
        </p:txBody>
      </p:sp>
      <p:sp>
        <p:nvSpPr>
          <p:cNvPr id="9" name="Rectangle 6"/>
          <p:cNvSpPr>
            <a:spLocks noGrp="1" noChangeArrowheads="1"/>
          </p:cNvSpPr>
          <p:nvPr>
            <p:ph type="sldNum" sz="quarter" idx="12"/>
          </p:nvPr>
        </p:nvSpPr>
        <p:spPr/>
        <p:txBody>
          <a:bodyPr/>
          <a:lstStyle>
            <a:lvl1pPr>
              <a:defRPr b="1"/>
            </a:lvl1pPr>
          </a:lstStyle>
          <a:p>
            <a:pPr>
              <a:defRPr/>
            </a:pPr>
            <a:fld id="{2468833F-8B8B-43A4-8AC5-3A06F347F03A}" type="slidenum">
              <a:rPr lang="fr-FR"/>
              <a:pPr>
                <a:defRPr/>
              </a:pPr>
              <a:t>‹#›</a:t>
            </a:fld>
            <a:endParaRPr lang="fr-FR"/>
          </a:p>
        </p:txBody>
      </p:sp>
    </p:spTree>
    <p:extLst>
      <p:ext uri="{BB962C8B-B14F-4D97-AF65-F5344CB8AC3E}">
        <p14:creationId xmlns:p14="http://schemas.microsoft.com/office/powerpoint/2010/main" val="15882325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microsoft.com/office/2007/relationships/hdphoto" Target="../media/hdphoto1.wdp"/></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7.jpe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70000">
              <a:srgbClr val="006699">
                <a:lumMod val="70000"/>
              </a:srgbClr>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effectLst>
            <a:glow rad="127000">
              <a:schemeClr val="accent1">
                <a:alpha val="0"/>
              </a:schemeClr>
            </a:glow>
          </a:effectLst>
        </p:spPr>
      </p:pic>
      <p:sp>
        <p:nvSpPr>
          <p:cNvPr id="9" name="Title Placeholder 8"/>
          <p:cNvSpPr>
            <a:spLocks noGrp="1"/>
          </p:cNvSpPr>
          <p:nvPr>
            <p:ph type="title"/>
          </p:nvPr>
        </p:nvSpPr>
        <p:spPr>
          <a:xfrm>
            <a:off x="0" y="2286000"/>
            <a:ext cx="9144000" cy="1143000"/>
          </a:xfrm>
          <a:prstGeom prst="rect">
            <a:avLst/>
          </a:prstGeom>
        </p:spPr>
        <p:txBody>
          <a:bodyPr vert="horz" lIns="360000" tIns="45720" rIns="360000" bIns="45720" rtlCol="0" anchor="ctr">
            <a:normAutofit/>
          </a:bodyPr>
          <a:lstStyle/>
          <a:p>
            <a:r>
              <a:rPr lang="en-US" dirty="0" smtClean="0"/>
              <a:t>CLICK TO EDIT MASTER TITLE STYLE</a:t>
            </a:r>
            <a:endParaRPr lang="nl-BE"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315416"/>
            <a:ext cx="3963173" cy="2600524"/>
          </a:xfrm>
          <a:prstGeom prst="rect">
            <a:avLst/>
          </a:prstGeom>
        </p:spPr>
      </p:pic>
    </p:spTree>
    <p:extLst>
      <p:ext uri="{BB962C8B-B14F-4D97-AF65-F5344CB8AC3E}">
        <p14:creationId xmlns:p14="http://schemas.microsoft.com/office/powerpoint/2010/main" val="3170280830"/>
      </p:ext>
    </p:extLst>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hf hdr="0" dt="0"/>
  <p:txStyles>
    <p:titleStyle>
      <a:lvl1pPr algn="l" defTabSz="914400" rtl="0" eaLnBrk="1" latinLnBrk="0" hangingPunct="1">
        <a:spcBef>
          <a:spcPct val="0"/>
        </a:spcBef>
        <a:buNone/>
        <a:defRPr sz="2800" b="1" kern="1200" spc="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70000">
              <a:srgbClr val="006699">
                <a:lumMod val="70000"/>
              </a:srgbClr>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r="11539"/>
          <a:stretch/>
        </p:blipFill>
        <p:spPr>
          <a:xfrm>
            <a:off x="0" y="0"/>
            <a:ext cx="9144000" cy="6858000"/>
          </a:xfrm>
          <a:prstGeom prst="rect">
            <a:avLst/>
          </a:prstGeom>
        </p:spPr>
      </p:pic>
      <p:sp>
        <p:nvSpPr>
          <p:cNvPr id="9" name="Title Placeholder 8"/>
          <p:cNvSpPr>
            <a:spLocks noGrp="1"/>
          </p:cNvSpPr>
          <p:nvPr>
            <p:ph type="title"/>
          </p:nvPr>
        </p:nvSpPr>
        <p:spPr>
          <a:xfrm>
            <a:off x="0" y="2286000"/>
            <a:ext cx="9144000" cy="1143000"/>
          </a:xfrm>
          <a:prstGeom prst="rect">
            <a:avLst/>
          </a:prstGeom>
        </p:spPr>
        <p:txBody>
          <a:bodyPr vert="horz" lIns="360000" tIns="45720" rIns="360000" bIns="45720" rtlCol="0" anchor="ctr">
            <a:normAutofit/>
          </a:bodyPr>
          <a:lstStyle/>
          <a:p>
            <a:r>
              <a:rPr lang="en-US" dirty="0" smtClean="0"/>
              <a:t>CLICK TO EDIT MASTER TITLE STYLE</a:t>
            </a:r>
            <a:endParaRPr lang="nl-BE"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315416"/>
            <a:ext cx="3963173" cy="2600524"/>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95535" y="3585078"/>
            <a:ext cx="1221127" cy="732676"/>
          </a:xfrm>
          <a:prstGeom prst="rect">
            <a:avLst/>
          </a:prstGeom>
        </p:spPr>
      </p:pic>
    </p:spTree>
    <p:extLst>
      <p:ext uri="{BB962C8B-B14F-4D97-AF65-F5344CB8AC3E}">
        <p14:creationId xmlns:p14="http://schemas.microsoft.com/office/powerpoint/2010/main" val="2528305812"/>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dt="0"/>
  <p:txStyles>
    <p:titleStyle>
      <a:lvl1pPr algn="l" defTabSz="914400" rtl="0" eaLnBrk="1" latinLnBrk="0" hangingPunct="1">
        <a:spcBef>
          <a:spcPct val="0"/>
        </a:spcBef>
        <a:buNone/>
        <a:defRPr sz="2800" b="1" kern="1200" spc="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8565" r="57543" b="27063"/>
          <a:stretch/>
        </p:blipFill>
        <p:spPr>
          <a:xfrm>
            <a:off x="7596336" y="116632"/>
            <a:ext cx="1368152" cy="726777"/>
          </a:xfrm>
          <a:prstGeom prst="rect">
            <a:avLst/>
          </a:prstGeom>
        </p:spPr>
      </p:pic>
      <p:sp>
        <p:nvSpPr>
          <p:cNvPr id="8" name="Title Placeholder 7"/>
          <p:cNvSpPr>
            <a:spLocks noGrp="1"/>
          </p:cNvSpPr>
          <p:nvPr>
            <p:ph type="title"/>
          </p:nvPr>
        </p:nvSpPr>
        <p:spPr>
          <a:xfrm>
            <a:off x="457200" y="274638"/>
            <a:ext cx="6995120" cy="568771"/>
          </a:xfrm>
          <a:prstGeom prst="rect">
            <a:avLst/>
          </a:prstGeom>
        </p:spPr>
        <p:txBody>
          <a:bodyPr vert="horz" lIns="91440" tIns="45720" rIns="91440" bIns="45720" rtlCol="0" anchor="ctr">
            <a:normAutofit/>
          </a:bodyPr>
          <a:lstStyle/>
          <a:p>
            <a:r>
              <a:rPr lang="en-US" dirty="0" smtClean="0"/>
              <a:t>Click to edit Master title style</a:t>
            </a:r>
            <a:endParaRPr lang="nl-BE" dirty="0"/>
          </a:p>
        </p:txBody>
      </p:sp>
    </p:spTree>
    <p:extLst>
      <p:ext uri="{BB962C8B-B14F-4D97-AF65-F5344CB8AC3E}">
        <p14:creationId xmlns:p14="http://schemas.microsoft.com/office/powerpoint/2010/main" val="2774912916"/>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spc="0">
          <a:solidFill>
            <a:srgbClr val="00669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7737A"/>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67737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7737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7737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7737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267643"/>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685800" y="7651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290819" name="Rectangle 3"/>
          <p:cNvSpPr>
            <a:spLocks noGrp="1" noChangeArrowheads="1"/>
          </p:cNvSpPr>
          <p:nvPr>
            <p:ph type="body" idx="1"/>
          </p:nvPr>
        </p:nvSpPr>
        <p:spPr bwMode="auto">
          <a:xfrm>
            <a:off x="685800" y="1989138"/>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9082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b="0">
                <a:solidFill>
                  <a:srgbClr val="000000"/>
                </a:solidFill>
                <a:latin typeface="Arial" pitchFamily="34" charset="0"/>
                <a:ea typeface="ＭＳ Ｐゴシック" pitchFamily="34" charset="-128"/>
                <a:cs typeface="+mn-cs"/>
              </a:defRPr>
            </a:lvl1pPr>
          </a:lstStyle>
          <a:p>
            <a:pPr fontAlgn="base">
              <a:spcAft>
                <a:spcPct val="0"/>
              </a:spcAft>
              <a:defRPr/>
            </a:pPr>
            <a:endParaRPr lang="fr-FR"/>
          </a:p>
        </p:txBody>
      </p:sp>
      <p:sp>
        <p:nvSpPr>
          <p:cNvPr id="2908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b="0">
                <a:solidFill>
                  <a:srgbClr val="000000"/>
                </a:solidFill>
                <a:latin typeface="Arial" pitchFamily="34" charset="0"/>
                <a:ea typeface="ＭＳ Ｐゴシック" pitchFamily="34" charset="-128"/>
                <a:cs typeface="+mn-cs"/>
              </a:defRPr>
            </a:lvl1pPr>
          </a:lstStyle>
          <a:p>
            <a:pPr fontAlgn="base">
              <a:spcAft>
                <a:spcPct val="0"/>
              </a:spcAft>
              <a:defRPr/>
            </a:pPr>
            <a:r>
              <a:rPr lang="fr-FR" smtClean="0"/>
              <a:t>sfgbdesfrgh</a:t>
            </a:r>
            <a:endParaRPr lang="fr-FR"/>
          </a:p>
        </p:txBody>
      </p:sp>
      <p:sp>
        <p:nvSpPr>
          <p:cNvPr id="29082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b="0">
                <a:solidFill>
                  <a:srgbClr val="000000"/>
                </a:solidFill>
                <a:latin typeface="Arial" pitchFamily="34" charset="0"/>
                <a:ea typeface="ＭＳ Ｐゴシック" pitchFamily="34" charset="-128"/>
                <a:cs typeface="+mn-cs"/>
              </a:defRPr>
            </a:lvl1pPr>
          </a:lstStyle>
          <a:p>
            <a:pPr fontAlgn="base">
              <a:spcAft>
                <a:spcPct val="0"/>
              </a:spcAft>
              <a:defRPr/>
            </a:pPr>
            <a:fld id="{A9DD3D44-2E14-4C34-96F8-0AFD541D5559}" type="slidenum">
              <a:rPr lang="fr-FR"/>
              <a:pPr fontAlgn="base">
                <a:spcAft>
                  <a:spcPct val="0"/>
                </a:spcAft>
                <a:defRPr/>
              </a:pPr>
              <a:t>‹#›</a:t>
            </a:fld>
            <a:endParaRPr lang="fr-FR"/>
          </a:p>
        </p:txBody>
      </p:sp>
    </p:spTree>
    <p:extLst>
      <p:ext uri="{BB962C8B-B14F-4D97-AF65-F5344CB8AC3E}">
        <p14:creationId xmlns:p14="http://schemas.microsoft.com/office/powerpoint/2010/main" val="149258204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91"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90818"/>
                                        </p:tgtEl>
                                        <p:attrNameLst>
                                          <p:attrName>style.visibility</p:attrName>
                                        </p:attrNameLst>
                                      </p:cBhvr>
                                      <p:to>
                                        <p:strVal val="visible"/>
                                      </p:to>
                                    </p:set>
                                    <p:animEffect transition="in" filter="slide(fromBottom)">
                                      <p:cBhvr>
                                        <p:cTn id="7" dur="1000"/>
                                        <p:tgtEl>
                                          <p:spTgt spid="290818"/>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0819"/>
                                        </p:tgtEl>
                                        <p:attrNameLst>
                                          <p:attrName>style.visibility</p:attrName>
                                        </p:attrNameLst>
                                      </p:cBhvr>
                                      <p:to>
                                        <p:strVal val="visible"/>
                                      </p:to>
                                    </p:set>
                                    <p:animEffect transition="in" filter="fade">
                                      <p:cBhvr>
                                        <p:cTn id="11" dur="1000"/>
                                        <p:tgtEl>
                                          <p:spTgt spid="290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p:bldP spid="290819" grpId="0">
        <p:tmplLst>
          <p:tmpl>
            <p:tnLst>
              <p:par>
                <p:cTn presetID="10" presetClass="entr" presetSubtype="0" fill="hold" nodeType="afterEffect">
                  <p:stCondLst>
                    <p:cond delay="0"/>
                  </p:stCondLst>
                  <p:childTnLst>
                    <p:set>
                      <p:cBhvr>
                        <p:cTn dur="1" fill="hold">
                          <p:stCondLst>
                            <p:cond delay="0"/>
                          </p:stCondLst>
                        </p:cTn>
                        <p:tgtEl>
                          <p:spTgt spid="290819"/>
                        </p:tgtEl>
                        <p:attrNameLst>
                          <p:attrName>style.visibility</p:attrName>
                        </p:attrNameLst>
                      </p:cBhvr>
                      <p:to>
                        <p:strVal val="visible"/>
                      </p:to>
                    </p:set>
                    <p:animEffect transition="in" filter="fade">
                      <p:cBhvr>
                        <p:cTn dur="1000"/>
                        <p:tgtEl>
                          <p:spTgt spid="290819"/>
                        </p:tgtEl>
                      </p:cBhvr>
                    </p:animEffect>
                  </p:childTnLst>
                </p:cTn>
              </p:par>
            </p:tnLst>
          </p:tmpl>
        </p:tmplLst>
      </p:bldP>
    </p:bldLst>
  </p:timing>
  <p:hf hdr="0" dt="0"/>
  <p:txStyles>
    <p:titleStyle>
      <a:lvl1pPr algn="ctr" rtl="0" eaLnBrk="0" fontAlgn="base" hangingPunct="0">
        <a:spcBef>
          <a:spcPct val="0"/>
        </a:spcBef>
        <a:spcAft>
          <a:spcPct val="0"/>
        </a:spcAft>
        <a:defRPr sz="3600" b="1">
          <a:solidFill>
            <a:srgbClr val="003366"/>
          </a:solidFill>
          <a:latin typeface="+mj-lt"/>
          <a:ea typeface="MS PGothic" pitchFamily="34" charset="-128"/>
          <a:cs typeface="+mj-cs"/>
        </a:defRPr>
      </a:lvl1pPr>
      <a:lvl2pPr algn="ctr" rtl="0" eaLnBrk="0" fontAlgn="base" hangingPunct="0">
        <a:spcBef>
          <a:spcPct val="0"/>
        </a:spcBef>
        <a:spcAft>
          <a:spcPct val="0"/>
        </a:spcAft>
        <a:defRPr sz="3600" b="1">
          <a:solidFill>
            <a:srgbClr val="003366"/>
          </a:solidFill>
          <a:latin typeface="AvantGarde" pitchFamily="34" charset="0"/>
          <a:ea typeface="MS PGothic" pitchFamily="34" charset="-128"/>
        </a:defRPr>
      </a:lvl2pPr>
      <a:lvl3pPr algn="ctr" rtl="0" eaLnBrk="0" fontAlgn="base" hangingPunct="0">
        <a:spcBef>
          <a:spcPct val="0"/>
        </a:spcBef>
        <a:spcAft>
          <a:spcPct val="0"/>
        </a:spcAft>
        <a:defRPr sz="3600" b="1">
          <a:solidFill>
            <a:srgbClr val="003366"/>
          </a:solidFill>
          <a:latin typeface="AvantGarde" pitchFamily="34" charset="0"/>
          <a:ea typeface="MS PGothic" pitchFamily="34" charset="-128"/>
        </a:defRPr>
      </a:lvl3pPr>
      <a:lvl4pPr algn="ctr" rtl="0" eaLnBrk="0" fontAlgn="base" hangingPunct="0">
        <a:spcBef>
          <a:spcPct val="0"/>
        </a:spcBef>
        <a:spcAft>
          <a:spcPct val="0"/>
        </a:spcAft>
        <a:defRPr sz="3600" b="1">
          <a:solidFill>
            <a:srgbClr val="003366"/>
          </a:solidFill>
          <a:latin typeface="AvantGarde" pitchFamily="34" charset="0"/>
          <a:ea typeface="MS PGothic" pitchFamily="34" charset="-128"/>
        </a:defRPr>
      </a:lvl4pPr>
      <a:lvl5pPr algn="ctr" rtl="0" eaLnBrk="0" fontAlgn="base" hangingPunct="0">
        <a:spcBef>
          <a:spcPct val="0"/>
        </a:spcBef>
        <a:spcAft>
          <a:spcPct val="0"/>
        </a:spcAft>
        <a:defRPr sz="3600" b="1">
          <a:solidFill>
            <a:srgbClr val="003366"/>
          </a:solidFill>
          <a:latin typeface="AvantGarde" pitchFamily="34" charset="0"/>
          <a:ea typeface="MS PGothic" pitchFamily="34" charset="-128"/>
        </a:defRPr>
      </a:lvl5pPr>
      <a:lvl6pPr marL="457200" algn="ctr" rtl="0" fontAlgn="base">
        <a:spcBef>
          <a:spcPct val="0"/>
        </a:spcBef>
        <a:spcAft>
          <a:spcPct val="0"/>
        </a:spcAft>
        <a:defRPr sz="3600" b="1">
          <a:solidFill>
            <a:srgbClr val="003366"/>
          </a:solidFill>
          <a:latin typeface="AvantGarde" pitchFamily="34" charset="0"/>
          <a:ea typeface="ＭＳ Ｐゴシック" pitchFamily="34" charset="-128"/>
        </a:defRPr>
      </a:lvl6pPr>
      <a:lvl7pPr marL="914400" algn="ctr" rtl="0" fontAlgn="base">
        <a:spcBef>
          <a:spcPct val="0"/>
        </a:spcBef>
        <a:spcAft>
          <a:spcPct val="0"/>
        </a:spcAft>
        <a:defRPr sz="3600" b="1">
          <a:solidFill>
            <a:srgbClr val="003366"/>
          </a:solidFill>
          <a:latin typeface="AvantGarde" pitchFamily="34" charset="0"/>
          <a:ea typeface="ＭＳ Ｐゴシック" pitchFamily="34" charset="-128"/>
        </a:defRPr>
      </a:lvl7pPr>
      <a:lvl8pPr marL="1371600" algn="ctr" rtl="0" fontAlgn="base">
        <a:spcBef>
          <a:spcPct val="0"/>
        </a:spcBef>
        <a:spcAft>
          <a:spcPct val="0"/>
        </a:spcAft>
        <a:defRPr sz="3600" b="1">
          <a:solidFill>
            <a:srgbClr val="003366"/>
          </a:solidFill>
          <a:latin typeface="AvantGarde" pitchFamily="34" charset="0"/>
          <a:ea typeface="ＭＳ Ｐゴシック" pitchFamily="34" charset="-128"/>
        </a:defRPr>
      </a:lvl8pPr>
      <a:lvl9pPr marL="1828800" algn="ctr" rtl="0" fontAlgn="base">
        <a:spcBef>
          <a:spcPct val="0"/>
        </a:spcBef>
        <a:spcAft>
          <a:spcPct val="0"/>
        </a:spcAft>
        <a:defRPr sz="3600" b="1">
          <a:solidFill>
            <a:srgbClr val="003366"/>
          </a:solidFill>
          <a:latin typeface="AvantGarde" pitchFamily="34" charset="0"/>
          <a:ea typeface="ＭＳ Ｐゴシック" pitchFamily="34" charset="-128"/>
        </a:defRPr>
      </a:lvl9pPr>
    </p:titleStyle>
    <p:bodyStyle>
      <a:lvl1pPr marL="342900" indent="-342900" algn="l" rtl="0" eaLnBrk="0" fontAlgn="base" hangingPunct="0">
        <a:spcBef>
          <a:spcPct val="20000"/>
        </a:spcBef>
        <a:spcAft>
          <a:spcPct val="0"/>
        </a:spcAft>
        <a:buClr>
          <a:srgbClr val="003366"/>
        </a:buClr>
        <a:buChar char="•"/>
        <a:defRPr sz="2800">
          <a:solidFill>
            <a:srgbClr val="505050"/>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rgbClr val="505050"/>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rgbClr val="505050"/>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rgbClr val="505050"/>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rgbClr val="505050"/>
          </a:solidFill>
          <a:latin typeface="+mn-lt"/>
          <a:ea typeface="MS PGothic" pitchFamily="34" charset="-128"/>
        </a:defRPr>
      </a:lvl5pPr>
      <a:lvl6pPr marL="2514600" indent="-228600" algn="l" rtl="0" fontAlgn="base">
        <a:spcBef>
          <a:spcPct val="20000"/>
        </a:spcBef>
        <a:spcAft>
          <a:spcPct val="0"/>
        </a:spcAft>
        <a:buChar char="»"/>
        <a:defRPr sz="2000">
          <a:solidFill>
            <a:srgbClr val="505050"/>
          </a:solidFill>
          <a:latin typeface="+mn-lt"/>
          <a:ea typeface="+mn-ea"/>
        </a:defRPr>
      </a:lvl6pPr>
      <a:lvl7pPr marL="2971800" indent="-228600" algn="l" rtl="0" fontAlgn="base">
        <a:spcBef>
          <a:spcPct val="20000"/>
        </a:spcBef>
        <a:spcAft>
          <a:spcPct val="0"/>
        </a:spcAft>
        <a:buChar char="»"/>
        <a:defRPr sz="2000">
          <a:solidFill>
            <a:srgbClr val="505050"/>
          </a:solidFill>
          <a:latin typeface="+mn-lt"/>
          <a:ea typeface="+mn-ea"/>
        </a:defRPr>
      </a:lvl7pPr>
      <a:lvl8pPr marL="3429000" indent="-228600" algn="l" rtl="0" fontAlgn="base">
        <a:spcBef>
          <a:spcPct val="20000"/>
        </a:spcBef>
        <a:spcAft>
          <a:spcPct val="0"/>
        </a:spcAft>
        <a:buChar char="»"/>
        <a:defRPr sz="2000">
          <a:solidFill>
            <a:srgbClr val="505050"/>
          </a:solidFill>
          <a:latin typeface="+mn-lt"/>
          <a:ea typeface="+mn-ea"/>
        </a:defRPr>
      </a:lvl8pPr>
      <a:lvl9pPr marL="3886200" indent="-228600" algn="l" rtl="0" fontAlgn="base">
        <a:spcBef>
          <a:spcPct val="20000"/>
        </a:spcBef>
        <a:spcAft>
          <a:spcPct val="0"/>
        </a:spcAft>
        <a:buChar char="»"/>
        <a:defRPr sz="2000">
          <a:solidFill>
            <a:srgbClr val="50505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8565" r="57543" b="27063"/>
          <a:stretch/>
        </p:blipFill>
        <p:spPr>
          <a:xfrm>
            <a:off x="7596336" y="116632"/>
            <a:ext cx="1368152" cy="726777"/>
          </a:xfrm>
          <a:prstGeom prst="rect">
            <a:avLst/>
          </a:prstGeom>
        </p:spPr>
      </p:pic>
      <p:sp>
        <p:nvSpPr>
          <p:cNvPr id="8" name="Title Placeholder 7"/>
          <p:cNvSpPr>
            <a:spLocks noGrp="1"/>
          </p:cNvSpPr>
          <p:nvPr>
            <p:ph type="title"/>
          </p:nvPr>
        </p:nvSpPr>
        <p:spPr>
          <a:xfrm>
            <a:off x="457200" y="274638"/>
            <a:ext cx="6995120" cy="568771"/>
          </a:xfrm>
          <a:prstGeom prst="rect">
            <a:avLst/>
          </a:prstGeom>
        </p:spPr>
        <p:txBody>
          <a:bodyPr vert="horz" lIns="91440" tIns="45720" rIns="91440" bIns="45720" rtlCol="0" anchor="ctr">
            <a:normAutofit/>
          </a:bodyPr>
          <a:lstStyle/>
          <a:p>
            <a:r>
              <a:rPr lang="en-US" dirty="0" smtClean="0"/>
              <a:t>Click to edit Master title style</a:t>
            </a:r>
            <a:endParaRPr lang="nl-BE" dirty="0"/>
          </a:p>
        </p:txBody>
      </p:sp>
      <p:sp>
        <p:nvSpPr>
          <p:cNvPr id="10" name="Rectangle 9"/>
          <p:cNvSpPr/>
          <p:nvPr/>
        </p:nvSpPr>
        <p:spPr>
          <a:xfrm>
            <a:off x="0" y="6381328"/>
            <a:ext cx="9144000" cy="476672"/>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sp>
        <p:nvSpPr>
          <p:cNvPr id="12" name="TextBox 11"/>
          <p:cNvSpPr txBox="1"/>
          <p:nvPr userDrawn="1"/>
        </p:nvSpPr>
        <p:spPr>
          <a:xfrm>
            <a:off x="467544" y="6488859"/>
            <a:ext cx="8208912" cy="261610"/>
          </a:xfrm>
          <a:prstGeom prst="rect">
            <a:avLst/>
          </a:prstGeom>
          <a:noFill/>
        </p:spPr>
        <p:txBody>
          <a:bodyPr wrap="square" rtlCol="0">
            <a:spAutoFit/>
          </a:bodyPr>
          <a:lstStyle/>
          <a:p>
            <a:pPr>
              <a:defRPr/>
            </a:pPr>
            <a:r>
              <a:rPr lang="nl-BE" sz="1050" dirty="0" smtClean="0">
                <a:solidFill>
                  <a:prstClr val="white"/>
                </a:solidFill>
                <a:latin typeface="Arial" panose="020B0604020202020204" pitchFamily="34" charset="0"/>
                <a:cs typeface="Arial" panose="020B0604020202020204" pitchFamily="34" charset="0"/>
              </a:rPr>
              <a:t>Copyright © 2015 CLEPA. All rights reserved. </a:t>
            </a:r>
            <a:r>
              <a:rPr lang="nl-BE" sz="1050" b="1" dirty="0" smtClean="0">
                <a:solidFill>
                  <a:prstClr val="white"/>
                </a:solidFill>
                <a:latin typeface="Arial" panose="020B0604020202020204" pitchFamily="34" charset="0"/>
                <a:cs typeface="Arial" panose="020B0604020202020204" pitchFamily="34" charset="0"/>
              </a:rPr>
              <a:t>www.clepa.eu</a:t>
            </a:r>
            <a:endParaRPr lang="nl-BE" sz="1050" dirty="0" smtClean="0">
              <a:solidFill>
                <a:prstClr val="white"/>
              </a:solidFill>
              <a:latin typeface="Arial" panose="020B0604020202020204" pitchFamily="34" charset="0"/>
              <a:cs typeface="Arial" panose="020B0604020202020204" pitchFamily="34" charset="0"/>
            </a:endParaRPr>
          </a:p>
        </p:txBody>
      </p:sp>
      <p:sp>
        <p:nvSpPr>
          <p:cNvPr id="6" name="Textfeld 5"/>
          <p:cNvSpPr txBox="1"/>
          <p:nvPr userDrawn="1"/>
        </p:nvSpPr>
        <p:spPr>
          <a:xfrm>
            <a:off x="8638731" y="6496553"/>
            <a:ext cx="492694" cy="253916"/>
          </a:xfrm>
          <a:prstGeom prst="rect">
            <a:avLst/>
          </a:prstGeom>
          <a:noFill/>
        </p:spPr>
        <p:txBody>
          <a:bodyPr wrap="square" rtlCol="0">
            <a:spAutoFit/>
          </a:bodyPr>
          <a:lstStyle/>
          <a:p>
            <a:pPr algn="ctr"/>
            <a:fld id="{E8264B18-428A-43BF-9965-BF9C2D55E042}" type="slidenum">
              <a:rPr lang="de-DE" sz="1050" kern="1200" smtClean="0">
                <a:solidFill>
                  <a:prstClr val="white"/>
                </a:solidFill>
                <a:latin typeface="Arial" panose="020B0604020202020204" pitchFamily="34" charset="0"/>
                <a:ea typeface="+mn-ea"/>
                <a:cs typeface="Arial" panose="020B0604020202020204" pitchFamily="34" charset="0"/>
              </a:rPr>
              <a:pPr algn="ctr"/>
              <a:t>‹#›</a:t>
            </a:fld>
            <a:endParaRPr lang="de-DE" sz="1050" kern="1200" dirty="0">
              <a:solidFill>
                <a:prstClr val="white"/>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38462447"/>
      </p:ext>
    </p:extLst>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cap="small" spc="0" baseline="0">
          <a:solidFill>
            <a:srgbClr val="00669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7737A"/>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67737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7737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7737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7737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a:gsLst>
            <a:gs pos="70000">
              <a:srgbClr val="006699">
                <a:lumMod val="70000"/>
              </a:srgbClr>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effectLst>
            <a:glow rad="127000">
              <a:schemeClr val="accent1">
                <a:alpha val="0"/>
              </a:schemeClr>
            </a:glow>
          </a:effectLst>
        </p:spPr>
      </p:pic>
      <p:sp>
        <p:nvSpPr>
          <p:cNvPr id="9" name="Title Placeholder 8"/>
          <p:cNvSpPr>
            <a:spLocks noGrp="1"/>
          </p:cNvSpPr>
          <p:nvPr>
            <p:ph type="title"/>
          </p:nvPr>
        </p:nvSpPr>
        <p:spPr>
          <a:xfrm>
            <a:off x="0" y="2286000"/>
            <a:ext cx="9144000" cy="1143000"/>
          </a:xfrm>
          <a:prstGeom prst="rect">
            <a:avLst/>
          </a:prstGeom>
        </p:spPr>
        <p:txBody>
          <a:bodyPr vert="horz" lIns="360000" tIns="45720" rIns="360000" bIns="45720" rtlCol="0" anchor="ctr">
            <a:normAutofit/>
          </a:bodyPr>
          <a:lstStyle/>
          <a:p>
            <a:r>
              <a:rPr lang="en-US" dirty="0" smtClean="0"/>
              <a:t>CLICK TO EDIT MASTER TITLE STYLE</a:t>
            </a:r>
            <a:endParaRPr lang="nl-BE"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315416"/>
            <a:ext cx="3963173" cy="2600524"/>
          </a:xfrm>
          <a:prstGeom prst="rect">
            <a:avLst/>
          </a:prstGeom>
        </p:spPr>
      </p:pic>
    </p:spTree>
    <p:extLst>
      <p:ext uri="{BB962C8B-B14F-4D97-AF65-F5344CB8AC3E}">
        <p14:creationId xmlns:p14="http://schemas.microsoft.com/office/powerpoint/2010/main" val="1556728369"/>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hdr="0" dt="0"/>
  <p:txStyles>
    <p:titleStyle>
      <a:lvl1pPr algn="l" defTabSz="914400" rtl="0" eaLnBrk="1" latinLnBrk="0" hangingPunct="1">
        <a:spcBef>
          <a:spcPct val="0"/>
        </a:spcBef>
        <a:buNone/>
        <a:defRPr sz="2800" b="1" kern="1200" spc="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a:gsLst>
            <a:gs pos="70000">
              <a:srgbClr val="006699">
                <a:lumMod val="70000"/>
              </a:srgbClr>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a:effectLst>
            <a:glow rad="127000">
              <a:schemeClr val="accent1">
                <a:alpha val="0"/>
              </a:schemeClr>
            </a:glow>
          </a:effectLst>
        </p:spPr>
      </p:pic>
      <p:sp>
        <p:nvSpPr>
          <p:cNvPr id="9" name="Title Placeholder 8"/>
          <p:cNvSpPr>
            <a:spLocks noGrp="1"/>
          </p:cNvSpPr>
          <p:nvPr>
            <p:ph type="title"/>
          </p:nvPr>
        </p:nvSpPr>
        <p:spPr>
          <a:xfrm>
            <a:off x="0" y="2286000"/>
            <a:ext cx="9144000" cy="1143000"/>
          </a:xfrm>
          <a:prstGeom prst="rect">
            <a:avLst/>
          </a:prstGeom>
        </p:spPr>
        <p:txBody>
          <a:bodyPr vert="horz" lIns="360000" tIns="45720" rIns="360000" bIns="45720" rtlCol="0" anchor="ctr">
            <a:normAutofit/>
          </a:bodyPr>
          <a:lstStyle/>
          <a:p>
            <a:r>
              <a:rPr lang="en-US" dirty="0" smtClean="0"/>
              <a:t>CLICK TO EDIT MASTER TITLE STYLE</a:t>
            </a:r>
            <a:endParaRPr lang="nl-BE"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315416"/>
            <a:ext cx="3963173" cy="2600524"/>
          </a:xfrm>
          <a:prstGeom prst="rect">
            <a:avLst/>
          </a:prstGeom>
        </p:spPr>
      </p:pic>
    </p:spTree>
    <p:extLst>
      <p:ext uri="{BB962C8B-B14F-4D97-AF65-F5344CB8AC3E}">
        <p14:creationId xmlns:p14="http://schemas.microsoft.com/office/powerpoint/2010/main" val="3624042049"/>
      </p:ext>
    </p:extLst>
  </p:cSld>
  <p:clrMap bg1="lt1" tx1="dk1" bg2="lt2" tx2="dk2" accent1="accent1" accent2="accent2" accent3="accent3" accent4="accent4" accent5="accent5" accent6="accent6" hlink="hlink" folHlink="folHlink"/>
  <p:sldLayoutIdLst>
    <p:sldLayoutId id="2147483688" r:id="rId1"/>
    <p:sldLayoutId id="2147483690" r:id="rId2"/>
  </p:sldLayoutIdLst>
  <p:timing>
    <p:tnLst>
      <p:par>
        <p:cTn id="1" dur="indefinite" restart="never" nodeType="tmRoot"/>
      </p:par>
    </p:tnLst>
  </p:timing>
  <p:hf hdr="0" dt="0"/>
  <p:txStyles>
    <p:titleStyle>
      <a:lvl1pPr algn="l" defTabSz="914400" rtl="0" eaLnBrk="1" latinLnBrk="0" hangingPunct="1">
        <a:spcBef>
          <a:spcPct val="0"/>
        </a:spcBef>
        <a:buNone/>
        <a:defRPr sz="2800" b="1" kern="1200" spc="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1720" y="4869161"/>
            <a:ext cx="6912768" cy="1656184"/>
          </a:xfrm>
        </p:spPr>
        <p:txBody>
          <a:bodyPr/>
          <a:lstStyle/>
          <a:p>
            <a:pPr algn="r"/>
            <a:r>
              <a:rPr lang="en-US" sz="3200" dirty="0">
                <a:solidFill>
                  <a:schemeClr val="bg1"/>
                </a:solidFill>
              </a:rPr>
              <a:t>Review of </a:t>
            </a:r>
            <a:r>
              <a:rPr lang="en-US" sz="3200" dirty="0" smtClean="0">
                <a:solidFill>
                  <a:schemeClr val="bg1"/>
                </a:solidFill>
              </a:rPr>
              <a:t>GRSP-2017-13e </a:t>
            </a:r>
            <a:r>
              <a:rPr lang="en-US" sz="3200" dirty="0">
                <a:solidFill>
                  <a:schemeClr val="bg1"/>
                </a:solidFill>
              </a:rPr>
              <a:t>Proposal for </a:t>
            </a:r>
            <a:r>
              <a:rPr lang="en-US" sz="3200" dirty="0" smtClean="0">
                <a:solidFill>
                  <a:schemeClr val="bg1"/>
                </a:solidFill>
              </a:rPr>
              <a:t>amendments </a:t>
            </a:r>
            <a:r>
              <a:rPr lang="en-US" sz="3200" dirty="0">
                <a:solidFill>
                  <a:schemeClr val="bg1"/>
                </a:solidFill>
              </a:rPr>
              <a:t>to R44 </a:t>
            </a:r>
            <a:br>
              <a:rPr lang="en-US" sz="3200" dirty="0">
                <a:solidFill>
                  <a:schemeClr val="bg1"/>
                </a:solidFill>
              </a:rPr>
            </a:br>
            <a:r>
              <a:rPr lang="en-US" sz="3200" dirty="0" smtClean="0">
                <a:solidFill>
                  <a:schemeClr val="bg1"/>
                </a:solidFill>
              </a:rPr>
              <a:t>11/05/17</a:t>
            </a:r>
            <a:endParaRPr lang="de-DE" sz="3200" dirty="0">
              <a:solidFill>
                <a:schemeClr val="bg1"/>
              </a:solidFill>
            </a:endParaRPr>
          </a:p>
        </p:txBody>
      </p:sp>
      <p:sp>
        <p:nvSpPr>
          <p:cNvPr id="5" name="Rectangle 4"/>
          <p:cNvSpPr/>
          <p:nvPr/>
        </p:nvSpPr>
        <p:spPr>
          <a:xfrm>
            <a:off x="6131632" y="452007"/>
            <a:ext cx="2664296" cy="1183486"/>
          </a:xfrm>
          <a:prstGeom prst="rect">
            <a:avLst/>
          </a:prstGeom>
          <a:solidFill>
            <a:srgbClr val="183B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5292080" y="620688"/>
            <a:ext cx="3503848" cy="923330"/>
          </a:xfrm>
          <a:prstGeom prst="rect">
            <a:avLst/>
          </a:prstGeom>
          <a:noFill/>
        </p:spPr>
        <p:txBody>
          <a:bodyPr wrap="square" rtlCol="0">
            <a:spAutoFit/>
          </a:bodyPr>
          <a:lstStyle/>
          <a:p>
            <a:r>
              <a:rPr lang="fr-FR" dirty="0" smtClean="0">
                <a:solidFill>
                  <a:schemeClr val="bg1"/>
                </a:solidFill>
              </a:rPr>
              <a:t>GRSP  61st Session May 2017</a:t>
            </a:r>
          </a:p>
          <a:p>
            <a:r>
              <a:rPr lang="fr-FR" dirty="0" smtClean="0">
                <a:solidFill>
                  <a:schemeClr val="bg1"/>
                </a:solidFill>
              </a:rPr>
              <a:t>Informal Document </a:t>
            </a:r>
            <a:r>
              <a:rPr lang="fr-FR" dirty="0" smtClean="0">
                <a:solidFill>
                  <a:schemeClr val="bg1"/>
                </a:solidFill>
              </a:rPr>
              <a:t>GRSP-61 -</a:t>
            </a:r>
            <a:r>
              <a:rPr lang="fr-FR" dirty="0" smtClean="0">
                <a:solidFill>
                  <a:schemeClr val="bg1"/>
                </a:solidFill>
              </a:rPr>
              <a:t>32</a:t>
            </a:r>
            <a:endParaRPr lang="fr-FR" dirty="0" smtClean="0">
              <a:solidFill>
                <a:schemeClr val="bg1"/>
              </a:solidFill>
            </a:endParaRPr>
          </a:p>
          <a:p>
            <a:endParaRPr lang="fr-FR" dirty="0">
              <a:solidFill>
                <a:schemeClr val="bg1"/>
              </a:solidFill>
            </a:endParaRPr>
          </a:p>
        </p:txBody>
      </p:sp>
    </p:spTree>
    <p:extLst>
      <p:ext uri="{BB962C8B-B14F-4D97-AF65-F5344CB8AC3E}">
        <p14:creationId xmlns:p14="http://schemas.microsoft.com/office/powerpoint/2010/main" val="140050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60637" y="260983"/>
            <a:ext cx="7704856" cy="792088"/>
          </a:xfrm>
        </p:spPr>
        <p:txBody>
          <a:bodyPr>
            <a:normAutofit/>
          </a:bodyPr>
          <a:lstStyle/>
          <a:p>
            <a:r>
              <a:rPr lang="en-GB" sz="2400" smtClean="0"/>
              <a:t>GRSP </a:t>
            </a:r>
            <a:r>
              <a:rPr lang="en-GB" sz="2400" cap="none" smtClean="0"/>
              <a:t>Working Document - </a:t>
            </a:r>
            <a:r>
              <a:rPr lang="en-GB" sz="2400" smtClean="0"/>
              <a:t>GRSP-2017-13</a:t>
            </a:r>
            <a:r>
              <a:rPr lang="en-GB" sz="2400" cap="none" smtClean="0"/>
              <a:t>e</a:t>
            </a:r>
            <a:r>
              <a:rPr lang="en-GB" sz="2400" smtClean="0"/>
              <a:t> </a:t>
            </a:r>
            <a:endParaRPr lang="fr-FR" sz="2400" dirty="0"/>
          </a:p>
        </p:txBody>
      </p:sp>
      <p:sp>
        <p:nvSpPr>
          <p:cNvPr id="5" name="Rechteck 4"/>
          <p:cNvSpPr/>
          <p:nvPr/>
        </p:nvSpPr>
        <p:spPr>
          <a:xfrm>
            <a:off x="492261" y="1196752"/>
            <a:ext cx="7848872" cy="4401205"/>
          </a:xfrm>
          <a:prstGeom prst="rect">
            <a:avLst/>
          </a:prstGeom>
        </p:spPr>
        <p:txBody>
          <a:bodyPr wrap="square">
            <a:spAutoFit/>
          </a:bodyPr>
          <a:lstStyle/>
          <a:p>
            <a:pPr marL="285750" indent="-285750">
              <a:lnSpc>
                <a:spcPct val="150000"/>
              </a:lnSpc>
              <a:buFont typeface="Wingdings" panose="05000000000000000000" pitchFamily="2" charset="2"/>
              <a:buChar char="§"/>
            </a:pPr>
            <a:r>
              <a:rPr lang="en-GB" sz="2000" dirty="0"/>
              <a:t>Proposed supplement 13 to R44 (Netherlands</a:t>
            </a:r>
            <a:r>
              <a:rPr lang="en-GB" sz="2000" dirty="0" smtClean="0"/>
              <a:t>)</a:t>
            </a:r>
          </a:p>
          <a:p>
            <a:pPr>
              <a:lnSpc>
                <a:spcPct val="150000"/>
              </a:lnSpc>
            </a:pPr>
            <a:r>
              <a:rPr lang="en-GB" sz="2000" dirty="0" smtClean="0"/>
              <a:t> </a:t>
            </a:r>
            <a:endParaRPr lang="en-GB" sz="2000" dirty="0"/>
          </a:p>
          <a:p>
            <a:pPr marL="285750" indent="-285750">
              <a:buFont typeface="Wingdings" panose="05000000000000000000" pitchFamily="2" charset="2"/>
              <a:buChar char="§"/>
            </a:pPr>
            <a:r>
              <a:rPr lang="en-GB" sz="2000" dirty="0"/>
              <a:t>This document to amend R44 to address the problems highlighted in CRS-60-05e (</a:t>
            </a:r>
            <a:r>
              <a:rPr lang="en-GB" sz="2000" dirty="0" err="1"/>
              <a:t>mifold</a:t>
            </a:r>
            <a:r>
              <a:rPr lang="en-GB" sz="2000" dirty="0"/>
              <a:t> booster cushion) </a:t>
            </a:r>
          </a:p>
          <a:p>
            <a:pPr marL="285750" indent="-285750">
              <a:lnSpc>
                <a:spcPct val="150000"/>
              </a:lnSpc>
              <a:buFont typeface="Wingdings" panose="05000000000000000000" pitchFamily="2" charset="2"/>
              <a:buChar char="§"/>
            </a:pPr>
            <a:endParaRPr lang="en-GB" sz="2000" dirty="0" smtClean="0"/>
          </a:p>
          <a:p>
            <a:pPr marL="285750" indent="-285750">
              <a:lnSpc>
                <a:spcPct val="150000"/>
              </a:lnSpc>
              <a:buFont typeface="Wingdings" panose="05000000000000000000" pitchFamily="2" charset="2"/>
              <a:buChar char="§"/>
            </a:pPr>
            <a:r>
              <a:rPr lang="en-GB" sz="2000" dirty="0" smtClean="0"/>
              <a:t>Amendments </a:t>
            </a:r>
            <a:r>
              <a:rPr lang="en-GB" sz="2000" dirty="0"/>
              <a:t>to 4 paragraphs:</a:t>
            </a:r>
          </a:p>
          <a:p>
            <a:pPr marL="742950" lvl="1" indent="-285750">
              <a:lnSpc>
                <a:spcPct val="150000"/>
              </a:lnSpc>
              <a:buFont typeface="Symbol" panose="05050102010706020507" pitchFamily="18" charset="2"/>
              <a:buChar char="-"/>
            </a:pPr>
            <a:r>
              <a:rPr lang="en-GB" sz="2000" dirty="0"/>
              <a:t>Amend </a:t>
            </a:r>
            <a:r>
              <a:rPr lang="en-GB" sz="2000" dirty="0" smtClean="0"/>
              <a:t>6.1.8. – Main load-bearing contact point</a:t>
            </a:r>
            <a:endParaRPr lang="en-GB" sz="2000" dirty="0"/>
          </a:p>
          <a:p>
            <a:pPr marL="742950" lvl="1" indent="-285750">
              <a:lnSpc>
                <a:spcPct val="150000"/>
              </a:lnSpc>
              <a:buFont typeface="Symbol" panose="05050102010706020507" pitchFamily="18" charset="2"/>
              <a:buChar char="-"/>
            </a:pPr>
            <a:r>
              <a:rPr lang="en-GB" sz="2000" dirty="0"/>
              <a:t>Amend </a:t>
            </a:r>
            <a:r>
              <a:rPr lang="en-GB" sz="2000" dirty="0" smtClean="0"/>
              <a:t>6.2.2. </a:t>
            </a:r>
            <a:r>
              <a:rPr lang="en-GB" sz="2000" dirty="0"/>
              <a:t>– </a:t>
            </a:r>
            <a:r>
              <a:rPr lang="en-GB" sz="2000" dirty="0" smtClean="0"/>
              <a:t>Positive </a:t>
            </a:r>
            <a:r>
              <a:rPr lang="en-GB" sz="2000" dirty="0"/>
              <a:t>guidance of loads</a:t>
            </a:r>
          </a:p>
          <a:p>
            <a:pPr marL="742950" lvl="1" indent="-285750">
              <a:lnSpc>
                <a:spcPct val="150000"/>
              </a:lnSpc>
              <a:buFont typeface="Symbol" panose="05050102010706020507" pitchFamily="18" charset="2"/>
              <a:buChar char="-"/>
            </a:pPr>
            <a:r>
              <a:rPr lang="en-GB" sz="2000" dirty="0"/>
              <a:t>Amend </a:t>
            </a:r>
            <a:r>
              <a:rPr lang="en-GB" sz="2000" dirty="0" smtClean="0"/>
              <a:t>6.2.12. </a:t>
            </a:r>
            <a:r>
              <a:rPr lang="en-GB" sz="2000" dirty="0"/>
              <a:t>– </a:t>
            </a:r>
            <a:r>
              <a:rPr lang="en-GB" sz="2000" dirty="0" smtClean="0"/>
              <a:t>Fitting session with generic buckle</a:t>
            </a:r>
            <a:endParaRPr lang="en-GB" sz="2000" dirty="0"/>
          </a:p>
          <a:p>
            <a:pPr marL="742950" lvl="1" indent="-285750">
              <a:lnSpc>
                <a:spcPct val="150000"/>
              </a:lnSpc>
              <a:buFont typeface="Symbol" panose="05050102010706020507" pitchFamily="18" charset="2"/>
              <a:buChar char="-"/>
            </a:pPr>
            <a:r>
              <a:rPr lang="en-GB" sz="2000" dirty="0"/>
              <a:t>Amend </a:t>
            </a:r>
            <a:r>
              <a:rPr lang="en-GB" sz="2000" dirty="0" smtClean="0"/>
              <a:t>7.2.1.1. </a:t>
            </a:r>
            <a:r>
              <a:rPr lang="en-GB" sz="2000" dirty="0"/>
              <a:t>– </a:t>
            </a:r>
            <a:r>
              <a:rPr lang="en-GB" sz="2000" dirty="0" smtClean="0"/>
              <a:t>Contact </a:t>
            </a:r>
            <a:r>
              <a:rPr lang="en-GB" sz="2000" dirty="0"/>
              <a:t>between buckles &amp; children</a:t>
            </a:r>
          </a:p>
        </p:txBody>
      </p:sp>
    </p:spTree>
    <p:extLst>
      <p:ext uri="{BB962C8B-B14F-4D97-AF65-F5344CB8AC3E}">
        <p14:creationId xmlns:p14="http://schemas.microsoft.com/office/powerpoint/2010/main" val="8952985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400" dirty="0"/>
              <a:t>GRSP </a:t>
            </a:r>
            <a:r>
              <a:rPr lang="en-GB" sz="2400" cap="none" dirty="0"/>
              <a:t>Working Document - </a:t>
            </a:r>
            <a:r>
              <a:rPr lang="en-GB" sz="2400" dirty="0" smtClean="0"/>
              <a:t>GRSP-2017-13</a:t>
            </a:r>
            <a:r>
              <a:rPr lang="en-GB" sz="2400" cap="none" dirty="0" smtClean="0"/>
              <a:t>e</a:t>
            </a:r>
            <a:r>
              <a:rPr lang="en-GB" sz="2400" dirty="0" smtClean="0"/>
              <a:t> </a:t>
            </a:r>
            <a:endParaRPr lang="de-DE" sz="2400" dirty="0"/>
          </a:p>
        </p:txBody>
      </p:sp>
      <p:sp>
        <p:nvSpPr>
          <p:cNvPr id="5" name="Textfeld 4"/>
          <p:cNvSpPr txBox="1"/>
          <p:nvPr/>
        </p:nvSpPr>
        <p:spPr>
          <a:xfrm>
            <a:off x="179512" y="843409"/>
            <a:ext cx="8568952" cy="1831271"/>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Amend 6.1.8.</a:t>
            </a:r>
            <a:endParaRPr lang="en-US" sz="14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Child restraint systems of the "universal" category, except ISOFIX universal child restraint systems, shall have a main load-bearing contact point, between the child restraint and </a:t>
            </a:r>
            <a:r>
              <a:rPr lang="en-US" sz="1100" b="1" dirty="0">
                <a:solidFill>
                  <a:srgbClr val="FF0000"/>
                </a:solidFill>
                <a:latin typeface="Arial" panose="020B0604020202020204" pitchFamily="34" charset="0"/>
                <a:cs typeface="Arial" panose="020B0604020202020204" pitchFamily="34" charset="0"/>
              </a:rPr>
              <a:t>the webbing of </a:t>
            </a:r>
            <a:r>
              <a:rPr lang="en-US" sz="1100" dirty="0">
                <a:latin typeface="Arial" panose="020B0604020202020204" pitchFamily="34" charset="0"/>
                <a:cs typeface="Arial" panose="020B0604020202020204" pitchFamily="34" charset="0"/>
              </a:rPr>
              <a:t>the adult safety-belt. This point shall </a:t>
            </a:r>
            <a:r>
              <a:rPr lang="en-US" sz="1100" b="1" dirty="0">
                <a:solidFill>
                  <a:srgbClr val="FF0000"/>
                </a:solidFill>
                <a:latin typeface="Arial" panose="020B0604020202020204" pitchFamily="34" charset="0"/>
                <a:cs typeface="Arial" panose="020B0604020202020204" pitchFamily="34" charset="0"/>
              </a:rPr>
              <a:t>not be less than 65 mm vertically above the test bench cushion and </a:t>
            </a:r>
            <a:r>
              <a:rPr lang="en-US" sz="1100" dirty="0">
                <a:latin typeface="Arial" panose="020B0604020202020204" pitchFamily="34" charset="0"/>
                <a:cs typeface="Arial" panose="020B0604020202020204" pitchFamily="34" charset="0"/>
              </a:rPr>
              <a:t>not be less than 150mm from the Cr axis when measured with the child restraint on the dynamic test bench installed in accordance with Annex 21 to this Regulation without a dummy. </a:t>
            </a:r>
            <a:r>
              <a:rPr lang="en-US" sz="1100" b="1" dirty="0">
                <a:solidFill>
                  <a:srgbClr val="FF0000"/>
                </a:solidFill>
                <a:latin typeface="Arial" panose="020B0604020202020204" pitchFamily="34" charset="0"/>
                <a:cs typeface="Arial" panose="020B0604020202020204" pitchFamily="34" charset="0"/>
              </a:rPr>
              <a:t>This shall be measured in a longitudinal plane making use of the Standard seat belt configuration for the fitting session described in figure 1C of Annex 13.</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This shall apply to all adjustment configurations</a:t>
            </a:r>
            <a:r>
              <a:rPr lang="en-US" sz="1100" dirty="0" smtClean="0">
                <a:latin typeface="Arial" panose="020B0604020202020204" pitchFamily="34" charset="0"/>
                <a:cs typeface="Arial" panose="020B0604020202020204" pitchFamily="34" charset="0"/>
              </a:rPr>
              <a:t>.</a:t>
            </a:r>
          </a:p>
          <a:p>
            <a:r>
              <a:rPr lang="en-US" sz="1100" dirty="0">
                <a:latin typeface="Arial" panose="020B0604020202020204" pitchFamily="34" charset="0"/>
                <a:cs typeface="Arial" panose="020B0604020202020204" pitchFamily="34" charset="0"/>
              </a:rPr>
              <a:t>Additional alternative belt routes are allowed. Where an alternative belt route exists, the manufacturer shall make specific reference to the alternative route in the user instructions, as required in paragraph 15. When tested, using such alternative belt route(s), the restraint shall comply with all the requirements of the Regulation. </a:t>
            </a:r>
            <a:r>
              <a:rPr lang="en-US" sz="1100" strike="sngStrike" dirty="0">
                <a:solidFill>
                  <a:srgbClr val="FF0000"/>
                </a:solidFill>
                <a:latin typeface="Arial" panose="020B0604020202020204" pitchFamily="34" charset="0"/>
                <a:cs typeface="Arial" panose="020B0604020202020204" pitchFamily="34" charset="0"/>
              </a:rPr>
              <a:t>with the exception of this paragraph.</a:t>
            </a:r>
            <a:r>
              <a:rPr lang="en-US" sz="1100" dirty="0">
                <a:solidFill>
                  <a:srgbClr val="FF0000"/>
                </a:solidFill>
                <a:latin typeface="Arial" panose="020B0604020202020204" pitchFamily="34" charset="0"/>
                <a:cs typeface="Arial" panose="020B0604020202020204" pitchFamily="34" charset="0"/>
              </a:rPr>
              <a:t> </a:t>
            </a:r>
            <a:r>
              <a:rPr lang="en-US" sz="1100" dirty="0" smtClean="0">
                <a:solidFill>
                  <a:srgbClr val="FF0000"/>
                </a:solidFill>
                <a:latin typeface="Arial" panose="020B0604020202020204" pitchFamily="34" charset="0"/>
                <a:cs typeface="Arial" panose="020B0604020202020204" pitchFamily="34" charset="0"/>
              </a:rPr>
              <a:t> </a:t>
            </a:r>
            <a:endParaRPr lang="de-DE" sz="1100" dirty="0">
              <a:solidFill>
                <a:srgbClr val="FF0000"/>
              </a:solidFill>
              <a:latin typeface="Arial" panose="020B0604020202020204" pitchFamily="34" charset="0"/>
              <a:cs typeface="Arial" panose="020B0604020202020204" pitchFamily="34" charset="0"/>
            </a:endParaRPr>
          </a:p>
        </p:txBody>
      </p:sp>
      <p:sp>
        <p:nvSpPr>
          <p:cNvPr id="8" name="Content Placeholder 4"/>
          <p:cNvSpPr txBox="1">
            <a:spLocks/>
          </p:cNvSpPr>
          <p:nvPr/>
        </p:nvSpPr>
        <p:spPr>
          <a:xfrm>
            <a:off x="107504" y="2708920"/>
            <a:ext cx="8280920" cy="1584176"/>
          </a:xfrm>
          <a:prstGeom prst="rect">
            <a:avLst/>
          </a:prstGeom>
        </p:spPr>
        <p:txBody>
          <a:bodyPr/>
          <a:lstStyle>
            <a:lvl1pPr marL="190500" indent="-190500" algn="l" rtl="0" eaLnBrk="1" fontAlgn="base" hangingPunct="1">
              <a:spcBef>
                <a:spcPct val="6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1" fontAlgn="base" hangingPunct="1">
              <a:spcBef>
                <a:spcPct val="30000"/>
              </a:spcBef>
              <a:spcAft>
                <a:spcPct val="0"/>
              </a:spcAft>
              <a:buClr>
                <a:schemeClr val="accent1"/>
              </a:buClr>
              <a:buChar char="-"/>
              <a:defRPr>
                <a:solidFill>
                  <a:schemeClr val="tx1"/>
                </a:solidFill>
                <a:latin typeface="+mn-lt"/>
              </a:defRPr>
            </a:lvl2pPr>
            <a:lvl3pPr marL="561975" indent="-179388" algn="l" rtl="0" eaLnBrk="1" fontAlgn="base" hangingPunct="1">
              <a:spcBef>
                <a:spcPct val="30000"/>
              </a:spcBef>
              <a:spcAft>
                <a:spcPct val="0"/>
              </a:spcAft>
              <a:buClr>
                <a:schemeClr val="accent1"/>
              </a:buClr>
              <a:buChar char="-"/>
              <a:defRPr sz="1600">
                <a:solidFill>
                  <a:schemeClr val="tx1"/>
                </a:solidFill>
                <a:latin typeface="+mn-lt"/>
              </a:defRPr>
            </a:lvl3pPr>
            <a:lvl4pPr marL="768350" indent="-204788" algn="l" rtl="0" eaLnBrk="1" fontAlgn="base" hangingPunct="1">
              <a:spcBef>
                <a:spcPct val="30000"/>
              </a:spcBef>
              <a:spcAft>
                <a:spcPct val="0"/>
              </a:spcAft>
              <a:buClr>
                <a:schemeClr val="accent1"/>
              </a:buClr>
              <a:buChar char="-"/>
              <a:defRPr sz="1400">
                <a:solidFill>
                  <a:schemeClr val="tx1"/>
                </a:solidFill>
                <a:latin typeface="+mn-lt"/>
              </a:defRPr>
            </a:lvl4pPr>
            <a:lvl5pPr marL="1050925" indent="-168275" algn="l" rtl="0" eaLnBrk="1" fontAlgn="base" hangingPunct="1">
              <a:spcBef>
                <a:spcPct val="40000"/>
              </a:spcBef>
              <a:spcAft>
                <a:spcPct val="0"/>
              </a:spcAft>
              <a:buClr>
                <a:schemeClr val="accent1"/>
              </a:buClr>
              <a:buChar char="»"/>
              <a:defRPr sz="1200">
                <a:solidFill>
                  <a:schemeClr val="tx1"/>
                </a:solidFill>
                <a:latin typeface="+mn-lt"/>
              </a:defRPr>
            </a:lvl5pPr>
            <a:lvl6pPr marL="15081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9pPr>
          </a:lstStyle>
          <a:p>
            <a:pPr marL="0" indent="0" defTabSz="457200">
              <a:buClr>
                <a:srgbClr val="7B6A58"/>
              </a:buClr>
              <a:buNone/>
            </a:pPr>
            <a:r>
              <a:rPr lang="en-US" sz="1200" dirty="0" err="1" smtClean="0">
                <a:solidFill>
                  <a:srgbClr val="006699"/>
                </a:solidFill>
                <a:latin typeface="Helvetica"/>
              </a:rPr>
              <a:t>Clepa</a:t>
            </a:r>
            <a:r>
              <a:rPr lang="en-US" sz="1200" dirty="0" smtClean="0">
                <a:solidFill>
                  <a:srgbClr val="006699"/>
                </a:solidFill>
                <a:latin typeface="Helvetica"/>
              </a:rPr>
              <a:t> proposal:</a:t>
            </a:r>
          </a:p>
          <a:p>
            <a:pPr defTabSz="457200">
              <a:buClr>
                <a:srgbClr val="7B6A58"/>
              </a:buClr>
            </a:pPr>
            <a:r>
              <a:rPr lang="en-US" sz="1200" dirty="0" smtClean="0">
                <a:solidFill>
                  <a:srgbClr val="006699"/>
                </a:solidFill>
                <a:latin typeface="Helvetica"/>
              </a:rPr>
              <a:t>Limitation to 65mm vertically above the cushion for all “universal” CRS is going to far and will exclude existing products. </a:t>
            </a:r>
            <a:endParaRPr lang="en-US" sz="1200" dirty="0">
              <a:solidFill>
                <a:srgbClr val="006699"/>
              </a:solidFill>
              <a:latin typeface="Helvetica"/>
            </a:endParaRPr>
          </a:p>
          <a:p>
            <a:pPr defTabSz="457200">
              <a:buClr>
                <a:srgbClr val="7B6A58"/>
              </a:buClr>
            </a:pPr>
            <a:r>
              <a:rPr lang="en-US" altLang="en-US" sz="1200" dirty="0" err="1" smtClean="0">
                <a:solidFill>
                  <a:srgbClr val="006699"/>
                </a:solidFill>
                <a:latin typeface="Helvetica"/>
              </a:rPr>
              <a:t>Clepa</a:t>
            </a:r>
            <a:r>
              <a:rPr lang="en-US" altLang="en-US" sz="1200" dirty="0" smtClean="0">
                <a:solidFill>
                  <a:srgbClr val="006699"/>
                </a:solidFill>
                <a:latin typeface="Helvetica"/>
              </a:rPr>
              <a:t> proposing to split the 6 1 8 into 2 parts </a:t>
            </a:r>
          </a:p>
          <a:p>
            <a:r>
              <a:rPr lang="en-GB" sz="1100" b="1" dirty="0" smtClean="0">
                <a:solidFill>
                  <a:srgbClr val="006699"/>
                </a:solidFill>
              </a:rPr>
              <a:t>Integral</a:t>
            </a:r>
            <a:r>
              <a:rPr lang="en-GB" sz="1100" dirty="0" smtClean="0">
                <a:solidFill>
                  <a:srgbClr val="006699"/>
                </a:solidFill>
              </a:rPr>
              <a:t> </a:t>
            </a:r>
            <a:r>
              <a:rPr lang="en-GB" sz="1100" dirty="0">
                <a:solidFill>
                  <a:srgbClr val="006699"/>
                </a:solidFill>
              </a:rPr>
              <a:t>child restraint systems of the "universal" category, except ISOFIX universal child restraint systems, shall have a main load-bearing contact point, between the child restraint and </a:t>
            </a:r>
            <a:r>
              <a:rPr lang="en-GB" sz="1100" b="1" dirty="0">
                <a:solidFill>
                  <a:srgbClr val="006699"/>
                </a:solidFill>
              </a:rPr>
              <a:t>the webbing of </a:t>
            </a:r>
            <a:r>
              <a:rPr lang="en-GB" sz="1100" dirty="0">
                <a:solidFill>
                  <a:srgbClr val="006699"/>
                </a:solidFill>
              </a:rPr>
              <a:t>the adult safety-belt. This point shall not be less than 150mm from the Cr axis when measured with the child restraint on the dynamic test bench installed in accordance with Annex 21 to this Regulation without a dummy. </a:t>
            </a:r>
            <a:endParaRPr lang="fr-FR" sz="1100" dirty="0">
              <a:solidFill>
                <a:srgbClr val="006699"/>
              </a:solidFill>
            </a:endParaRPr>
          </a:p>
          <a:p>
            <a:r>
              <a:rPr lang="en-GB" sz="1100" dirty="0">
                <a:solidFill>
                  <a:srgbClr val="006699"/>
                </a:solidFill>
              </a:rPr>
              <a:t> </a:t>
            </a:r>
            <a:r>
              <a:rPr lang="en-GB" sz="1100" dirty="0" smtClean="0">
                <a:solidFill>
                  <a:srgbClr val="006699"/>
                </a:solidFill>
              </a:rPr>
              <a:t>Non-integral </a:t>
            </a:r>
            <a:r>
              <a:rPr lang="en-GB" sz="1100" dirty="0">
                <a:solidFill>
                  <a:srgbClr val="006699"/>
                </a:solidFill>
              </a:rPr>
              <a:t>child restraint systems of the “universal” category, shall have a main load-bearing contact point, between the child restraint and </a:t>
            </a:r>
            <a:r>
              <a:rPr lang="en-GB" sz="1100" b="1" dirty="0">
                <a:solidFill>
                  <a:srgbClr val="006699"/>
                </a:solidFill>
              </a:rPr>
              <a:t>the webbing of </a:t>
            </a:r>
            <a:r>
              <a:rPr lang="en-GB" sz="1100" dirty="0">
                <a:solidFill>
                  <a:srgbClr val="006699"/>
                </a:solidFill>
              </a:rPr>
              <a:t>the adult safety-belt. This point shall </a:t>
            </a:r>
            <a:r>
              <a:rPr lang="en-GB" sz="1100" b="1" dirty="0">
                <a:solidFill>
                  <a:srgbClr val="006699"/>
                </a:solidFill>
              </a:rPr>
              <a:t>not be less than 65 mm vertically above the test bench cushion and </a:t>
            </a:r>
            <a:r>
              <a:rPr lang="en-GB" sz="1100" dirty="0">
                <a:solidFill>
                  <a:srgbClr val="006699"/>
                </a:solidFill>
              </a:rPr>
              <a:t>not be less than 150mm from the Cr axis when measured with the child restraint on the dynamic test bench installed in accordance with Annex 21 to this Regulation without a dummy. </a:t>
            </a:r>
            <a:endParaRPr lang="fr-FR" sz="1100" dirty="0">
              <a:solidFill>
                <a:srgbClr val="006699"/>
              </a:solidFill>
            </a:endParaRPr>
          </a:p>
          <a:p>
            <a:r>
              <a:rPr lang="en-GB" sz="1100" dirty="0">
                <a:solidFill>
                  <a:srgbClr val="006699"/>
                </a:solidFill>
              </a:rPr>
              <a:t> </a:t>
            </a:r>
            <a:r>
              <a:rPr lang="en-GB" sz="1100" b="1" dirty="0" smtClean="0">
                <a:solidFill>
                  <a:srgbClr val="006699"/>
                </a:solidFill>
              </a:rPr>
              <a:t>In </a:t>
            </a:r>
            <a:r>
              <a:rPr lang="en-GB" sz="1100" b="1" dirty="0">
                <a:solidFill>
                  <a:srgbClr val="006699"/>
                </a:solidFill>
              </a:rPr>
              <a:t>each case, this shall be measured in a longitudinal plane making use of the Standard seat belt configuration for the fitting session described in figure 1C of Annex 13. </a:t>
            </a:r>
            <a:r>
              <a:rPr lang="en-GB" sz="1100" dirty="0">
                <a:solidFill>
                  <a:srgbClr val="006699"/>
                </a:solidFill>
              </a:rPr>
              <a:t>This shall apply to all adjustment configurations. Additional alternative belt routes are allowed. Where an alternative belt route exists, the manufacturer shall make specific reference to the alternative route in the user instructions, as required in paragraph 15. When tested, using such alternative belt route(s), the restraint shall comply with all the requirements of the Regulation. </a:t>
            </a:r>
            <a:endParaRPr lang="fr-FR" sz="1100" dirty="0">
              <a:solidFill>
                <a:srgbClr val="006699"/>
              </a:solidFill>
            </a:endParaRPr>
          </a:p>
          <a:p>
            <a:pPr defTabSz="457200">
              <a:buClr>
                <a:srgbClr val="7B6A58"/>
              </a:buClr>
            </a:pPr>
            <a:r>
              <a:rPr lang="en-GB" sz="1100" u="sng" dirty="0">
                <a:solidFill>
                  <a:srgbClr val="006699"/>
                </a:solidFill>
                <a:latin typeface="Helvetica" panose="020B0604020202020204" pitchFamily="34" charset="0"/>
                <a:cs typeface="Helvetica" panose="020B0604020202020204" pitchFamily="34" charset="0"/>
              </a:rPr>
              <a:t>Reason: “Universal” category includes integral and non-integral CRS</a:t>
            </a:r>
            <a:endParaRPr lang="fr-FR" sz="1100" dirty="0">
              <a:solidFill>
                <a:srgbClr val="006699"/>
              </a:solidFill>
              <a:latin typeface="Helvetica" panose="020B0604020202020204" pitchFamily="34" charset="0"/>
              <a:cs typeface="Helvetica" panose="020B0604020202020204" pitchFamily="34" charset="0"/>
            </a:endParaRPr>
          </a:p>
          <a:p>
            <a:pPr defTabSz="457200">
              <a:buClr>
                <a:srgbClr val="7B6A58"/>
              </a:buClr>
            </a:pPr>
            <a:endParaRPr lang="en-GB" altLang="en-US" sz="1100" kern="0" dirty="0">
              <a:solidFill>
                <a:srgbClr val="006699"/>
              </a:solidFill>
              <a:latin typeface="Helvetica"/>
            </a:endParaRPr>
          </a:p>
          <a:p>
            <a:pPr defTabSz="457200">
              <a:buClr>
                <a:srgbClr val="7B6A58"/>
              </a:buClr>
            </a:pPr>
            <a:endParaRPr lang="en-GB" altLang="en-US" sz="1100" kern="0" dirty="0" smtClean="0">
              <a:solidFill>
                <a:srgbClr val="54C8E8">
                  <a:lumMod val="50000"/>
                </a:srgbClr>
              </a:solidFill>
              <a:latin typeface="Helvetica"/>
            </a:endParaRPr>
          </a:p>
          <a:p>
            <a:pPr lvl="3" defTabSz="457200">
              <a:buClr>
                <a:srgbClr val="7B6A58"/>
              </a:buClr>
            </a:pPr>
            <a:endParaRPr lang="en-GB" altLang="en-US" sz="1000" kern="0" dirty="0" smtClean="0">
              <a:solidFill>
                <a:srgbClr val="54C8E8">
                  <a:lumMod val="50000"/>
                </a:srgbClr>
              </a:solidFill>
              <a:latin typeface="Helvetica"/>
            </a:endParaRPr>
          </a:p>
        </p:txBody>
      </p:sp>
    </p:spTree>
    <p:extLst>
      <p:ext uri="{BB962C8B-B14F-4D97-AF65-F5344CB8AC3E}">
        <p14:creationId xmlns:p14="http://schemas.microsoft.com/office/powerpoint/2010/main" val="4077563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400" dirty="0"/>
              <a:t>GRSP </a:t>
            </a:r>
            <a:r>
              <a:rPr lang="en-GB" sz="2400" cap="none" dirty="0"/>
              <a:t>Working Document - </a:t>
            </a:r>
            <a:r>
              <a:rPr lang="en-GB" sz="2400" dirty="0"/>
              <a:t>GRSP-2017-13</a:t>
            </a:r>
            <a:r>
              <a:rPr lang="en-GB" sz="2400" cap="none" dirty="0"/>
              <a:t>e</a:t>
            </a:r>
            <a:r>
              <a:rPr lang="en-GB" sz="2400" dirty="0"/>
              <a:t> </a:t>
            </a:r>
            <a:endParaRPr lang="de-DE" sz="2400" dirty="0"/>
          </a:p>
        </p:txBody>
      </p:sp>
      <p:sp>
        <p:nvSpPr>
          <p:cNvPr id="3" name="Inhaltsplatzhalter 2"/>
          <p:cNvSpPr>
            <a:spLocks noGrp="1"/>
          </p:cNvSpPr>
          <p:nvPr>
            <p:ph sz="quarter" idx="10"/>
          </p:nvPr>
        </p:nvSpPr>
        <p:spPr>
          <a:xfrm>
            <a:off x="336956" y="888926"/>
            <a:ext cx="5303663" cy="2448272"/>
          </a:xfrm>
        </p:spPr>
        <p:txBody>
          <a:bodyPr/>
          <a:lstStyle/>
          <a:p>
            <a:pPr marL="0" indent="0">
              <a:buNone/>
            </a:pPr>
            <a:r>
              <a:rPr lang="en-US" sz="1400" dirty="0"/>
              <a:t>Amend 6.2.2.</a:t>
            </a:r>
          </a:p>
          <a:p>
            <a:pPr marL="0" indent="0">
              <a:buNone/>
            </a:pPr>
            <a:r>
              <a:rPr lang="en-US" sz="1100" dirty="0"/>
              <a:t>For groups I, II and III, all restraint devices utilizing a "lap strap" shall positively guide the "lap strap" </a:t>
            </a:r>
            <a:r>
              <a:rPr lang="en-US" sz="1100" b="1" dirty="0">
                <a:solidFill>
                  <a:srgbClr val="FF0000"/>
                </a:solidFill>
              </a:rPr>
              <a:t>on both sides </a:t>
            </a:r>
            <a:r>
              <a:rPr lang="en-US" sz="1100" dirty="0"/>
              <a:t>to ensure that the loads transmitted by the "lap strap" are transmitted through the pelvis. The assembly shall not subject weak parts of the child's body (abdomen, crotch, etc.) to excessive stresses. </a:t>
            </a:r>
            <a:r>
              <a:rPr lang="en-US" sz="1100" b="1" dirty="0">
                <a:solidFill>
                  <a:srgbClr val="FF0000"/>
                </a:solidFill>
              </a:rPr>
              <a:t>The positive guidance of loads over the pelvis shall be realized from the moment that the child is installed; the lap belt shall pass rearward on the thighs, just touching the fold with the pelvis. The angles α and β between the tangent line in which the belt touches the thighs and the horizontal shall be greater than 10°.</a:t>
            </a:r>
            <a:r>
              <a:rPr lang="en-US" sz="1100" dirty="0"/>
              <a:t> </a:t>
            </a:r>
          </a:p>
          <a:p>
            <a:pPr marL="0" indent="0">
              <a:buNone/>
            </a:pPr>
            <a:r>
              <a:rPr lang="en-US" sz="1100" dirty="0"/>
              <a:t>The assembly shall not subject weak parts of the child's body (abdomen, crotch, etc.) to excessive stresses. </a:t>
            </a:r>
            <a:endParaRPr lang="de-DE" sz="1200" dirty="0"/>
          </a:p>
        </p:txBody>
      </p:sp>
      <p:pic>
        <p:nvPicPr>
          <p:cNvPr id="6" name="Grafik 5"/>
          <p:cNvPicPr>
            <a:picLocks noChangeAspect="1"/>
          </p:cNvPicPr>
          <p:nvPr/>
        </p:nvPicPr>
        <p:blipFill>
          <a:blip r:embed="rId2"/>
          <a:stretch>
            <a:fillRect/>
          </a:stretch>
        </p:blipFill>
        <p:spPr>
          <a:xfrm>
            <a:off x="5898164" y="890295"/>
            <a:ext cx="3286737" cy="2916764"/>
          </a:xfrm>
          <a:prstGeom prst="rect">
            <a:avLst/>
          </a:prstGeom>
        </p:spPr>
      </p:pic>
      <p:sp>
        <p:nvSpPr>
          <p:cNvPr id="7" name="Content Placeholder 4"/>
          <p:cNvSpPr txBox="1">
            <a:spLocks/>
          </p:cNvSpPr>
          <p:nvPr/>
        </p:nvSpPr>
        <p:spPr>
          <a:xfrm>
            <a:off x="179512" y="3112245"/>
            <a:ext cx="8280920" cy="270470"/>
          </a:xfrm>
          <a:prstGeom prst="rect">
            <a:avLst/>
          </a:prstGeom>
        </p:spPr>
        <p:txBody>
          <a:bodyPr/>
          <a:lstStyle>
            <a:lvl1pPr marL="190500" indent="-190500" algn="l" rtl="0" eaLnBrk="1" fontAlgn="base" hangingPunct="1">
              <a:spcBef>
                <a:spcPct val="6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1" fontAlgn="base" hangingPunct="1">
              <a:spcBef>
                <a:spcPct val="30000"/>
              </a:spcBef>
              <a:spcAft>
                <a:spcPct val="0"/>
              </a:spcAft>
              <a:buClr>
                <a:schemeClr val="accent1"/>
              </a:buClr>
              <a:buChar char="-"/>
              <a:defRPr>
                <a:solidFill>
                  <a:schemeClr val="tx1"/>
                </a:solidFill>
                <a:latin typeface="+mn-lt"/>
              </a:defRPr>
            </a:lvl2pPr>
            <a:lvl3pPr marL="561975" indent="-179388" algn="l" rtl="0" eaLnBrk="1" fontAlgn="base" hangingPunct="1">
              <a:spcBef>
                <a:spcPct val="30000"/>
              </a:spcBef>
              <a:spcAft>
                <a:spcPct val="0"/>
              </a:spcAft>
              <a:buClr>
                <a:schemeClr val="accent1"/>
              </a:buClr>
              <a:buChar char="-"/>
              <a:defRPr sz="1600">
                <a:solidFill>
                  <a:schemeClr val="tx1"/>
                </a:solidFill>
                <a:latin typeface="+mn-lt"/>
              </a:defRPr>
            </a:lvl3pPr>
            <a:lvl4pPr marL="768350" indent="-204788" algn="l" rtl="0" eaLnBrk="1" fontAlgn="base" hangingPunct="1">
              <a:spcBef>
                <a:spcPct val="30000"/>
              </a:spcBef>
              <a:spcAft>
                <a:spcPct val="0"/>
              </a:spcAft>
              <a:buClr>
                <a:schemeClr val="accent1"/>
              </a:buClr>
              <a:buChar char="-"/>
              <a:defRPr sz="1400">
                <a:solidFill>
                  <a:schemeClr val="tx1"/>
                </a:solidFill>
                <a:latin typeface="+mn-lt"/>
              </a:defRPr>
            </a:lvl4pPr>
            <a:lvl5pPr marL="1050925" indent="-168275" algn="l" rtl="0" eaLnBrk="1" fontAlgn="base" hangingPunct="1">
              <a:spcBef>
                <a:spcPct val="40000"/>
              </a:spcBef>
              <a:spcAft>
                <a:spcPct val="0"/>
              </a:spcAft>
              <a:buClr>
                <a:schemeClr val="accent1"/>
              </a:buClr>
              <a:buChar char="»"/>
              <a:defRPr sz="1200">
                <a:solidFill>
                  <a:schemeClr val="tx1"/>
                </a:solidFill>
                <a:latin typeface="+mn-lt"/>
              </a:defRPr>
            </a:lvl5pPr>
            <a:lvl6pPr marL="15081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9pPr>
          </a:lstStyle>
          <a:p>
            <a:pPr marL="0" indent="0" defTabSz="457200">
              <a:buClr>
                <a:srgbClr val="7B6A58"/>
              </a:buClr>
              <a:buNone/>
            </a:pPr>
            <a:r>
              <a:rPr lang="en-US" sz="1400" dirty="0" err="1" smtClean="0">
                <a:solidFill>
                  <a:srgbClr val="006699"/>
                </a:solidFill>
                <a:latin typeface="Helvetica"/>
              </a:rPr>
              <a:t>Clepa</a:t>
            </a:r>
            <a:r>
              <a:rPr lang="en-US" sz="1400" dirty="0" smtClean="0">
                <a:solidFill>
                  <a:srgbClr val="006699"/>
                </a:solidFill>
                <a:latin typeface="Helvetica"/>
              </a:rPr>
              <a:t> Proposal :</a:t>
            </a:r>
          </a:p>
          <a:p>
            <a:pPr marL="0" indent="0" defTabSz="457200">
              <a:buClr>
                <a:srgbClr val="7B6A58"/>
              </a:buClr>
              <a:buNone/>
            </a:pPr>
            <a:endParaRPr lang="en-US" sz="1400" dirty="0" smtClean="0">
              <a:solidFill>
                <a:srgbClr val="006699"/>
              </a:solidFill>
              <a:latin typeface="Helvetica"/>
            </a:endParaRPr>
          </a:p>
          <a:p>
            <a:pPr lvl="3" defTabSz="457200">
              <a:buClr>
                <a:srgbClr val="7B6A58"/>
              </a:buClr>
            </a:pPr>
            <a:endParaRPr lang="en-GB" altLang="en-US" sz="1050" kern="0" dirty="0" smtClean="0">
              <a:solidFill>
                <a:srgbClr val="54C8E8">
                  <a:lumMod val="50000"/>
                </a:srgbClr>
              </a:solidFill>
              <a:latin typeface="Helvetica"/>
            </a:endParaRPr>
          </a:p>
        </p:txBody>
      </p:sp>
      <p:sp>
        <p:nvSpPr>
          <p:cNvPr id="5" name="Rectangle 4"/>
          <p:cNvSpPr/>
          <p:nvPr/>
        </p:nvSpPr>
        <p:spPr>
          <a:xfrm>
            <a:off x="304181" y="3394289"/>
            <a:ext cx="7128792" cy="2677656"/>
          </a:xfrm>
          <a:prstGeom prst="rect">
            <a:avLst/>
          </a:prstGeom>
        </p:spPr>
        <p:txBody>
          <a:bodyPr wrap="square">
            <a:spAutoFit/>
          </a:bodyPr>
          <a:lstStyle/>
          <a:p>
            <a:r>
              <a:rPr lang="en-US" sz="1400" dirty="0">
                <a:solidFill>
                  <a:srgbClr val="006699"/>
                </a:solidFill>
              </a:rPr>
              <a:t>6.2.2.      All restraint devices utilizing a "lap strap" shall positively guide the "lap strap" </a:t>
            </a:r>
            <a:r>
              <a:rPr lang="en-US" sz="1400" dirty="0" smtClean="0">
                <a:solidFill>
                  <a:srgbClr val="006699"/>
                </a:solidFill>
              </a:rPr>
              <a:t>on both sides to </a:t>
            </a:r>
            <a:r>
              <a:rPr lang="en-US" sz="1400" dirty="0">
                <a:solidFill>
                  <a:srgbClr val="006699"/>
                </a:solidFill>
              </a:rPr>
              <a:t>ensure that the loads transmitted by the "lap strap" are transmitted through the pelvis. The assembly shall not subject weak parts of the child's body (abdomen, crotch, etc.) to excessive stresses.</a:t>
            </a:r>
          </a:p>
          <a:p>
            <a:r>
              <a:rPr lang="en-US" sz="1400" dirty="0">
                <a:solidFill>
                  <a:srgbClr val="006699"/>
                </a:solidFill>
              </a:rPr>
              <a:t> </a:t>
            </a:r>
          </a:p>
          <a:p>
            <a:r>
              <a:rPr lang="en-US" sz="1400" dirty="0" smtClean="0">
                <a:solidFill>
                  <a:srgbClr val="006699"/>
                </a:solidFill>
              </a:rPr>
              <a:t>Insert a new section : 6.2.3</a:t>
            </a:r>
            <a:r>
              <a:rPr lang="en-US" sz="1400" dirty="0">
                <a:solidFill>
                  <a:srgbClr val="006699"/>
                </a:solidFill>
              </a:rPr>
              <a:t>. </a:t>
            </a:r>
            <a:r>
              <a:rPr lang="en-GB" sz="1400" dirty="0">
                <a:solidFill>
                  <a:srgbClr val="006699"/>
                </a:solidFill>
              </a:rPr>
              <a:t>6.2.3.      In the case of booster seats, the lap portion of the adult seat belt shall be positively guided on both sides to ensure that the loads are transmitted by the adult lap belt are transmitted through the pelvis. The positive guidance of loads over the pelvis shall be realised from the moment that the child is installed; </a:t>
            </a:r>
            <a:r>
              <a:rPr lang="en-GB" sz="1400" u="sng" dirty="0">
                <a:solidFill>
                  <a:srgbClr val="006699"/>
                </a:solidFill>
              </a:rPr>
              <a:t>the lap belt shall pass over the proximal thigh, just touching the fold with the pelvis.</a:t>
            </a:r>
            <a:r>
              <a:rPr lang="en-GB" sz="1400" dirty="0">
                <a:solidFill>
                  <a:srgbClr val="006699"/>
                </a:solidFill>
              </a:rPr>
              <a:t> The angles α and β between the tangent line in which the belt touches the thighs and the horizontal shall be greater than 10°.</a:t>
            </a:r>
            <a:endParaRPr lang="fr-FR" sz="1400" dirty="0">
              <a:solidFill>
                <a:srgbClr val="006699"/>
              </a:solidFill>
            </a:endParaRPr>
          </a:p>
          <a:p>
            <a:r>
              <a:rPr lang="en-US" sz="1400" dirty="0" smtClean="0">
                <a:solidFill>
                  <a:srgbClr val="006699"/>
                </a:solidFill>
              </a:rPr>
              <a:t>the </a:t>
            </a:r>
            <a:r>
              <a:rPr lang="en-US" sz="1400" dirty="0">
                <a:solidFill>
                  <a:srgbClr val="006699"/>
                </a:solidFill>
              </a:rPr>
              <a:t>thighs and the horizontal shall be greater than 10°.</a:t>
            </a:r>
          </a:p>
        </p:txBody>
      </p:sp>
      <p:sp>
        <p:nvSpPr>
          <p:cNvPr id="8" name="Rectangle 7"/>
          <p:cNvSpPr/>
          <p:nvPr/>
        </p:nvSpPr>
        <p:spPr>
          <a:xfrm>
            <a:off x="273537" y="6083519"/>
            <a:ext cx="4116833" cy="261610"/>
          </a:xfrm>
          <a:prstGeom prst="rect">
            <a:avLst/>
          </a:prstGeom>
        </p:spPr>
        <p:txBody>
          <a:bodyPr wrap="none">
            <a:spAutoFit/>
          </a:bodyPr>
          <a:lstStyle/>
          <a:p>
            <a:pPr>
              <a:spcAft>
                <a:spcPts val="0"/>
              </a:spcAft>
            </a:pPr>
            <a:r>
              <a:rPr lang="en-GB" sz="1100" u="sng" dirty="0">
                <a:solidFill>
                  <a:srgbClr val="006699"/>
                </a:solidFill>
                <a:latin typeface="Helvetica" panose="020B0604020202020204" pitchFamily="34" charset="0"/>
                <a:ea typeface="Calibri" panose="020F0502020204030204" pitchFamily="34" charset="0"/>
                <a:cs typeface="Helvetica" panose="020B0604020202020204" pitchFamily="34" charset="0"/>
              </a:rPr>
              <a:t>Reason: “Lap strap” applies to any belt, including harness belts</a:t>
            </a:r>
            <a:endParaRPr lang="fr-FR" sz="1100" dirty="0">
              <a:solidFill>
                <a:srgbClr val="006699"/>
              </a:solidFill>
              <a:effectLst/>
              <a:latin typeface="Helvetica" panose="020B0604020202020204" pitchFamily="34" charset="0"/>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1273741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GRSP </a:t>
            </a:r>
            <a:r>
              <a:rPr lang="en-GB" cap="none" dirty="0"/>
              <a:t>Working Document - </a:t>
            </a:r>
            <a:r>
              <a:rPr lang="en-GB" dirty="0"/>
              <a:t>GRSP-2017-13</a:t>
            </a:r>
            <a:r>
              <a:rPr lang="en-GB" cap="none" dirty="0"/>
              <a:t>e</a:t>
            </a:r>
            <a:r>
              <a:rPr lang="en-GB" dirty="0"/>
              <a:t> </a:t>
            </a:r>
            <a:endParaRPr lang="de-DE" dirty="0"/>
          </a:p>
        </p:txBody>
      </p:sp>
      <p:sp>
        <p:nvSpPr>
          <p:cNvPr id="3" name="Inhaltsplatzhalter 2"/>
          <p:cNvSpPr>
            <a:spLocks noGrp="1"/>
          </p:cNvSpPr>
          <p:nvPr>
            <p:ph sz="quarter" idx="10"/>
          </p:nvPr>
        </p:nvSpPr>
        <p:spPr>
          <a:xfrm>
            <a:off x="251520" y="843409"/>
            <a:ext cx="4608512" cy="3418128"/>
          </a:xfrm>
        </p:spPr>
        <p:txBody>
          <a:bodyPr/>
          <a:lstStyle/>
          <a:p>
            <a:pPr marL="0" indent="0">
              <a:buNone/>
            </a:pPr>
            <a:r>
              <a:rPr lang="en-US" sz="1800" dirty="0"/>
              <a:t>Amend 6.2.12.</a:t>
            </a:r>
          </a:p>
          <a:p>
            <a:pPr marL="0" indent="0">
              <a:buNone/>
            </a:pPr>
            <a:r>
              <a:rPr lang="en-US" sz="1200" dirty="0"/>
              <a:t>In case of </a:t>
            </a:r>
            <a:r>
              <a:rPr lang="en-US" sz="1200" strike="sngStrike" dirty="0">
                <a:solidFill>
                  <a:srgbClr val="FF0000"/>
                </a:solidFill>
              </a:rPr>
              <a:t>booster </a:t>
            </a:r>
            <a:r>
              <a:rPr lang="en-US" sz="1200" strike="sngStrike" dirty="0" smtClean="0">
                <a:solidFill>
                  <a:srgbClr val="FF0000"/>
                </a:solidFill>
              </a:rPr>
              <a:t>cushions</a:t>
            </a:r>
            <a:r>
              <a:rPr lang="en-US" sz="1200" dirty="0" smtClean="0">
                <a:solidFill>
                  <a:srgbClr val="FF0000"/>
                </a:solidFill>
              </a:rPr>
              <a:t> </a:t>
            </a:r>
            <a:r>
              <a:rPr lang="en-US" sz="1200" b="1" dirty="0" smtClean="0">
                <a:solidFill>
                  <a:srgbClr val="FF0000"/>
                </a:solidFill>
              </a:rPr>
              <a:t>non-integral child restraint systems</a:t>
            </a:r>
            <a:r>
              <a:rPr lang="en-US" sz="1200" dirty="0" smtClean="0"/>
              <a:t>, </a:t>
            </a:r>
            <a:r>
              <a:rPr lang="en-US" sz="1200" dirty="0"/>
              <a:t>the ease with which the straps and tongue of an adult belt pass through the fixture points shall be examined. </a:t>
            </a:r>
            <a:r>
              <a:rPr lang="en-US" sz="1200" strike="sngStrike" dirty="0">
                <a:solidFill>
                  <a:srgbClr val="FF0000"/>
                </a:solidFill>
              </a:rPr>
              <a:t>This goes particularly for booster cushions which are designed for the front seats of cars, which may have long semi-rigid stalks.</a:t>
            </a:r>
            <a:r>
              <a:rPr lang="en-US" sz="1200" dirty="0">
                <a:solidFill>
                  <a:srgbClr val="FF0000"/>
                </a:solidFill>
              </a:rPr>
              <a:t> </a:t>
            </a:r>
            <a:r>
              <a:rPr lang="en-US" sz="1200" dirty="0"/>
              <a:t>The fixed buckle should not be allowed to pass through the fixture points of booster seats, or to permit a lie of belt completely different from that of the test-trolley. </a:t>
            </a:r>
            <a:r>
              <a:rPr lang="en-US" sz="1200" b="1" dirty="0">
                <a:solidFill>
                  <a:srgbClr val="FF0000"/>
                </a:solidFill>
              </a:rPr>
              <a:t>This shall be tested during a separate fitting session on the test bench by replacing the central part of the standard safety belt (figure 3 of Annex 13) and the flexible strap to part A2, with respectively, a tongue and a generic buckle attached to a flexible strap with an adapted length such that, the combination of A2, adapted flexible strap buckle and tongue are projecting 150 mm outside the Cr point</a:t>
            </a:r>
            <a:r>
              <a:rPr lang="en-US" sz="1200" b="1" dirty="0" smtClean="0">
                <a:solidFill>
                  <a:srgbClr val="FF0000"/>
                </a:solidFill>
              </a:rPr>
              <a:t>.</a:t>
            </a:r>
            <a:endParaRPr lang="de-DE" sz="1200" dirty="0"/>
          </a:p>
        </p:txBody>
      </p:sp>
      <p:pic>
        <p:nvPicPr>
          <p:cNvPr id="11" name="Grafik 10"/>
          <p:cNvPicPr>
            <a:picLocks noChangeAspect="1"/>
          </p:cNvPicPr>
          <p:nvPr/>
        </p:nvPicPr>
        <p:blipFill>
          <a:blip r:embed="rId2"/>
          <a:stretch>
            <a:fillRect/>
          </a:stretch>
        </p:blipFill>
        <p:spPr>
          <a:xfrm>
            <a:off x="5724128" y="843409"/>
            <a:ext cx="3017093" cy="3064130"/>
          </a:xfrm>
          <a:prstGeom prst="rect">
            <a:avLst/>
          </a:prstGeom>
        </p:spPr>
      </p:pic>
      <p:sp>
        <p:nvSpPr>
          <p:cNvPr id="6" name="Content Placeholder 4"/>
          <p:cNvSpPr txBox="1">
            <a:spLocks/>
          </p:cNvSpPr>
          <p:nvPr/>
        </p:nvSpPr>
        <p:spPr>
          <a:xfrm>
            <a:off x="35496" y="4053680"/>
            <a:ext cx="4824536" cy="2664296"/>
          </a:xfrm>
          <a:prstGeom prst="rect">
            <a:avLst/>
          </a:prstGeom>
        </p:spPr>
        <p:txBody>
          <a:bodyPr/>
          <a:lstStyle>
            <a:lvl1pPr marL="190500" indent="-190500" algn="l" rtl="0" eaLnBrk="1" fontAlgn="base" hangingPunct="1">
              <a:spcBef>
                <a:spcPct val="6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1" fontAlgn="base" hangingPunct="1">
              <a:spcBef>
                <a:spcPct val="30000"/>
              </a:spcBef>
              <a:spcAft>
                <a:spcPct val="0"/>
              </a:spcAft>
              <a:buClr>
                <a:schemeClr val="accent1"/>
              </a:buClr>
              <a:buChar char="-"/>
              <a:defRPr>
                <a:solidFill>
                  <a:schemeClr val="tx1"/>
                </a:solidFill>
                <a:latin typeface="+mn-lt"/>
              </a:defRPr>
            </a:lvl2pPr>
            <a:lvl3pPr marL="561975" indent="-179388" algn="l" rtl="0" eaLnBrk="1" fontAlgn="base" hangingPunct="1">
              <a:spcBef>
                <a:spcPct val="30000"/>
              </a:spcBef>
              <a:spcAft>
                <a:spcPct val="0"/>
              </a:spcAft>
              <a:buClr>
                <a:schemeClr val="accent1"/>
              </a:buClr>
              <a:buChar char="-"/>
              <a:defRPr sz="1600">
                <a:solidFill>
                  <a:schemeClr val="tx1"/>
                </a:solidFill>
                <a:latin typeface="+mn-lt"/>
              </a:defRPr>
            </a:lvl3pPr>
            <a:lvl4pPr marL="768350" indent="-204788" algn="l" rtl="0" eaLnBrk="1" fontAlgn="base" hangingPunct="1">
              <a:spcBef>
                <a:spcPct val="30000"/>
              </a:spcBef>
              <a:spcAft>
                <a:spcPct val="0"/>
              </a:spcAft>
              <a:buClr>
                <a:schemeClr val="accent1"/>
              </a:buClr>
              <a:buChar char="-"/>
              <a:defRPr sz="1400">
                <a:solidFill>
                  <a:schemeClr val="tx1"/>
                </a:solidFill>
                <a:latin typeface="+mn-lt"/>
              </a:defRPr>
            </a:lvl4pPr>
            <a:lvl5pPr marL="1050925" indent="-168275" algn="l" rtl="0" eaLnBrk="1" fontAlgn="base" hangingPunct="1">
              <a:spcBef>
                <a:spcPct val="40000"/>
              </a:spcBef>
              <a:spcAft>
                <a:spcPct val="0"/>
              </a:spcAft>
              <a:buClr>
                <a:schemeClr val="accent1"/>
              </a:buClr>
              <a:buChar char="»"/>
              <a:defRPr sz="1200">
                <a:solidFill>
                  <a:schemeClr val="tx1"/>
                </a:solidFill>
                <a:latin typeface="+mn-lt"/>
              </a:defRPr>
            </a:lvl5pPr>
            <a:lvl6pPr marL="15081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9pPr>
          </a:lstStyle>
          <a:p>
            <a:pPr marL="0" indent="0" defTabSz="457200">
              <a:buClr>
                <a:srgbClr val="7B6A58"/>
              </a:buClr>
              <a:buNone/>
            </a:pPr>
            <a:r>
              <a:rPr lang="en-US" sz="1100" dirty="0" err="1" smtClean="0">
                <a:solidFill>
                  <a:srgbClr val="006699"/>
                </a:solidFill>
                <a:latin typeface="Helvetica"/>
              </a:rPr>
              <a:t>Clepa</a:t>
            </a:r>
            <a:r>
              <a:rPr lang="en-US" sz="1100" dirty="0" smtClean="0">
                <a:solidFill>
                  <a:srgbClr val="006699"/>
                </a:solidFill>
                <a:latin typeface="Helvetica"/>
              </a:rPr>
              <a:t> position:</a:t>
            </a:r>
          </a:p>
          <a:p>
            <a:pPr defTabSz="457200">
              <a:buClr>
                <a:srgbClr val="7B6A58"/>
              </a:buClr>
            </a:pPr>
            <a:r>
              <a:rPr lang="en-US" sz="1100" dirty="0">
                <a:solidFill>
                  <a:srgbClr val="006699"/>
                </a:solidFill>
                <a:latin typeface="Helvetica"/>
              </a:rPr>
              <a:t>The benefit of this additional test is </a:t>
            </a:r>
            <a:r>
              <a:rPr lang="en-US" sz="1100" dirty="0" smtClean="0">
                <a:solidFill>
                  <a:srgbClr val="006699"/>
                </a:solidFill>
                <a:latin typeface="Helvetica"/>
              </a:rPr>
              <a:t>unclear </a:t>
            </a:r>
            <a:endParaRPr lang="en-US" sz="1100" dirty="0">
              <a:solidFill>
                <a:srgbClr val="006699"/>
              </a:solidFill>
              <a:latin typeface="Helvetica"/>
            </a:endParaRPr>
          </a:p>
          <a:p>
            <a:pPr defTabSz="457200">
              <a:buClr>
                <a:srgbClr val="7B6A58"/>
              </a:buClr>
            </a:pPr>
            <a:r>
              <a:rPr lang="en-US" sz="1100" dirty="0" smtClean="0">
                <a:solidFill>
                  <a:srgbClr val="006699"/>
                </a:solidFill>
                <a:latin typeface="Helvetica"/>
              </a:rPr>
              <a:t>Aside from one of 2 specific products we are not aware of issues in real world for the majority of CRSs . </a:t>
            </a:r>
          </a:p>
          <a:p>
            <a:pPr defTabSz="457200">
              <a:buClr>
                <a:srgbClr val="7B6A58"/>
              </a:buClr>
            </a:pPr>
            <a:r>
              <a:rPr lang="en-US" altLang="en-US" sz="1100" kern="0" dirty="0" smtClean="0">
                <a:solidFill>
                  <a:srgbClr val="006699"/>
                </a:solidFill>
                <a:latin typeface="Helvetica"/>
              </a:rPr>
              <a:t>Technical Service Group has discussed this procedure and has reservations about its application in approval process </a:t>
            </a:r>
            <a:endParaRPr lang="en-GB" altLang="en-US" sz="1050" kern="0" dirty="0">
              <a:solidFill>
                <a:srgbClr val="54C8E8">
                  <a:lumMod val="50000"/>
                </a:srgbClr>
              </a:solidFill>
              <a:latin typeface="Helvetica"/>
            </a:endParaRPr>
          </a:p>
          <a:p>
            <a:pPr defTabSz="457200">
              <a:buClr>
                <a:srgbClr val="7B6A58"/>
              </a:buClr>
            </a:pPr>
            <a:r>
              <a:rPr lang="en-US" sz="1100" dirty="0">
                <a:solidFill>
                  <a:srgbClr val="006699"/>
                </a:solidFill>
                <a:latin typeface="Helvetica"/>
              </a:rPr>
              <a:t>The term “fixture points” needs to be </a:t>
            </a:r>
            <a:r>
              <a:rPr lang="en-US" sz="1100" dirty="0" smtClean="0">
                <a:solidFill>
                  <a:srgbClr val="006699"/>
                </a:solidFill>
                <a:latin typeface="Helvetica"/>
              </a:rPr>
              <a:t>defined / clarified . </a:t>
            </a:r>
          </a:p>
          <a:p>
            <a:pPr defTabSz="457200">
              <a:buClr>
                <a:srgbClr val="7B6A58"/>
              </a:buClr>
            </a:pPr>
            <a:r>
              <a:rPr lang="en-US" sz="1100" dirty="0" smtClean="0">
                <a:solidFill>
                  <a:srgbClr val="006699"/>
                </a:solidFill>
                <a:latin typeface="Helvetica"/>
              </a:rPr>
              <a:t>Need to test the procedure before it is adopted </a:t>
            </a:r>
            <a:endParaRPr lang="en-US" sz="1100" dirty="0">
              <a:solidFill>
                <a:srgbClr val="006699"/>
              </a:solidFill>
              <a:latin typeface="Helvetica"/>
            </a:endParaRPr>
          </a:p>
          <a:p>
            <a:pPr defTabSz="457200">
              <a:buClr>
                <a:srgbClr val="7B6A58"/>
              </a:buClr>
            </a:pPr>
            <a:endParaRPr lang="en-GB" altLang="en-US" sz="1050" kern="0" dirty="0" smtClean="0">
              <a:solidFill>
                <a:srgbClr val="54C8E8">
                  <a:lumMod val="50000"/>
                </a:srgbClr>
              </a:solidFill>
              <a:latin typeface="Helvetica"/>
            </a:endParaRPr>
          </a:p>
          <a:p>
            <a:pPr lvl="3" defTabSz="457200">
              <a:buClr>
                <a:srgbClr val="7B6A58"/>
              </a:buClr>
            </a:pPr>
            <a:endParaRPr lang="en-GB" altLang="en-US" sz="900" kern="0" dirty="0" smtClean="0">
              <a:solidFill>
                <a:srgbClr val="54C8E8">
                  <a:lumMod val="50000"/>
                </a:srgbClr>
              </a:solidFill>
              <a:latin typeface="Helvetica"/>
            </a:endParaRPr>
          </a:p>
        </p:txBody>
      </p:sp>
      <p:grpSp>
        <p:nvGrpSpPr>
          <p:cNvPr id="7" name="Gruppieren 7"/>
          <p:cNvGrpSpPr/>
          <p:nvPr/>
        </p:nvGrpSpPr>
        <p:grpSpPr>
          <a:xfrm>
            <a:off x="5940152" y="4053680"/>
            <a:ext cx="2306807" cy="2085876"/>
            <a:chOff x="0" y="0"/>
            <a:chExt cx="2028571" cy="1990476"/>
          </a:xfrm>
        </p:grpSpPr>
        <p:pic>
          <p:nvPicPr>
            <p:cNvPr id="8" name="Grafik 8"/>
            <p:cNvPicPr>
              <a:picLocks noChangeAspect="1"/>
            </p:cNvPicPr>
            <p:nvPr/>
          </p:nvPicPr>
          <p:blipFill>
            <a:blip r:embed="rId3"/>
            <a:stretch>
              <a:fillRect/>
            </a:stretch>
          </p:blipFill>
          <p:spPr>
            <a:xfrm>
              <a:off x="0" y="0"/>
              <a:ext cx="2028571" cy="1990476"/>
            </a:xfrm>
            <a:prstGeom prst="rect">
              <a:avLst/>
            </a:prstGeom>
          </p:spPr>
        </p:pic>
        <p:sp>
          <p:nvSpPr>
            <p:cNvPr id="9" name="Ellipse 8"/>
            <p:cNvSpPr/>
            <p:nvPr/>
          </p:nvSpPr>
          <p:spPr>
            <a:xfrm rot="793928">
              <a:off x="1174256" y="1186980"/>
              <a:ext cx="413827" cy="4286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de-DE" sz="1100"/>
            </a:p>
          </p:txBody>
        </p:sp>
      </p:grpSp>
    </p:spTree>
    <p:extLst>
      <p:ext uri="{BB962C8B-B14F-4D97-AF65-F5344CB8AC3E}">
        <p14:creationId xmlns:p14="http://schemas.microsoft.com/office/powerpoint/2010/main" val="327893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GRSP </a:t>
            </a:r>
            <a:r>
              <a:rPr lang="en-GB" cap="none" dirty="0"/>
              <a:t>Working Document - </a:t>
            </a:r>
            <a:r>
              <a:rPr lang="en-GB" dirty="0" smtClean="0"/>
              <a:t>GRSP-2017-13</a:t>
            </a:r>
            <a:r>
              <a:rPr lang="en-GB" cap="none" dirty="0" smtClean="0"/>
              <a:t>e</a:t>
            </a:r>
            <a:endParaRPr lang="de-DE" dirty="0"/>
          </a:p>
        </p:txBody>
      </p:sp>
      <p:sp>
        <p:nvSpPr>
          <p:cNvPr id="3" name="Inhaltsplatzhalter 2"/>
          <p:cNvSpPr>
            <a:spLocks noGrp="1"/>
          </p:cNvSpPr>
          <p:nvPr>
            <p:ph sz="quarter" idx="10"/>
          </p:nvPr>
        </p:nvSpPr>
        <p:spPr>
          <a:xfrm>
            <a:off x="468313" y="1196975"/>
            <a:ext cx="8280400" cy="2520057"/>
          </a:xfrm>
        </p:spPr>
        <p:txBody>
          <a:bodyPr/>
          <a:lstStyle/>
          <a:p>
            <a:pPr marL="0" indent="0">
              <a:buNone/>
            </a:pPr>
            <a:r>
              <a:rPr lang="en-US" sz="2000" dirty="0"/>
              <a:t>Amend 7.2.1.1.</a:t>
            </a:r>
          </a:p>
          <a:p>
            <a:pPr marL="0" indent="0">
              <a:buNone/>
            </a:pPr>
            <a:r>
              <a:rPr lang="en-US" sz="1400" dirty="0"/>
              <a:t>The buckle shall be so designed as to preclude any possibility of incorrect manipulation. This means, inter/alia, that it shall not be possible for the buckle to be left in a partially closed position; it shall not be possible to exchange the buckle parts inadvertently when the buckle is being locked; the buckle shall only lock when all parts are engaged. Wherever the buckle </a:t>
            </a:r>
            <a:r>
              <a:rPr lang="en-US" sz="1400" b="1" dirty="0">
                <a:solidFill>
                  <a:srgbClr val="FF0000"/>
                </a:solidFill>
              </a:rPr>
              <a:t>and /or the tongue </a:t>
            </a:r>
            <a:r>
              <a:rPr lang="en-US" sz="1400" dirty="0"/>
              <a:t>are is in contact with the child, it shall not be narrower than the minimum width of strap as specified in paragraph 7.2.4.1.1 below. This paragraph is not applicable to belt assemblies already approved according to </a:t>
            </a:r>
            <a:r>
              <a:rPr lang="en-US" sz="1400" strike="sngStrike" dirty="0"/>
              <a:t>ECE</a:t>
            </a:r>
            <a:r>
              <a:rPr lang="en-US" sz="1400" dirty="0"/>
              <a:t> Regulation No. 16 or any equivalent standard in force. In the case of a "Special Needs Restraint" only the buckle on the primary means of restraint need comply with the requirements of this paragraph 7.2.1.1. to paragraph 7.2.1.9. inclusive."</a:t>
            </a:r>
          </a:p>
          <a:p>
            <a:pPr marL="0" indent="0">
              <a:buNone/>
            </a:pPr>
            <a:endParaRPr lang="de-DE" sz="2000" dirty="0"/>
          </a:p>
        </p:txBody>
      </p:sp>
      <p:sp>
        <p:nvSpPr>
          <p:cNvPr id="5" name="Content Placeholder 4"/>
          <p:cNvSpPr txBox="1">
            <a:spLocks/>
          </p:cNvSpPr>
          <p:nvPr/>
        </p:nvSpPr>
        <p:spPr>
          <a:xfrm>
            <a:off x="457200" y="3933056"/>
            <a:ext cx="8524876" cy="2088232"/>
          </a:xfrm>
          <a:prstGeom prst="rect">
            <a:avLst/>
          </a:prstGeom>
        </p:spPr>
        <p:txBody>
          <a:bodyPr/>
          <a:lstStyle>
            <a:lvl1pPr marL="190500" indent="-190500" algn="l" rtl="0" eaLnBrk="1" fontAlgn="base" hangingPunct="1">
              <a:spcBef>
                <a:spcPct val="6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1" fontAlgn="base" hangingPunct="1">
              <a:spcBef>
                <a:spcPct val="30000"/>
              </a:spcBef>
              <a:spcAft>
                <a:spcPct val="0"/>
              </a:spcAft>
              <a:buClr>
                <a:schemeClr val="accent1"/>
              </a:buClr>
              <a:buChar char="-"/>
              <a:defRPr>
                <a:solidFill>
                  <a:schemeClr val="tx1"/>
                </a:solidFill>
                <a:latin typeface="+mn-lt"/>
              </a:defRPr>
            </a:lvl2pPr>
            <a:lvl3pPr marL="561975" indent="-179388" algn="l" rtl="0" eaLnBrk="1" fontAlgn="base" hangingPunct="1">
              <a:spcBef>
                <a:spcPct val="30000"/>
              </a:spcBef>
              <a:spcAft>
                <a:spcPct val="0"/>
              </a:spcAft>
              <a:buClr>
                <a:schemeClr val="accent1"/>
              </a:buClr>
              <a:buChar char="-"/>
              <a:defRPr sz="1600">
                <a:solidFill>
                  <a:schemeClr val="tx1"/>
                </a:solidFill>
                <a:latin typeface="+mn-lt"/>
              </a:defRPr>
            </a:lvl3pPr>
            <a:lvl4pPr marL="768350" indent="-204788" algn="l" rtl="0" eaLnBrk="1" fontAlgn="base" hangingPunct="1">
              <a:spcBef>
                <a:spcPct val="30000"/>
              </a:spcBef>
              <a:spcAft>
                <a:spcPct val="0"/>
              </a:spcAft>
              <a:buClr>
                <a:schemeClr val="accent1"/>
              </a:buClr>
              <a:buChar char="-"/>
              <a:defRPr sz="1400">
                <a:solidFill>
                  <a:schemeClr val="tx1"/>
                </a:solidFill>
                <a:latin typeface="+mn-lt"/>
              </a:defRPr>
            </a:lvl4pPr>
            <a:lvl5pPr marL="1050925" indent="-168275" algn="l" rtl="0" eaLnBrk="1" fontAlgn="base" hangingPunct="1">
              <a:spcBef>
                <a:spcPct val="40000"/>
              </a:spcBef>
              <a:spcAft>
                <a:spcPct val="0"/>
              </a:spcAft>
              <a:buClr>
                <a:schemeClr val="accent1"/>
              </a:buClr>
              <a:buChar char="»"/>
              <a:defRPr sz="1200">
                <a:solidFill>
                  <a:schemeClr val="tx1"/>
                </a:solidFill>
                <a:latin typeface="+mn-lt"/>
              </a:defRPr>
            </a:lvl5pPr>
            <a:lvl6pPr marL="15081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defRPr>
            </a:lvl9pPr>
          </a:lstStyle>
          <a:p>
            <a:pPr marL="0" indent="0" defTabSz="457200">
              <a:buClr>
                <a:srgbClr val="7B6A58"/>
              </a:buClr>
              <a:buNone/>
            </a:pPr>
            <a:r>
              <a:rPr lang="en-US" sz="1400" dirty="0" err="1" smtClean="0">
                <a:solidFill>
                  <a:srgbClr val="54C8E8">
                    <a:lumMod val="50000"/>
                  </a:srgbClr>
                </a:solidFill>
                <a:latin typeface="Helvetica"/>
              </a:rPr>
              <a:t>Clepa</a:t>
            </a:r>
            <a:r>
              <a:rPr lang="en-US" sz="1400" dirty="0" smtClean="0">
                <a:solidFill>
                  <a:srgbClr val="54C8E8">
                    <a:lumMod val="50000"/>
                  </a:srgbClr>
                </a:solidFill>
                <a:latin typeface="Helvetica"/>
              </a:rPr>
              <a:t> Position </a:t>
            </a:r>
          </a:p>
          <a:p>
            <a:pPr marL="0" indent="0" defTabSz="457200">
              <a:buClr>
                <a:srgbClr val="7B6A58"/>
              </a:buClr>
              <a:buNone/>
            </a:pPr>
            <a:endParaRPr lang="en-US" sz="1400" dirty="0" smtClean="0">
              <a:solidFill>
                <a:srgbClr val="54C8E8">
                  <a:lumMod val="50000"/>
                </a:srgbClr>
              </a:solidFill>
              <a:latin typeface="Helvetica"/>
            </a:endParaRPr>
          </a:p>
          <a:p>
            <a:pPr defTabSz="457200">
              <a:buClr>
                <a:srgbClr val="7B6A58"/>
              </a:buClr>
            </a:pPr>
            <a:r>
              <a:rPr lang="en-US" sz="1400" dirty="0" smtClean="0">
                <a:solidFill>
                  <a:srgbClr val="54C8E8">
                    <a:lumMod val="50000"/>
                  </a:srgbClr>
                </a:solidFill>
                <a:latin typeface="Helvetica"/>
              </a:rPr>
              <a:t>CLEPA </a:t>
            </a:r>
            <a:r>
              <a:rPr lang="en-US" sz="1400" dirty="0">
                <a:solidFill>
                  <a:srgbClr val="54C8E8">
                    <a:lumMod val="50000"/>
                  </a:srgbClr>
                </a:solidFill>
                <a:latin typeface="Helvetica"/>
              </a:rPr>
              <a:t>assumes that this proposal aims to prevent concentrated loading from the entire buckle assembly of integral child restraint systems. </a:t>
            </a:r>
            <a:endParaRPr lang="en-US" sz="1400" dirty="0" smtClean="0">
              <a:solidFill>
                <a:srgbClr val="54C8E8">
                  <a:lumMod val="50000"/>
                </a:srgbClr>
              </a:solidFill>
              <a:latin typeface="Helvetica"/>
            </a:endParaRPr>
          </a:p>
          <a:p>
            <a:pPr defTabSz="457200">
              <a:buClr>
                <a:srgbClr val="7B6A58"/>
              </a:buClr>
            </a:pPr>
            <a:r>
              <a:rPr lang="en-US" sz="1400" dirty="0" smtClean="0">
                <a:solidFill>
                  <a:srgbClr val="54C8E8">
                    <a:lumMod val="50000"/>
                  </a:srgbClr>
                </a:solidFill>
                <a:latin typeface="Helvetica"/>
              </a:rPr>
              <a:t>We </a:t>
            </a:r>
            <a:r>
              <a:rPr lang="en-US" sz="1400" dirty="0">
                <a:solidFill>
                  <a:srgbClr val="54C8E8">
                    <a:lumMod val="50000"/>
                  </a:srgbClr>
                </a:solidFill>
                <a:latin typeface="Helvetica"/>
              </a:rPr>
              <a:t>therefore support the proposal</a:t>
            </a:r>
            <a:r>
              <a:rPr lang="en-US" sz="1400" dirty="0" smtClean="0">
                <a:solidFill>
                  <a:srgbClr val="54C8E8">
                    <a:lumMod val="50000"/>
                  </a:srgbClr>
                </a:solidFill>
                <a:latin typeface="Helvetica"/>
              </a:rPr>
              <a:t>.</a:t>
            </a:r>
          </a:p>
          <a:p>
            <a:pPr marL="0" indent="0" defTabSz="457200">
              <a:buClr>
                <a:srgbClr val="7B6A58"/>
              </a:buClr>
              <a:buNone/>
            </a:pPr>
            <a:endParaRPr lang="en-US" altLang="en-US" sz="1400" kern="0" dirty="0">
              <a:solidFill>
                <a:srgbClr val="54C8E8">
                  <a:lumMod val="50000"/>
                </a:srgbClr>
              </a:solidFill>
              <a:latin typeface="Helvetica"/>
            </a:endParaRPr>
          </a:p>
        </p:txBody>
      </p:sp>
    </p:spTree>
    <p:extLst>
      <p:ext uri="{BB962C8B-B14F-4D97-AF65-F5344CB8AC3E}">
        <p14:creationId xmlns:p14="http://schemas.microsoft.com/office/powerpoint/2010/main" val="2708750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pter Slide -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Slide - Pho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Slide - Blank">
  <a:themeElements>
    <a:clrScheme name="CLEPA Colors">
      <a:dk1>
        <a:srgbClr val="67737A"/>
      </a:dk1>
      <a:lt1>
        <a:sysClr val="window" lastClr="FFFFFF"/>
      </a:lt1>
      <a:dk2>
        <a:srgbClr val="67737A"/>
      </a:dk2>
      <a:lt2>
        <a:srgbClr val="EEECE1"/>
      </a:lt2>
      <a:accent1>
        <a:srgbClr val="DBE5F1"/>
      </a:accent1>
      <a:accent2>
        <a:srgbClr val="B8CCE4"/>
      </a:accent2>
      <a:accent3>
        <a:srgbClr val="95B3D7"/>
      </a:accent3>
      <a:accent4>
        <a:srgbClr val="366092"/>
      </a:accent4>
      <a:accent5>
        <a:srgbClr val="244061"/>
      </a:accent5>
      <a:accent6>
        <a:srgbClr val="002060"/>
      </a:accent6>
      <a:hlink>
        <a:srgbClr val="00578E"/>
      </a:hlink>
      <a:folHlink>
        <a:srgbClr val="0057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vantGarde"/>
        <a:ea typeface="ＭＳ Ｐゴシック"/>
        <a:cs typeface=""/>
      </a:majorFont>
      <a:minorFont>
        <a:latin typeface="RotisSemiSan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Tx/>
          <a:buSzTx/>
          <a:buFontTx/>
          <a:buChar char="–"/>
          <a:tabLst/>
          <a:defRPr kumimoji="0" lang="en-GB" sz="2800" b="0" i="0" u="none" strike="noStrike" cap="none" normalizeH="0" baseline="0" smtClean="0">
            <a:ln>
              <a:noFill/>
            </a:ln>
            <a:solidFill>
              <a:srgbClr val="747474"/>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Tx/>
          <a:buSzTx/>
          <a:buFontTx/>
          <a:buChar char="–"/>
          <a:tabLst/>
          <a:defRPr kumimoji="0" lang="en-GB" sz="2800" b="0" i="0" u="none" strike="noStrike" cap="none" normalizeH="0" baseline="0" smtClean="0">
            <a:ln>
              <a:noFill/>
            </a:ln>
            <a:solidFill>
              <a:srgbClr val="747474"/>
            </a:solidFill>
            <a:effectLst/>
            <a:latin typeface="Arial" pitchFamily="34" charset="0"/>
            <a:ea typeface="ＭＳ Ｐゴシック"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Default Slide">
  <a:themeElements>
    <a:clrScheme name="CLEPA Colors">
      <a:dk1>
        <a:srgbClr val="67737A"/>
      </a:dk1>
      <a:lt1>
        <a:sysClr val="window" lastClr="FFFFFF"/>
      </a:lt1>
      <a:dk2>
        <a:srgbClr val="67737A"/>
      </a:dk2>
      <a:lt2>
        <a:srgbClr val="EEECE1"/>
      </a:lt2>
      <a:accent1>
        <a:srgbClr val="DBE5F1"/>
      </a:accent1>
      <a:accent2>
        <a:srgbClr val="B8CCE4"/>
      </a:accent2>
      <a:accent3>
        <a:srgbClr val="95B3D7"/>
      </a:accent3>
      <a:accent4>
        <a:srgbClr val="366092"/>
      </a:accent4>
      <a:accent5>
        <a:srgbClr val="244061"/>
      </a:accent5>
      <a:accent6>
        <a:srgbClr val="002060"/>
      </a:accent6>
      <a:hlink>
        <a:srgbClr val="00578E"/>
      </a:hlink>
      <a:folHlink>
        <a:srgbClr val="0057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Chapter Slide -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Chapter Slide -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EPA Colors">
    <a:dk1>
      <a:srgbClr val="67737A"/>
    </a:dk1>
    <a:lt1>
      <a:sysClr val="window" lastClr="FFFFFF"/>
    </a:lt1>
    <a:dk2>
      <a:srgbClr val="67737A"/>
    </a:dk2>
    <a:lt2>
      <a:srgbClr val="EEECE1"/>
    </a:lt2>
    <a:accent1>
      <a:srgbClr val="DBE5F1"/>
    </a:accent1>
    <a:accent2>
      <a:srgbClr val="B8CCE4"/>
    </a:accent2>
    <a:accent3>
      <a:srgbClr val="95B3D7"/>
    </a:accent3>
    <a:accent4>
      <a:srgbClr val="366092"/>
    </a:accent4>
    <a:accent5>
      <a:srgbClr val="244061"/>
    </a:accent5>
    <a:accent6>
      <a:srgbClr val="002060"/>
    </a:accent6>
    <a:hlink>
      <a:srgbClr val="00578E"/>
    </a:hlink>
    <a:folHlink>
      <a:srgbClr val="00578E"/>
    </a:folHlink>
  </a:clrScheme>
</a:themeOverride>
</file>

<file path=docProps/app.xml><?xml version="1.0" encoding="utf-8"?>
<Properties xmlns="http://schemas.openxmlformats.org/officeDocument/2006/extended-properties" xmlns:vt="http://schemas.openxmlformats.org/officeDocument/2006/docPropsVTypes">
  <Template>clepa</Template>
  <TotalTime>1095</TotalTime>
  <Words>1085</Words>
  <Application>Microsoft Office PowerPoint</Application>
  <PresentationFormat>On-screen Show (4:3)</PresentationFormat>
  <Paragraphs>53</Paragraphs>
  <Slides>6</Slides>
  <Notes>2</Notes>
  <HiddenSlides>0</HiddenSlides>
  <MMClips>0</MMClips>
  <ScaleCrop>false</ScaleCrop>
  <HeadingPairs>
    <vt:vector size="4" baseType="variant">
      <vt:variant>
        <vt:lpstr>Theme</vt:lpstr>
      </vt:variant>
      <vt:variant>
        <vt:i4>8</vt:i4>
      </vt:variant>
      <vt:variant>
        <vt:lpstr>Slide Titles</vt:lpstr>
      </vt:variant>
      <vt:variant>
        <vt:i4>6</vt:i4>
      </vt:variant>
    </vt:vector>
  </HeadingPairs>
  <TitlesOfParts>
    <vt:vector size="14" baseType="lpstr">
      <vt:lpstr>Chapter Slide - Dark</vt:lpstr>
      <vt:lpstr>Chapter Slide - Photo</vt:lpstr>
      <vt:lpstr>Default Slide - Blank</vt:lpstr>
      <vt:lpstr>Blank Slide</vt:lpstr>
      <vt:lpstr>6_Nouvelle présentation</vt:lpstr>
      <vt:lpstr>1_Default Slide</vt:lpstr>
      <vt:lpstr>1_Chapter Slide - Dark</vt:lpstr>
      <vt:lpstr>2_Chapter Slide - Dark</vt:lpstr>
      <vt:lpstr>Review of GRSP-2017-13e Proposal for amendments to R44  11/05/17</vt:lpstr>
      <vt:lpstr>GRSP Working Document - GRSP-2017-13e </vt:lpstr>
      <vt:lpstr>GRSP Working Document - GRSP-2017-13e </vt:lpstr>
      <vt:lpstr>GRSP Working Document - GRSP-2017-13e </vt:lpstr>
      <vt:lpstr>GRSP Working Document - GRSP-2017-13e </vt:lpstr>
      <vt:lpstr>GRSP Working Document - GRSP-2017-13e</vt:lpstr>
    </vt:vector>
  </TitlesOfParts>
  <Company>CLEPA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LMD Roadmap</dc:title>
  <dc:creator>Bendjellal, Farid</dc:creator>
  <cp:lastModifiedBy>Gianotti</cp:lastModifiedBy>
  <cp:revision>513</cp:revision>
  <cp:lastPrinted>2015-02-16T09:49:46Z</cp:lastPrinted>
  <dcterms:created xsi:type="dcterms:W3CDTF">2013-09-27T08:35:26Z</dcterms:created>
  <dcterms:modified xsi:type="dcterms:W3CDTF">2017-05-11T09:06:59Z</dcterms:modified>
</cp:coreProperties>
</file>