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handoutMasterIdLst>
    <p:handoutMasterId r:id="rId10"/>
  </p:handoutMasterIdLst>
  <p:sldIdLst>
    <p:sldId id="257" r:id="rId2"/>
    <p:sldId id="258" r:id="rId3"/>
    <p:sldId id="262" r:id="rId4"/>
    <p:sldId id="259" r:id="rId5"/>
    <p:sldId id="261" r:id="rId6"/>
    <p:sldId id="263" r:id="rId7"/>
    <p:sldId id="260" r:id="rId8"/>
  </p:sldIdLst>
  <p:sldSz cx="9144000" cy="6858000" type="screen4x3"/>
  <p:notesSz cx="6797675" cy="9926638"/>
  <p:defaultTextStyle>
    <a:defPPr>
      <a:defRPr lang="en-GB"/>
    </a:defPPr>
    <a:lvl1pPr algn="l" rtl="0" fontAlgn="base">
      <a:spcBef>
        <a:spcPct val="0"/>
      </a:spcBef>
      <a:spcAft>
        <a:spcPct val="0"/>
      </a:spcAft>
      <a:defRPr sz="1200" kern="1200">
        <a:solidFill>
          <a:srgbClr val="0F5494"/>
        </a:solidFill>
        <a:latin typeface="Verdana" pitchFamily="34" charset="0"/>
        <a:ea typeface="+mn-ea"/>
        <a:cs typeface="+mn-cs"/>
      </a:defRPr>
    </a:lvl1pPr>
    <a:lvl2pPr marL="457200" algn="l" rtl="0" fontAlgn="base">
      <a:spcBef>
        <a:spcPct val="0"/>
      </a:spcBef>
      <a:spcAft>
        <a:spcPct val="0"/>
      </a:spcAft>
      <a:defRPr sz="1200" kern="1200">
        <a:solidFill>
          <a:srgbClr val="0F5494"/>
        </a:solidFill>
        <a:latin typeface="Verdana" pitchFamily="34" charset="0"/>
        <a:ea typeface="+mn-ea"/>
        <a:cs typeface="+mn-cs"/>
      </a:defRPr>
    </a:lvl2pPr>
    <a:lvl3pPr marL="914400" algn="l" rtl="0" fontAlgn="base">
      <a:spcBef>
        <a:spcPct val="0"/>
      </a:spcBef>
      <a:spcAft>
        <a:spcPct val="0"/>
      </a:spcAft>
      <a:defRPr sz="1200" kern="1200">
        <a:solidFill>
          <a:srgbClr val="0F5494"/>
        </a:solidFill>
        <a:latin typeface="Verdana" pitchFamily="34" charset="0"/>
        <a:ea typeface="+mn-ea"/>
        <a:cs typeface="+mn-cs"/>
      </a:defRPr>
    </a:lvl3pPr>
    <a:lvl4pPr marL="1371600" algn="l" rtl="0" fontAlgn="base">
      <a:spcBef>
        <a:spcPct val="0"/>
      </a:spcBef>
      <a:spcAft>
        <a:spcPct val="0"/>
      </a:spcAft>
      <a:defRPr sz="1200" kern="1200">
        <a:solidFill>
          <a:srgbClr val="0F5494"/>
        </a:solidFill>
        <a:latin typeface="Verdana" pitchFamily="34" charset="0"/>
        <a:ea typeface="+mn-ea"/>
        <a:cs typeface="+mn-cs"/>
      </a:defRPr>
    </a:lvl4pPr>
    <a:lvl5pPr marL="1828800" algn="l" rtl="0" fontAlgn="base">
      <a:spcBef>
        <a:spcPct val="0"/>
      </a:spcBef>
      <a:spcAft>
        <a:spcPct val="0"/>
      </a:spcAft>
      <a:defRPr sz="1200" kern="1200">
        <a:solidFill>
          <a:srgbClr val="0F5494"/>
        </a:solidFill>
        <a:latin typeface="Verdana" pitchFamily="34" charset="0"/>
        <a:ea typeface="+mn-ea"/>
        <a:cs typeface="+mn-cs"/>
      </a:defRPr>
    </a:lvl5pPr>
    <a:lvl6pPr marL="2286000" algn="l" defTabSz="914400" rtl="0" eaLnBrk="1" latinLnBrk="0" hangingPunct="1">
      <a:defRPr sz="1200" kern="1200">
        <a:solidFill>
          <a:srgbClr val="0F5494"/>
        </a:solidFill>
        <a:latin typeface="Verdana" pitchFamily="34" charset="0"/>
        <a:ea typeface="+mn-ea"/>
        <a:cs typeface="+mn-cs"/>
      </a:defRPr>
    </a:lvl6pPr>
    <a:lvl7pPr marL="2743200" algn="l" defTabSz="914400" rtl="0" eaLnBrk="1" latinLnBrk="0" hangingPunct="1">
      <a:defRPr sz="1200" kern="1200">
        <a:solidFill>
          <a:srgbClr val="0F5494"/>
        </a:solidFill>
        <a:latin typeface="Verdana" pitchFamily="34" charset="0"/>
        <a:ea typeface="+mn-ea"/>
        <a:cs typeface="+mn-cs"/>
      </a:defRPr>
    </a:lvl7pPr>
    <a:lvl8pPr marL="3200400" algn="l" defTabSz="914400" rtl="0" eaLnBrk="1" latinLnBrk="0" hangingPunct="1">
      <a:defRPr sz="1200" kern="1200">
        <a:solidFill>
          <a:srgbClr val="0F5494"/>
        </a:solidFill>
        <a:latin typeface="Verdana" pitchFamily="34" charset="0"/>
        <a:ea typeface="+mn-ea"/>
        <a:cs typeface="+mn-cs"/>
      </a:defRPr>
    </a:lvl8pPr>
    <a:lvl9pPr marL="3657600" algn="l" defTabSz="914400" rtl="0" eaLnBrk="1" latinLnBrk="0" hangingPunct="1">
      <a:defRPr sz="1200" kern="1200">
        <a:solidFill>
          <a:srgbClr val="0F5494"/>
        </a:solidFill>
        <a:latin typeface="Verdan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166CF"/>
    <a:srgbClr val="3E6FD2"/>
    <a:srgbClr val="2D5EC1"/>
    <a:srgbClr val="BDDEFF"/>
    <a:srgbClr val="99CCFF"/>
    <a:srgbClr val="808080"/>
    <a:srgbClr val="FFD624"/>
    <a:srgbClr val="0F549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5" d="100"/>
          <a:sy n="75" d="100"/>
        </p:scale>
        <p:origin x="-1579" y="-19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0" name="Rectangle 2"/>
          <p:cNvSpPr>
            <a:spLocks noGrp="1" noChangeArrowheads="1"/>
          </p:cNvSpPr>
          <p:nvPr>
            <p:ph type="hdr" sz="quarter"/>
          </p:nvPr>
        </p:nvSpPr>
        <p:spPr bwMode="auto">
          <a:xfrm>
            <a:off x="0" y="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a:solidFill>
                  <a:schemeClr val="tx1"/>
                </a:solidFill>
                <a:latin typeface="Arial" charset="0"/>
              </a:defRPr>
            </a:lvl1pPr>
          </a:lstStyle>
          <a:p>
            <a:endParaRPr lang="en-GB" altLang="en-US"/>
          </a:p>
        </p:txBody>
      </p:sp>
      <p:sp>
        <p:nvSpPr>
          <p:cNvPr id="37891" name="Rectangle 3"/>
          <p:cNvSpPr>
            <a:spLocks noGrp="1" noChangeArrowheads="1"/>
          </p:cNvSpPr>
          <p:nvPr>
            <p:ph type="dt" sz="quarter" idx="1"/>
          </p:nvPr>
        </p:nvSpPr>
        <p:spPr bwMode="auto">
          <a:xfrm>
            <a:off x="3849688" y="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a:solidFill>
                  <a:schemeClr val="tx1"/>
                </a:solidFill>
                <a:latin typeface="Arial" charset="0"/>
              </a:defRPr>
            </a:lvl1pPr>
          </a:lstStyle>
          <a:p>
            <a:endParaRPr lang="en-GB" altLang="en-US"/>
          </a:p>
        </p:txBody>
      </p:sp>
      <p:sp>
        <p:nvSpPr>
          <p:cNvPr id="37892" name="Rectangle 4"/>
          <p:cNvSpPr>
            <a:spLocks noGrp="1" noChangeArrowheads="1"/>
          </p:cNvSpPr>
          <p:nvPr>
            <p:ph type="ftr" sz="quarter" idx="2"/>
          </p:nvPr>
        </p:nvSpPr>
        <p:spPr bwMode="auto">
          <a:xfrm>
            <a:off x="0" y="9428163"/>
            <a:ext cx="2946400"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a:solidFill>
                  <a:schemeClr val="tx1"/>
                </a:solidFill>
                <a:latin typeface="Arial" charset="0"/>
              </a:defRPr>
            </a:lvl1pPr>
          </a:lstStyle>
          <a:p>
            <a:endParaRPr lang="en-GB" altLang="en-US"/>
          </a:p>
        </p:txBody>
      </p:sp>
      <p:sp>
        <p:nvSpPr>
          <p:cNvPr id="37893" name="Rectangle 5"/>
          <p:cNvSpPr>
            <a:spLocks noGrp="1" noChangeArrowheads="1"/>
          </p:cNvSpPr>
          <p:nvPr>
            <p:ph type="sldNum" sz="quarter" idx="3"/>
          </p:nvPr>
        </p:nvSpPr>
        <p:spPr bwMode="auto">
          <a:xfrm>
            <a:off x="3849688" y="9428163"/>
            <a:ext cx="2946400"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a:solidFill>
                  <a:schemeClr val="tx1"/>
                </a:solidFill>
                <a:latin typeface="Arial" charset="0"/>
              </a:defRPr>
            </a:lvl1pPr>
          </a:lstStyle>
          <a:p>
            <a:fld id="{F4332849-0EA2-4CDD-8C7E-E5DD552E19D7}" type="slidenum">
              <a:rPr lang="en-GB" altLang="en-US"/>
              <a:pPr/>
              <a:t>‹#›</a:t>
            </a:fld>
            <a:endParaRPr lang="en-GB" altLang="en-US"/>
          </a:p>
        </p:txBody>
      </p:sp>
    </p:spTree>
    <p:extLst>
      <p:ext uri="{BB962C8B-B14F-4D97-AF65-F5344CB8AC3E}">
        <p14:creationId xmlns:p14="http://schemas.microsoft.com/office/powerpoint/2010/main" val="3415185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6866" name="Rectangle 2"/>
          <p:cNvSpPr>
            <a:spLocks noGrp="1" noChangeArrowheads="1"/>
          </p:cNvSpPr>
          <p:nvPr>
            <p:ph type="hdr" sz="quarter"/>
          </p:nvPr>
        </p:nvSpPr>
        <p:spPr bwMode="auto">
          <a:xfrm>
            <a:off x="0" y="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a:solidFill>
                  <a:schemeClr val="tx1"/>
                </a:solidFill>
                <a:latin typeface="Arial" charset="0"/>
              </a:defRPr>
            </a:lvl1pPr>
          </a:lstStyle>
          <a:p>
            <a:endParaRPr lang="en-GB" altLang="en-US"/>
          </a:p>
        </p:txBody>
      </p:sp>
      <p:sp>
        <p:nvSpPr>
          <p:cNvPr id="36867" name="Rectangle 3"/>
          <p:cNvSpPr>
            <a:spLocks noGrp="1" noChangeArrowheads="1"/>
          </p:cNvSpPr>
          <p:nvPr>
            <p:ph type="dt" idx="1"/>
          </p:nvPr>
        </p:nvSpPr>
        <p:spPr bwMode="auto">
          <a:xfrm>
            <a:off x="3849688" y="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a:solidFill>
                  <a:schemeClr val="tx1"/>
                </a:solidFill>
                <a:latin typeface="Arial" charset="0"/>
              </a:defRPr>
            </a:lvl1pPr>
          </a:lstStyle>
          <a:p>
            <a:endParaRPr lang="en-GB" altLang="en-US"/>
          </a:p>
        </p:txBody>
      </p:sp>
      <p:sp>
        <p:nvSpPr>
          <p:cNvPr id="36868" name="Rectangle 4"/>
          <p:cNvSpPr>
            <a:spLocks noGrp="1" noRot="1" noChangeAspect="1" noChangeArrowheads="1" noTextEdit="1"/>
          </p:cNvSpPr>
          <p:nvPr>
            <p:ph type="sldImg" idx="2"/>
          </p:nvPr>
        </p:nvSpPr>
        <p:spPr bwMode="auto">
          <a:xfrm>
            <a:off x="917575" y="744538"/>
            <a:ext cx="4964113" cy="3722687"/>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6869" name="Rectangle 5"/>
          <p:cNvSpPr>
            <a:spLocks noGrp="1" noChangeArrowheads="1"/>
          </p:cNvSpPr>
          <p:nvPr>
            <p:ph type="body" sz="quarter" idx="3"/>
          </p:nvPr>
        </p:nvSpPr>
        <p:spPr bwMode="auto">
          <a:xfrm>
            <a:off x="679450" y="4714875"/>
            <a:ext cx="5438775" cy="4467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36870" name="Rectangle 6"/>
          <p:cNvSpPr>
            <a:spLocks noGrp="1" noChangeArrowheads="1"/>
          </p:cNvSpPr>
          <p:nvPr>
            <p:ph type="ftr" sz="quarter" idx="4"/>
          </p:nvPr>
        </p:nvSpPr>
        <p:spPr bwMode="auto">
          <a:xfrm>
            <a:off x="0" y="9428163"/>
            <a:ext cx="2946400"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a:solidFill>
                  <a:schemeClr val="tx1"/>
                </a:solidFill>
                <a:latin typeface="Arial" charset="0"/>
              </a:defRPr>
            </a:lvl1pPr>
          </a:lstStyle>
          <a:p>
            <a:endParaRPr lang="en-GB" altLang="en-US"/>
          </a:p>
        </p:txBody>
      </p:sp>
      <p:sp>
        <p:nvSpPr>
          <p:cNvPr id="36871" name="Rectangle 7"/>
          <p:cNvSpPr>
            <a:spLocks noGrp="1" noChangeArrowheads="1"/>
          </p:cNvSpPr>
          <p:nvPr>
            <p:ph type="sldNum" sz="quarter" idx="5"/>
          </p:nvPr>
        </p:nvSpPr>
        <p:spPr bwMode="auto">
          <a:xfrm>
            <a:off x="3849688" y="9428163"/>
            <a:ext cx="2946400"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a:solidFill>
                  <a:schemeClr val="tx1"/>
                </a:solidFill>
                <a:latin typeface="Arial" charset="0"/>
              </a:defRPr>
            </a:lvl1pPr>
          </a:lstStyle>
          <a:p>
            <a:fld id="{BCFB944E-010C-4E13-95D5-FF296C33EC5D}" type="slidenum">
              <a:rPr lang="en-GB" altLang="en-US"/>
              <a:pPr/>
              <a:t>‹#›</a:t>
            </a:fld>
            <a:endParaRPr lang="en-GB" altLang="en-US"/>
          </a:p>
        </p:txBody>
      </p:sp>
    </p:spTree>
    <p:extLst>
      <p:ext uri="{BB962C8B-B14F-4D97-AF65-F5344CB8AC3E}">
        <p14:creationId xmlns:p14="http://schemas.microsoft.com/office/powerpoint/2010/main" val="1973916163"/>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p:cNvSpPr>
            <a:spLocks noChangeArrowheads="1"/>
          </p:cNvSpPr>
          <p:nvPr/>
        </p:nvSpPr>
        <p:spPr bwMode="auto">
          <a:xfrm>
            <a:off x="0" y="981075"/>
            <a:ext cx="9180513" cy="5876925"/>
          </a:xfrm>
          <a:prstGeom prst="rect">
            <a:avLst/>
          </a:prstGeom>
          <a:solidFill>
            <a:srgbClr val="0F5494"/>
          </a:solidFill>
          <a:ln w="25400" algn="ctr">
            <a:solidFill>
              <a:srgbClr val="0F5494"/>
            </a:solidFill>
            <a:miter lim="800000"/>
            <a:headEnd/>
            <a:tailEnd/>
          </a:ln>
          <a:effectLst>
            <a:outerShdw dist="23000" dir="5400000" rotWithShape="0">
              <a:srgbClr val="000000">
                <a:alpha val="34999"/>
              </a:srgbClr>
            </a:outerShdw>
          </a:effectLst>
        </p:spPr>
        <p:txBody>
          <a:bodyPr anchor="ctr"/>
          <a:lstStyle/>
          <a:p>
            <a:pPr algn="ctr" defTabSz="457200" fontAlgn="auto">
              <a:spcBef>
                <a:spcPts val="0"/>
              </a:spcBef>
              <a:spcAft>
                <a:spcPts val="0"/>
              </a:spcAft>
              <a:defRPr/>
            </a:pPr>
            <a:endParaRPr lang="en-US" sz="1800">
              <a:solidFill>
                <a:schemeClr val="lt1"/>
              </a:solidFill>
              <a:latin typeface="+mn-lt"/>
            </a:endParaRPr>
          </a:p>
        </p:txBody>
      </p:sp>
      <p:pic>
        <p:nvPicPr>
          <p:cNvPr id="3086" name="Picture 6" descr="LOGO CE-EN-quadri.eps"/>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957638" y="258763"/>
            <a:ext cx="1436687" cy="998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6" name="Rectangle 4"/>
          <p:cNvSpPr>
            <a:spLocks noGrp="1" noChangeArrowheads="1"/>
          </p:cNvSpPr>
          <p:nvPr>
            <p:ph type="ctrTitle"/>
          </p:nvPr>
        </p:nvSpPr>
        <p:spPr>
          <a:xfrm>
            <a:off x="3995738" y="2565400"/>
            <a:ext cx="5040312" cy="790575"/>
          </a:xfrm>
        </p:spPr>
        <p:txBody>
          <a:bodyPr/>
          <a:lstStyle>
            <a:lvl1pPr marL="3175">
              <a:defRPr sz="7600">
                <a:solidFill>
                  <a:srgbClr val="FFD624"/>
                </a:solidFill>
              </a:defRPr>
            </a:lvl1pPr>
          </a:lstStyle>
          <a:p>
            <a:pPr lvl="0"/>
            <a:r>
              <a:rPr lang="en-US" altLang="en-US" noProof="0" smtClean="0"/>
              <a:t>Click to edit Master title style</a:t>
            </a:r>
            <a:endParaRPr lang="en-GB" altLang="en-US" noProof="0" smtClean="0"/>
          </a:p>
        </p:txBody>
      </p:sp>
      <p:sp>
        <p:nvSpPr>
          <p:cNvPr id="3077" name="Rectangle 5"/>
          <p:cNvSpPr>
            <a:spLocks noGrp="1" noChangeArrowheads="1"/>
          </p:cNvSpPr>
          <p:nvPr>
            <p:ph type="subTitle" idx="1"/>
          </p:nvPr>
        </p:nvSpPr>
        <p:spPr>
          <a:xfrm>
            <a:off x="611188" y="3716338"/>
            <a:ext cx="8532812" cy="1728787"/>
          </a:xfrm>
        </p:spPr>
        <p:txBody>
          <a:bodyPr/>
          <a:lstStyle>
            <a:lvl1pPr marL="0" indent="0">
              <a:buFontTx/>
              <a:buNone/>
              <a:defRPr sz="3000" b="1" i="0">
                <a:solidFill>
                  <a:schemeClr val="bg1"/>
                </a:solidFill>
              </a:defRPr>
            </a:lvl1pPr>
          </a:lstStyle>
          <a:p>
            <a:pPr lvl="0"/>
            <a:r>
              <a:rPr lang="en-US" altLang="en-US" noProof="0" smtClean="0"/>
              <a:t>Click to edit Master subtitle style</a:t>
            </a:r>
            <a:endParaRPr lang="en-GB" altLang="en-US" noProof="0" smtClean="0"/>
          </a:p>
        </p:txBody>
      </p:sp>
      <p:sp>
        <p:nvSpPr>
          <p:cNvPr id="3078" name="Rectangle 6"/>
          <p:cNvSpPr>
            <a:spLocks noGrp="1" noChangeArrowheads="1"/>
          </p:cNvSpPr>
          <p:nvPr>
            <p:ph type="dt" sz="half" idx="2"/>
          </p:nvPr>
        </p:nvSpPr>
        <p:spPr/>
        <p:txBody>
          <a:bodyPr/>
          <a:lstStyle>
            <a:lvl1pPr>
              <a:defRPr sz="1200" b="1">
                <a:solidFill>
                  <a:schemeClr val="bg1"/>
                </a:solidFill>
                <a:latin typeface="+mn-lt"/>
              </a:defRPr>
            </a:lvl1pPr>
          </a:lstStyle>
          <a:p>
            <a:endParaRPr lang="en-GB" altLang="en-US"/>
          </a:p>
        </p:txBody>
      </p:sp>
      <p:sp>
        <p:nvSpPr>
          <p:cNvPr id="3079" name="Rectangle 7"/>
          <p:cNvSpPr>
            <a:spLocks noGrp="1" noChangeArrowheads="1"/>
          </p:cNvSpPr>
          <p:nvPr>
            <p:ph type="ftr" sz="quarter" idx="3"/>
          </p:nvPr>
        </p:nvSpPr>
        <p:spPr/>
        <p:txBody>
          <a:bodyPr/>
          <a:lstStyle>
            <a:lvl1pPr>
              <a:defRPr>
                <a:solidFill>
                  <a:schemeClr val="bg1"/>
                </a:solidFill>
                <a:latin typeface="+mn-lt"/>
              </a:defRPr>
            </a:lvl1pPr>
          </a:lstStyle>
          <a:p>
            <a:endParaRPr lang="en-GB" altLang="en-US"/>
          </a:p>
        </p:txBody>
      </p:sp>
      <p:sp>
        <p:nvSpPr>
          <p:cNvPr id="3080" name="Rectangle 8"/>
          <p:cNvSpPr>
            <a:spLocks noGrp="1" noChangeArrowheads="1"/>
          </p:cNvSpPr>
          <p:nvPr>
            <p:ph type="sldNum" sz="quarter" idx="4"/>
          </p:nvPr>
        </p:nvSpPr>
        <p:spPr/>
        <p:txBody>
          <a:bodyPr/>
          <a:lstStyle>
            <a:lvl1pPr>
              <a:defRPr>
                <a:solidFill>
                  <a:schemeClr val="bg1"/>
                </a:solidFill>
                <a:latin typeface="+mn-lt"/>
              </a:defRPr>
            </a:lvl1pPr>
          </a:lstStyle>
          <a:p>
            <a:fld id="{1B3CF00D-1F5E-46BE-9294-511C42C4A7D7}" type="slidenum">
              <a:rPr lang="en-GB" altLang="en-US"/>
              <a:pPr/>
              <a:t>‹#›</a:t>
            </a:fld>
            <a:endParaRPr lang="en-GB" altLang="en-US"/>
          </a:p>
        </p:txBody>
      </p:sp>
      <p:sp>
        <p:nvSpPr>
          <p:cNvPr id="7" name="Rectangle 6"/>
          <p:cNvSpPr/>
          <p:nvPr userDrawn="1"/>
        </p:nvSpPr>
        <p:spPr>
          <a:xfrm>
            <a:off x="4267200" y="6659563"/>
            <a:ext cx="611188" cy="215900"/>
          </a:xfrm>
          <a:prstGeom prst="rect">
            <a:avLst/>
          </a:prstGeom>
          <a:solidFill>
            <a:srgbClr val="133176"/>
          </a:solidFill>
          <a:ln>
            <a:solidFill>
              <a:srgbClr val="133176"/>
            </a:solidFill>
          </a:ln>
        </p:spPr>
        <p:style>
          <a:lnRef idx="1">
            <a:schemeClr val="accent1"/>
          </a:lnRef>
          <a:fillRef idx="3">
            <a:schemeClr val="accent1"/>
          </a:fillRef>
          <a:effectRef idx="2">
            <a:schemeClr val="accent1"/>
          </a:effectRef>
          <a:fontRef idx="minor">
            <a:schemeClr val="lt1"/>
          </a:fontRef>
        </p:style>
        <p:txBody>
          <a:bodyPr anchor="ctr"/>
          <a:lstStyle/>
          <a:p>
            <a:pPr algn="ctr" defTabSz="457200" fontAlgn="auto">
              <a:spcBef>
                <a:spcPts val="0"/>
              </a:spcBef>
              <a:spcAft>
                <a:spcPts val="0"/>
              </a:spcAft>
              <a:defRPr/>
            </a:pPr>
            <a:endParaRPr lang="en-US" sz="180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GB" altLang="en-US"/>
          </a:p>
        </p:txBody>
      </p:sp>
      <p:sp>
        <p:nvSpPr>
          <p:cNvPr id="5" name="Footer Placeholder 4"/>
          <p:cNvSpPr>
            <a:spLocks noGrp="1"/>
          </p:cNvSpPr>
          <p:nvPr>
            <p:ph type="ftr" sz="quarter" idx="11"/>
          </p:nvPr>
        </p:nvSpPr>
        <p:spPr/>
        <p:txBody>
          <a:bodyPr/>
          <a:lstStyle>
            <a:lvl1pPr>
              <a:defRPr/>
            </a:lvl1pPr>
          </a:lstStyle>
          <a:p>
            <a:endParaRPr lang="en-GB" altLang="en-US"/>
          </a:p>
        </p:txBody>
      </p:sp>
      <p:sp>
        <p:nvSpPr>
          <p:cNvPr id="6" name="Slide Number Placeholder 5"/>
          <p:cNvSpPr>
            <a:spLocks noGrp="1"/>
          </p:cNvSpPr>
          <p:nvPr>
            <p:ph type="sldNum" sz="quarter" idx="12"/>
          </p:nvPr>
        </p:nvSpPr>
        <p:spPr/>
        <p:txBody>
          <a:bodyPr/>
          <a:lstStyle>
            <a:lvl1pPr>
              <a:defRPr/>
            </a:lvl1pPr>
          </a:lstStyle>
          <a:p>
            <a:fld id="{C3E06260-9F19-4FC2-BEA1-426490ABC85D}" type="slidenum">
              <a:rPr lang="en-GB" altLang="en-US"/>
              <a:pPr/>
              <a:t>‹#›</a:t>
            </a:fld>
            <a:endParaRPr lang="en-GB" altLang="en-US"/>
          </a:p>
        </p:txBody>
      </p:sp>
    </p:spTree>
    <p:extLst>
      <p:ext uri="{BB962C8B-B14F-4D97-AF65-F5344CB8AC3E}">
        <p14:creationId xmlns:p14="http://schemas.microsoft.com/office/powerpoint/2010/main" val="13549054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15113" y="1339850"/>
            <a:ext cx="2071687" cy="46815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395288" y="1339850"/>
            <a:ext cx="6067425" cy="46815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GB" altLang="en-US"/>
          </a:p>
        </p:txBody>
      </p:sp>
      <p:sp>
        <p:nvSpPr>
          <p:cNvPr id="5" name="Footer Placeholder 4"/>
          <p:cNvSpPr>
            <a:spLocks noGrp="1"/>
          </p:cNvSpPr>
          <p:nvPr>
            <p:ph type="ftr" sz="quarter" idx="11"/>
          </p:nvPr>
        </p:nvSpPr>
        <p:spPr/>
        <p:txBody>
          <a:bodyPr/>
          <a:lstStyle>
            <a:lvl1pPr>
              <a:defRPr/>
            </a:lvl1pPr>
          </a:lstStyle>
          <a:p>
            <a:endParaRPr lang="en-GB" altLang="en-US"/>
          </a:p>
        </p:txBody>
      </p:sp>
      <p:sp>
        <p:nvSpPr>
          <p:cNvPr id="6" name="Slide Number Placeholder 5"/>
          <p:cNvSpPr>
            <a:spLocks noGrp="1"/>
          </p:cNvSpPr>
          <p:nvPr>
            <p:ph type="sldNum" sz="quarter" idx="12"/>
          </p:nvPr>
        </p:nvSpPr>
        <p:spPr/>
        <p:txBody>
          <a:bodyPr/>
          <a:lstStyle>
            <a:lvl1pPr>
              <a:defRPr/>
            </a:lvl1pPr>
          </a:lstStyle>
          <a:p>
            <a:fld id="{41767285-29BE-48C3-AA74-0D8112458E50}" type="slidenum">
              <a:rPr lang="en-GB" altLang="en-US"/>
              <a:pPr/>
              <a:t>‹#›</a:t>
            </a:fld>
            <a:endParaRPr lang="en-GB" altLang="en-US"/>
          </a:p>
        </p:txBody>
      </p:sp>
    </p:spTree>
    <p:extLst>
      <p:ext uri="{BB962C8B-B14F-4D97-AF65-F5344CB8AC3E}">
        <p14:creationId xmlns:p14="http://schemas.microsoft.com/office/powerpoint/2010/main" val="12779072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GB" altLang="en-US"/>
          </a:p>
        </p:txBody>
      </p:sp>
      <p:sp>
        <p:nvSpPr>
          <p:cNvPr id="5" name="Footer Placeholder 4"/>
          <p:cNvSpPr>
            <a:spLocks noGrp="1"/>
          </p:cNvSpPr>
          <p:nvPr>
            <p:ph type="ftr" sz="quarter" idx="11"/>
          </p:nvPr>
        </p:nvSpPr>
        <p:spPr/>
        <p:txBody>
          <a:bodyPr/>
          <a:lstStyle>
            <a:lvl1pPr>
              <a:defRPr/>
            </a:lvl1pPr>
          </a:lstStyle>
          <a:p>
            <a:endParaRPr lang="en-GB" altLang="en-US"/>
          </a:p>
        </p:txBody>
      </p:sp>
      <p:sp>
        <p:nvSpPr>
          <p:cNvPr id="6" name="Slide Number Placeholder 5"/>
          <p:cNvSpPr>
            <a:spLocks noGrp="1"/>
          </p:cNvSpPr>
          <p:nvPr>
            <p:ph type="sldNum" sz="quarter" idx="12"/>
          </p:nvPr>
        </p:nvSpPr>
        <p:spPr/>
        <p:txBody>
          <a:bodyPr/>
          <a:lstStyle>
            <a:lvl1pPr>
              <a:defRPr/>
            </a:lvl1pPr>
          </a:lstStyle>
          <a:p>
            <a:fld id="{5C606874-A988-4BC6-92B3-898AB6DED27B}" type="slidenum">
              <a:rPr lang="en-GB" altLang="en-US"/>
              <a:pPr/>
              <a:t>‹#›</a:t>
            </a:fld>
            <a:endParaRPr lang="en-GB" altLang="en-US"/>
          </a:p>
        </p:txBody>
      </p:sp>
    </p:spTree>
    <p:extLst>
      <p:ext uri="{BB962C8B-B14F-4D97-AF65-F5344CB8AC3E}">
        <p14:creationId xmlns:p14="http://schemas.microsoft.com/office/powerpoint/2010/main" val="38477487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GB" altLang="en-US"/>
          </a:p>
        </p:txBody>
      </p:sp>
      <p:sp>
        <p:nvSpPr>
          <p:cNvPr id="5" name="Footer Placeholder 4"/>
          <p:cNvSpPr>
            <a:spLocks noGrp="1"/>
          </p:cNvSpPr>
          <p:nvPr>
            <p:ph type="ftr" sz="quarter" idx="11"/>
          </p:nvPr>
        </p:nvSpPr>
        <p:spPr/>
        <p:txBody>
          <a:bodyPr/>
          <a:lstStyle>
            <a:lvl1pPr>
              <a:defRPr/>
            </a:lvl1pPr>
          </a:lstStyle>
          <a:p>
            <a:endParaRPr lang="en-GB" altLang="en-US"/>
          </a:p>
        </p:txBody>
      </p:sp>
      <p:sp>
        <p:nvSpPr>
          <p:cNvPr id="6" name="Slide Number Placeholder 5"/>
          <p:cNvSpPr>
            <a:spLocks noGrp="1"/>
          </p:cNvSpPr>
          <p:nvPr>
            <p:ph type="sldNum" sz="quarter" idx="12"/>
          </p:nvPr>
        </p:nvSpPr>
        <p:spPr/>
        <p:txBody>
          <a:bodyPr/>
          <a:lstStyle>
            <a:lvl1pPr>
              <a:defRPr/>
            </a:lvl1pPr>
          </a:lstStyle>
          <a:p>
            <a:fld id="{CD973EE5-B14B-4F50-B330-C5495FDBF83D}" type="slidenum">
              <a:rPr lang="en-GB" altLang="en-US"/>
              <a:pPr/>
              <a:t>‹#›</a:t>
            </a:fld>
            <a:endParaRPr lang="en-GB" altLang="en-US"/>
          </a:p>
        </p:txBody>
      </p:sp>
    </p:spTree>
    <p:extLst>
      <p:ext uri="{BB962C8B-B14F-4D97-AF65-F5344CB8AC3E}">
        <p14:creationId xmlns:p14="http://schemas.microsoft.com/office/powerpoint/2010/main" val="3968373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2492375"/>
            <a:ext cx="4038600" cy="35290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2492375"/>
            <a:ext cx="4038600" cy="35290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lvl1pPr>
              <a:defRPr/>
            </a:lvl1pPr>
          </a:lstStyle>
          <a:p>
            <a:endParaRPr lang="en-GB" altLang="en-US"/>
          </a:p>
        </p:txBody>
      </p:sp>
      <p:sp>
        <p:nvSpPr>
          <p:cNvPr id="6" name="Footer Placeholder 5"/>
          <p:cNvSpPr>
            <a:spLocks noGrp="1"/>
          </p:cNvSpPr>
          <p:nvPr>
            <p:ph type="ftr" sz="quarter" idx="11"/>
          </p:nvPr>
        </p:nvSpPr>
        <p:spPr/>
        <p:txBody>
          <a:bodyPr/>
          <a:lstStyle>
            <a:lvl1pPr>
              <a:defRPr/>
            </a:lvl1pPr>
          </a:lstStyle>
          <a:p>
            <a:endParaRPr lang="en-GB" altLang="en-US"/>
          </a:p>
        </p:txBody>
      </p:sp>
      <p:sp>
        <p:nvSpPr>
          <p:cNvPr id="7" name="Slide Number Placeholder 6"/>
          <p:cNvSpPr>
            <a:spLocks noGrp="1"/>
          </p:cNvSpPr>
          <p:nvPr>
            <p:ph type="sldNum" sz="quarter" idx="12"/>
          </p:nvPr>
        </p:nvSpPr>
        <p:spPr/>
        <p:txBody>
          <a:bodyPr/>
          <a:lstStyle>
            <a:lvl1pPr>
              <a:defRPr/>
            </a:lvl1pPr>
          </a:lstStyle>
          <a:p>
            <a:fld id="{5F6988E6-1173-4F40-99F5-CE9443ED1FBB}" type="slidenum">
              <a:rPr lang="en-GB" altLang="en-US"/>
              <a:pPr/>
              <a:t>‹#›</a:t>
            </a:fld>
            <a:endParaRPr lang="en-GB" altLang="en-US"/>
          </a:p>
        </p:txBody>
      </p:sp>
    </p:spTree>
    <p:extLst>
      <p:ext uri="{BB962C8B-B14F-4D97-AF65-F5344CB8AC3E}">
        <p14:creationId xmlns:p14="http://schemas.microsoft.com/office/powerpoint/2010/main" val="37452002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lvl1pPr>
              <a:defRPr/>
            </a:lvl1pPr>
          </a:lstStyle>
          <a:p>
            <a:endParaRPr lang="en-GB" altLang="en-US"/>
          </a:p>
        </p:txBody>
      </p:sp>
      <p:sp>
        <p:nvSpPr>
          <p:cNvPr id="8" name="Footer Placeholder 7"/>
          <p:cNvSpPr>
            <a:spLocks noGrp="1"/>
          </p:cNvSpPr>
          <p:nvPr>
            <p:ph type="ftr" sz="quarter" idx="11"/>
          </p:nvPr>
        </p:nvSpPr>
        <p:spPr/>
        <p:txBody>
          <a:bodyPr/>
          <a:lstStyle>
            <a:lvl1pPr>
              <a:defRPr/>
            </a:lvl1pPr>
          </a:lstStyle>
          <a:p>
            <a:endParaRPr lang="en-GB" altLang="en-US"/>
          </a:p>
        </p:txBody>
      </p:sp>
      <p:sp>
        <p:nvSpPr>
          <p:cNvPr id="9" name="Slide Number Placeholder 8"/>
          <p:cNvSpPr>
            <a:spLocks noGrp="1"/>
          </p:cNvSpPr>
          <p:nvPr>
            <p:ph type="sldNum" sz="quarter" idx="12"/>
          </p:nvPr>
        </p:nvSpPr>
        <p:spPr/>
        <p:txBody>
          <a:bodyPr/>
          <a:lstStyle>
            <a:lvl1pPr>
              <a:defRPr/>
            </a:lvl1pPr>
          </a:lstStyle>
          <a:p>
            <a:fld id="{0769872C-D17D-4C00-8D3F-4AE13BC86D93}" type="slidenum">
              <a:rPr lang="en-GB" altLang="en-US"/>
              <a:pPr/>
              <a:t>‹#›</a:t>
            </a:fld>
            <a:endParaRPr lang="en-GB" altLang="en-US"/>
          </a:p>
        </p:txBody>
      </p:sp>
    </p:spTree>
    <p:extLst>
      <p:ext uri="{BB962C8B-B14F-4D97-AF65-F5344CB8AC3E}">
        <p14:creationId xmlns:p14="http://schemas.microsoft.com/office/powerpoint/2010/main" val="22227286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lvl1pPr>
              <a:defRPr/>
            </a:lvl1pPr>
          </a:lstStyle>
          <a:p>
            <a:endParaRPr lang="en-GB" altLang="en-US"/>
          </a:p>
        </p:txBody>
      </p:sp>
      <p:sp>
        <p:nvSpPr>
          <p:cNvPr id="4" name="Footer Placeholder 3"/>
          <p:cNvSpPr>
            <a:spLocks noGrp="1"/>
          </p:cNvSpPr>
          <p:nvPr>
            <p:ph type="ftr" sz="quarter" idx="11"/>
          </p:nvPr>
        </p:nvSpPr>
        <p:spPr/>
        <p:txBody>
          <a:bodyPr/>
          <a:lstStyle>
            <a:lvl1pPr>
              <a:defRPr/>
            </a:lvl1pPr>
          </a:lstStyle>
          <a:p>
            <a:endParaRPr lang="en-GB" altLang="en-US"/>
          </a:p>
        </p:txBody>
      </p:sp>
      <p:sp>
        <p:nvSpPr>
          <p:cNvPr id="5" name="Slide Number Placeholder 4"/>
          <p:cNvSpPr>
            <a:spLocks noGrp="1"/>
          </p:cNvSpPr>
          <p:nvPr>
            <p:ph type="sldNum" sz="quarter" idx="12"/>
          </p:nvPr>
        </p:nvSpPr>
        <p:spPr/>
        <p:txBody>
          <a:bodyPr/>
          <a:lstStyle>
            <a:lvl1pPr>
              <a:defRPr/>
            </a:lvl1pPr>
          </a:lstStyle>
          <a:p>
            <a:fld id="{B92FC2B7-E88D-4669-911F-C2A16E780C77}" type="slidenum">
              <a:rPr lang="en-GB" altLang="en-US"/>
              <a:pPr/>
              <a:t>‹#›</a:t>
            </a:fld>
            <a:endParaRPr lang="en-GB" altLang="en-US"/>
          </a:p>
        </p:txBody>
      </p:sp>
    </p:spTree>
    <p:extLst>
      <p:ext uri="{BB962C8B-B14F-4D97-AF65-F5344CB8AC3E}">
        <p14:creationId xmlns:p14="http://schemas.microsoft.com/office/powerpoint/2010/main" val="2110670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GB" altLang="en-US"/>
          </a:p>
        </p:txBody>
      </p:sp>
      <p:sp>
        <p:nvSpPr>
          <p:cNvPr id="3" name="Footer Placeholder 2"/>
          <p:cNvSpPr>
            <a:spLocks noGrp="1"/>
          </p:cNvSpPr>
          <p:nvPr>
            <p:ph type="ftr" sz="quarter" idx="11"/>
          </p:nvPr>
        </p:nvSpPr>
        <p:spPr/>
        <p:txBody>
          <a:bodyPr/>
          <a:lstStyle>
            <a:lvl1pPr>
              <a:defRPr/>
            </a:lvl1pPr>
          </a:lstStyle>
          <a:p>
            <a:endParaRPr lang="en-GB" altLang="en-US"/>
          </a:p>
        </p:txBody>
      </p:sp>
      <p:sp>
        <p:nvSpPr>
          <p:cNvPr id="4" name="Slide Number Placeholder 3"/>
          <p:cNvSpPr>
            <a:spLocks noGrp="1"/>
          </p:cNvSpPr>
          <p:nvPr>
            <p:ph type="sldNum" sz="quarter" idx="12"/>
          </p:nvPr>
        </p:nvSpPr>
        <p:spPr/>
        <p:txBody>
          <a:bodyPr/>
          <a:lstStyle>
            <a:lvl1pPr>
              <a:defRPr/>
            </a:lvl1pPr>
          </a:lstStyle>
          <a:p>
            <a:fld id="{87305552-87E0-4D02-A5E5-8BA2A74C4B1E}" type="slidenum">
              <a:rPr lang="en-GB" altLang="en-US"/>
              <a:pPr/>
              <a:t>‹#›</a:t>
            </a:fld>
            <a:endParaRPr lang="en-GB" altLang="en-US"/>
          </a:p>
        </p:txBody>
      </p:sp>
    </p:spTree>
    <p:extLst>
      <p:ext uri="{BB962C8B-B14F-4D97-AF65-F5344CB8AC3E}">
        <p14:creationId xmlns:p14="http://schemas.microsoft.com/office/powerpoint/2010/main" val="35690881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GB" altLang="en-US"/>
          </a:p>
        </p:txBody>
      </p:sp>
      <p:sp>
        <p:nvSpPr>
          <p:cNvPr id="6" name="Footer Placeholder 5"/>
          <p:cNvSpPr>
            <a:spLocks noGrp="1"/>
          </p:cNvSpPr>
          <p:nvPr>
            <p:ph type="ftr" sz="quarter" idx="11"/>
          </p:nvPr>
        </p:nvSpPr>
        <p:spPr/>
        <p:txBody>
          <a:bodyPr/>
          <a:lstStyle>
            <a:lvl1pPr>
              <a:defRPr/>
            </a:lvl1pPr>
          </a:lstStyle>
          <a:p>
            <a:endParaRPr lang="en-GB" altLang="en-US"/>
          </a:p>
        </p:txBody>
      </p:sp>
      <p:sp>
        <p:nvSpPr>
          <p:cNvPr id="7" name="Slide Number Placeholder 6"/>
          <p:cNvSpPr>
            <a:spLocks noGrp="1"/>
          </p:cNvSpPr>
          <p:nvPr>
            <p:ph type="sldNum" sz="quarter" idx="12"/>
          </p:nvPr>
        </p:nvSpPr>
        <p:spPr/>
        <p:txBody>
          <a:bodyPr/>
          <a:lstStyle>
            <a:lvl1pPr>
              <a:defRPr/>
            </a:lvl1pPr>
          </a:lstStyle>
          <a:p>
            <a:fld id="{14BFF938-B4EF-4D7D-9758-BF3E592C1BFC}" type="slidenum">
              <a:rPr lang="en-GB" altLang="en-US"/>
              <a:pPr/>
              <a:t>‹#›</a:t>
            </a:fld>
            <a:endParaRPr lang="en-GB" altLang="en-US"/>
          </a:p>
        </p:txBody>
      </p:sp>
    </p:spTree>
    <p:extLst>
      <p:ext uri="{BB962C8B-B14F-4D97-AF65-F5344CB8AC3E}">
        <p14:creationId xmlns:p14="http://schemas.microsoft.com/office/powerpoint/2010/main" val="14789654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GB" altLang="en-US"/>
          </a:p>
        </p:txBody>
      </p:sp>
      <p:sp>
        <p:nvSpPr>
          <p:cNvPr id="6" name="Footer Placeholder 5"/>
          <p:cNvSpPr>
            <a:spLocks noGrp="1"/>
          </p:cNvSpPr>
          <p:nvPr>
            <p:ph type="ftr" sz="quarter" idx="11"/>
          </p:nvPr>
        </p:nvSpPr>
        <p:spPr/>
        <p:txBody>
          <a:bodyPr/>
          <a:lstStyle>
            <a:lvl1pPr>
              <a:defRPr/>
            </a:lvl1pPr>
          </a:lstStyle>
          <a:p>
            <a:endParaRPr lang="en-GB" altLang="en-US"/>
          </a:p>
        </p:txBody>
      </p:sp>
      <p:sp>
        <p:nvSpPr>
          <p:cNvPr id="7" name="Slide Number Placeholder 6"/>
          <p:cNvSpPr>
            <a:spLocks noGrp="1"/>
          </p:cNvSpPr>
          <p:nvPr>
            <p:ph type="sldNum" sz="quarter" idx="12"/>
          </p:nvPr>
        </p:nvSpPr>
        <p:spPr/>
        <p:txBody>
          <a:bodyPr/>
          <a:lstStyle>
            <a:lvl1pPr>
              <a:defRPr/>
            </a:lvl1pPr>
          </a:lstStyle>
          <a:p>
            <a:fld id="{B3DF5D83-7C88-4F07-881F-D2730203C977}" type="slidenum">
              <a:rPr lang="en-GB" altLang="en-US"/>
              <a:pPr/>
              <a:t>‹#›</a:t>
            </a:fld>
            <a:endParaRPr lang="en-GB" altLang="en-US"/>
          </a:p>
        </p:txBody>
      </p:sp>
    </p:spTree>
    <p:extLst>
      <p:ext uri="{BB962C8B-B14F-4D97-AF65-F5344CB8AC3E}">
        <p14:creationId xmlns:p14="http://schemas.microsoft.com/office/powerpoint/2010/main" val="9108100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95288" y="1339850"/>
            <a:ext cx="8229600" cy="936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altLang="en-US" smtClean="0"/>
              <a:t>Title</a:t>
            </a:r>
          </a:p>
        </p:txBody>
      </p:sp>
      <p:sp>
        <p:nvSpPr>
          <p:cNvPr id="1027" name="Rectangle 3"/>
          <p:cNvSpPr>
            <a:spLocks noGrp="1" noChangeArrowheads="1"/>
          </p:cNvSpPr>
          <p:nvPr>
            <p:ph type="body" idx="1"/>
          </p:nvPr>
        </p:nvSpPr>
        <p:spPr bwMode="auto">
          <a:xfrm>
            <a:off x="457200" y="2492375"/>
            <a:ext cx="8229600" cy="3529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fr-BE" altLang="en-US" smtClean="0"/>
              <a:t>Second level</a:t>
            </a:r>
            <a:endParaRPr lang="en-GB" altLang="en-US" smtClean="0"/>
          </a:p>
          <a:p>
            <a:pPr lvl="1"/>
            <a:r>
              <a:rPr lang="en-GB" altLang="en-US" smtClean="0"/>
              <a:t>Third level</a:t>
            </a:r>
          </a:p>
          <a:p>
            <a:pPr lvl="2"/>
            <a:r>
              <a:rPr lang="en-GB" altLang="en-US" smtClean="0"/>
              <a:t>- Fourth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solidFill>
                  <a:schemeClr val="tx1"/>
                </a:solidFill>
                <a:latin typeface="Arial" charset="0"/>
              </a:defRPr>
            </a:lvl1pPr>
          </a:lstStyle>
          <a:p>
            <a:endParaRPr lang="en-GB" alt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solidFill>
                  <a:schemeClr val="tx1"/>
                </a:solidFill>
                <a:latin typeface="Arial" charset="0"/>
              </a:defRPr>
            </a:lvl1pPr>
          </a:lstStyle>
          <a:p>
            <a:endParaRPr lang="en-GB" alt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solidFill>
                  <a:schemeClr val="tx1"/>
                </a:solidFill>
                <a:latin typeface="Arial" charset="0"/>
              </a:defRPr>
            </a:lvl1pPr>
          </a:lstStyle>
          <a:p>
            <a:fld id="{2CF23346-1534-4F0D-8E06-872A74443845}" type="slidenum">
              <a:rPr lang="en-GB" altLang="en-US"/>
              <a:pPr/>
              <a:t>‹#›</a:t>
            </a:fld>
            <a:endParaRPr lang="en-GB" altLang="en-US"/>
          </a:p>
        </p:txBody>
      </p:sp>
      <p:sp>
        <p:nvSpPr>
          <p:cNvPr id="15" name="Rectangle 14"/>
          <p:cNvSpPr/>
          <p:nvPr/>
        </p:nvSpPr>
        <p:spPr>
          <a:xfrm>
            <a:off x="0" y="0"/>
            <a:ext cx="9144000" cy="957263"/>
          </a:xfrm>
          <a:prstGeom prst="rect">
            <a:avLst/>
          </a:prstGeom>
          <a:solidFill>
            <a:srgbClr val="0F5494"/>
          </a:solidFill>
          <a:ln>
            <a:solidFill>
              <a:srgbClr val="0F5494"/>
            </a:solid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457200" fontAlgn="auto">
              <a:spcBef>
                <a:spcPts val="0"/>
              </a:spcBef>
              <a:spcAft>
                <a:spcPts val="0"/>
              </a:spcAft>
              <a:defRPr/>
            </a:pPr>
            <a:endParaRPr lang="en-US" sz="1800"/>
          </a:p>
        </p:txBody>
      </p:sp>
      <p:sp>
        <p:nvSpPr>
          <p:cNvPr id="7" name="Rectangle 6"/>
          <p:cNvSpPr/>
          <p:nvPr/>
        </p:nvSpPr>
        <p:spPr>
          <a:xfrm>
            <a:off x="4262438" y="6659563"/>
            <a:ext cx="611187" cy="198437"/>
          </a:xfrm>
          <a:prstGeom prst="rect">
            <a:avLst/>
          </a:prstGeom>
          <a:solidFill>
            <a:srgbClr val="133176"/>
          </a:solidFill>
          <a:ln>
            <a:solidFill>
              <a:srgbClr val="133176"/>
            </a:solidFill>
          </a:ln>
        </p:spPr>
        <p:style>
          <a:lnRef idx="1">
            <a:schemeClr val="accent1"/>
          </a:lnRef>
          <a:fillRef idx="3">
            <a:schemeClr val="accent1"/>
          </a:fillRef>
          <a:effectRef idx="2">
            <a:schemeClr val="accent1"/>
          </a:effectRef>
          <a:fontRef idx="minor">
            <a:schemeClr val="lt1"/>
          </a:fontRef>
        </p:style>
        <p:txBody>
          <a:bodyPr anchor="ctr"/>
          <a:lstStyle/>
          <a:p>
            <a:pPr algn="ctr" defTabSz="457200" fontAlgn="auto">
              <a:spcBef>
                <a:spcPts val="0"/>
              </a:spcBef>
              <a:spcAft>
                <a:spcPts val="0"/>
              </a:spcAft>
              <a:defRPr/>
            </a:pPr>
            <a:endParaRPr lang="en-US" sz="1800"/>
          </a:p>
        </p:txBody>
      </p:sp>
      <p:pic>
        <p:nvPicPr>
          <p:cNvPr id="1041" name="Picture 17" descr="LOGO CE_Vertical_EN_NEG_quadri_HR"/>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3957638" y="258763"/>
            <a:ext cx="1436687" cy="1004887"/>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marL="358775" algn="l" rtl="0" eaLnBrk="1" fontAlgn="base" hangingPunct="1">
        <a:spcBef>
          <a:spcPct val="0"/>
        </a:spcBef>
        <a:spcAft>
          <a:spcPct val="0"/>
        </a:spcAft>
        <a:defRPr sz="3000" b="1">
          <a:solidFill>
            <a:srgbClr val="0F5494"/>
          </a:solidFill>
          <a:latin typeface="+mj-lt"/>
          <a:ea typeface="+mj-ea"/>
          <a:cs typeface="+mj-cs"/>
        </a:defRPr>
      </a:lvl1pPr>
      <a:lvl2pPr marL="358775" algn="l" rtl="0" eaLnBrk="1" fontAlgn="base" hangingPunct="1">
        <a:spcBef>
          <a:spcPct val="0"/>
        </a:spcBef>
        <a:spcAft>
          <a:spcPct val="0"/>
        </a:spcAft>
        <a:defRPr sz="3000" b="1">
          <a:solidFill>
            <a:srgbClr val="0F5494"/>
          </a:solidFill>
          <a:latin typeface="Verdana" pitchFamily="34" charset="0"/>
        </a:defRPr>
      </a:lvl2pPr>
      <a:lvl3pPr marL="358775" algn="l" rtl="0" eaLnBrk="1" fontAlgn="base" hangingPunct="1">
        <a:spcBef>
          <a:spcPct val="0"/>
        </a:spcBef>
        <a:spcAft>
          <a:spcPct val="0"/>
        </a:spcAft>
        <a:defRPr sz="3000" b="1">
          <a:solidFill>
            <a:srgbClr val="0F5494"/>
          </a:solidFill>
          <a:latin typeface="Verdana" pitchFamily="34" charset="0"/>
        </a:defRPr>
      </a:lvl3pPr>
      <a:lvl4pPr marL="358775" algn="l" rtl="0" eaLnBrk="1" fontAlgn="base" hangingPunct="1">
        <a:spcBef>
          <a:spcPct val="0"/>
        </a:spcBef>
        <a:spcAft>
          <a:spcPct val="0"/>
        </a:spcAft>
        <a:defRPr sz="3000" b="1">
          <a:solidFill>
            <a:srgbClr val="0F5494"/>
          </a:solidFill>
          <a:latin typeface="Verdana" pitchFamily="34" charset="0"/>
        </a:defRPr>
      </a:lvl4pPr>
      <a:lvl5pPr marL="358775" algn="l" rtl="0" eaLnBrk="1" fontAlgn="base" hangingPunct="1">
        <a:spcBef>
          <a:spcPct val="0"/>
        </a:spcBef>
        <a:spcAft>
          <a:spcPct val="0"/>
        </a:spcAft>
        <a:defRPr sz="3000" b="1">
          <a:solidFill>
            <a:srgbClr val="0F5494"/>
          </a:solidFill>
          <a:latin typeface="Verdana" pitchFamily="34" charset="0"/>
        </a:defRPr>
      </a:lvl5pPr>
      <a:lvl6pPr marL="815975" algn="l" rtl="0" eaLnBrk="1" fontAlgn="base" hangingPunct="1">
        <a:spcBef>
          <a:spcPct val="0"/>
        </a:spcBef>
        <a:spcAft>
          <a:spcPct val="0"/>
        </a:spcAft>
        <a:defRPr sz="3000" b="1">
          <a:solidFill>
            <a:srgbClr val="0F5494"/>
          </a:solidFill>
          <a:latin typeface="Verdana" pitchFamily="34" charset="0"/>
        </a:defRPr>
      </a:lvl6pPr>
      <a:lvl7pPr marL="1273175" algn="l" rtl="0" eaLnBrk="1" fontAlgn="base" hangingPunct="1">
        <a:spcBef>
          <a:spcPct val="0"/>
        </a:spcBef>
        <a:spcAft>
          <a:spcPct val="0"/>
        </a:spcAft>
        <a:defRPr sz="3000" b="1">
          <a:solidFill>
            <a:srgbClr val="0F5494"/>
          </a:solidFill>
          <a:latin typeface="Verdana" pitchFamily="34" charset="0"/>
        </a:defRPr>
      </a:lvl7pPr>
      <a:lvl8pPr marL="1730375" algn="l" rtl="0" eaLnBrk="1" fontAlgn="base" hangingPunct="1">
        <a:spcBef>
          <a:spcPct val="0"/>
        </a:spcBef>
        <a:spcAft>
          <a:spcPct val="0"/>
        </a:spcAft>
        <a:defRPr sz="3000" b="1">
          <a:solidFill>
            <a:srgbClr val="0F5494"/>
          </a:solidFill>
          <a:latin typeface="Verdana" pitchFamily="34" charset="0"/>
        </a:defRPr>
      </a:lvl8pPr>
      <a:lvl9pPr marL="2187575" algn="l" rtl="0" eaLnBrk="1" fontAlgn="base" hangingPunct="1">
        <a:spcBef>
          <a:spcPct val="0"/>
        </a:spcBef>
        <a:spcAft>
          <a:spcPct val="0"/>
        </a:spcAft>
        <a:defRPr sz="3000" b="1">
          <a:solidFill>
            <a:srgbClr val="0F5494"/>
          </a:solidFill>
          <a:latin typeface="Verdana" pitchFamily="34" charset="0"/>
        </a:defRPr>
      </a:lvl9pPr>
    </p:titleStyle>
    <p:bodyStyle>
      <a:lvl1pPr marL="342900" indent="-342900" algn="l" rtl="0" eaLnBrk="1" fontAlgn="base" hangingPunct="1">
        <a:spcBef>
          <a:spcPct val="20000"/>
        </a:spcBef>
        <a:spcAft>
          <a:spcPct val="0"/>
        </a:spcAft>
        <a:buClr>
          <a:schemeClr val="bg1"/>
        </a:buClr>
        <a:buChar char="•"/>
        <a:defRPr sz="2400" i="1">
          <a:solidFill>
            <a:srgbClr val="0F5494"/>
          </a:solidFill>
          <a:latin typeface="+mn-lt"/>
          <a:ea typeface="+mn-ea"/>
          <a:cs typeface="+mn-cs"/>
        </a:defRPr>
      </a:lvl1pPr>
      <a:lvl2pPr marL="742950" indent="-285750" algn="l" rtl="0" eaLnBrk="1" fontAlgn="base" hangingPunct="1">
        <a:spcBef>
          <a:spcPct val="20000"/>
        </a:spcBef>
        <a:spcAft>
          <a:spcPct val="0"/>
        </a:spcAft>
        <a:buClr>
          <a:srgbClr val="009FBA"/>
        </a:buClr>
        <a:buChar char="•"/>
        <a:defRPr sz="2000" b="1">
          <a:solidFill>
            <a:srgbClr val="0F5494"/>
          </a:solidFill>
          <a:latin typeface="+mn-lt"/>
        </a:defRPr>
      </a:lvl2pPr>
      <a:lvl3pPr marL="1143000" indent="-228600" algn="l" rtl="0" eaLnBrk="1" fontAlgn="base" hangingPunct="1">
        <a:spcBef>
          <a:spcPct val="20000"/>
        </a:spcBef>
        <a:spcAft>
          <a:spcPct val="0"/>
        </a:spcAft>
        <a:defRPr sz="1400">
          <a:solidFill>
            <a:srgbClr val="0F5494"/>
          </a:solidFill>
          <a:latin typeface="+mn-lt"/>
        </a:defRPr>
      </a:lvl3pPr>
      <a:lvl4pPr marL="1600200" indent="-228600" algn="l" rtl="0" eaLnBrk="1" fontAlgn="base" hangingPunct="1">
        <a:spcBef>
          <a:spcPct val="20000"/>
        </a:spcBef>
        <a:spcAft>
          <a:spcPct val="0"/>
        </a:spcAft>
        <a:buChar char="–"/>
        <a:defRPr sz="2000">
          <a:solidFill>
            <a:schemeClr val="tx1"/>
          </a:solidFill>
          <a:latin typeface="Arial" charset="0"/>
        </a:defRPr>
      </a:lvl4pPr>
      <a:lvl5pPr marL="2057400" indent="-228600" algn="l" rtl="0" eaLnBrk="1" fontAlgn="base" hangingPunct="1">
        <a:spcBef>
          <a:spcPct val="20000"/>
        </a:spcBef>
        <a:spcAft>
          <a:spcPct val="0"/>
        </a:spcAft>
        <a:buChar char="»"/>
        <a:defRPr sz="2000">
          <a:solidFill>
            <a:schemeClr val="tx1"/>
          </a:solidFill>
          <a:latin typeface="Arial" charset="0"/>
        </a:defRPr>
      </a:lvl5pPr>
      <a:lvl6pPr marL="2514600" indent="-228600" algn="l" rtl="0" eaLnBrk="1" fontAlgn="base" hangingPunct="1">
        <a:spcBef>
          <a:spcPct val="20000"/>
        </a:spcBef>
        <a:spcAft>
          <a:spcPct val="0"/>
        </a:spcAft>
        <a:buChar char="»"/>
        <a:defRPr sz="2000">
          <a:solidFill>
            <a:schemeClr val="tx1"/>
          </a:solidFill>
          <a:latin typeface="Arial" charset="0"/>
        </a:defRPr>
      </a:lvl6pPr>
      <a:lvl7pPr marL="2971800" indent="-228600" algn="l" rtl="0" eaLnBrk="1" fontAlgn="base" hangingPunct="1">
        <a:spcBef>
          <a:spcPct val="20000"/>
        </a:spcBef>
        <a:spcAft>
          <a:spcPct val="0"/>
        </a:spcAft>
        <a:buChar char="»"/>
        <a:defRPr sz="2000">
          <a:solidFill>
            <a:schemeClr val="tx1"/>
          </a:solidFill>
          <a:latin typeface="Arial" charset="0"/>
        </a:defRPr>
      </a:lvl7pPr>
      <a:lvl8pPr marL="3429000" indent="-228600" algn="l" rtl="0" eaLnBrk="1" fontAlgn="base" hangingPunct="1">
        <a:spcBef>
          <a:spcPct val="20000"/>
        </a:spcBef>
        <a:spcAft>
          <a:spcPct val="0"/>
        </a:spcAft>
        <a:buChar char="»"/>
        <a:defRPr sz="2000">
          <a:solidFill>
            <a:schemeClr val="tx1"/>
          </a:solidFill>
          <a:latin typeface="Arial" charset="0"/>
        </a:defRPr>
      </a:lvl8pPr>
      <a:lvl9pPr marL="3886200" indent="-228600" algn="l" rtl="0" eaLnBrk="1" fontAlgn="base" hangingPunct="1">
        <a:spcBef>
          <a:spcPct val="20000"/>
        </a:spcBef>
        <a:spcAft>
          <a:spcPct val="0"/>
        </a:spcAft>
        <a:buChar char="»"/>
        <a:defRPr sz="2000">
          <a:solidFill>
            <a:schemeClr val="tx1"/>
          </a:solidFill>
          <a:latin typeface="Arial"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1" name="Rectangle 3"/>
          <p:cNvSpPr>
            <a:spLocks noGrp="1" noChangeArrowheads="1"/>
          </p:cNvSpPr>
          <p:nvPr>
            <p:ph type="body" idx="1"/>
          </p:nvPr>
        </p:nvSpPr>
        <p:spPr/>
        <p:txBody>
          <a:bodyPr/>
          <a:lstStyle/>
          <a:p>
            <a:r>
              <a:rPr lang="en-US" altLang="en-US" sz="3200" b="1" dirty="0" smtClean="0"/>
              <a:t>The importance of the Unique Identifier for the Simplification of Lighting and Light-</a:t>
            </a:r>
            <a:r>
              <a:rPr lang="en-US" altLang="en-US" sz="3200" b="1" dirty="0" err="1" smtClean="0"/>
              <a:t>Signalling</a:t>
            </a:r>
            <a:r>
              <a:rPr lang="en-US" altLang="en-US" sz="3200" b="1" dirty="0" smtClean="0"/>
              <a:t> Regulations</a:t>
            </a:r>
            <a:endParaRPr lang="en-US" altLang="en-US" sz="3200" b="1" dirty="0"/>
          </a:p>
        </p:txBody>
      </p:sp>
      <p:sp>
        <p:nvSpPr>
          <p:cNvPr id="4" name="Espace réservé du pied de page 4"/>
          <p:cNvSpPr txBox="1">
            <a:spLocks/>
          </p:cNvSpPr>
          <p:nvPr/>
        </p:nvSpPr>
        <p:spPr bwMode="auto">
          <a:xfrm>
            <a:off x="-158940" y="116632"/>
            <a:ext cx="4730940" cy="500444"/>
          </a:xfrm>
          <a:prstGeom prst="rect">
            <a:avLst/>
          </a:prstGeom>
          <a:noFill/>
          <a:ln w="9525">
            <a:noFill/>
            <a:miter lim="800000"/>
            <a:headEnd/>
            <a:tailEnd/>
          </a:ln>
        </p:spPr>
        <p:txBody>
          <a:bodyPr anchor="ctr"/>
          <a:lstStyle/>
          <a:p>
            <a:pPr algn="ctr"/>
            <a:r>
              <a:rPr lang="fr-FR" sz="2000" dirty="0" err="1" smtClean="0">
                <a:solidFill>
                  <a:schemeClr val="bg1"/>
                </a:solidFill>
                <a:latin typeface="Calibri" pitchFamily="34" charset="0"/>
              </a:rPr>
              <a:t>Submitted</a:t>
            </a:r>
            <a:r>
              <a:rPr lang="fr-FR" sz="2000" dirty="0" smtClean="0">
                <a:solidFill>
                  <a:schemeClr val="bg1"/>
                </a:solidFill>
                <a:latin typeface="Calibri" pitchFamily="34" charset="0"/>
              </a:rPr>
              <a:t> by the </a:t>
            </a:r>
            <a:r>
              <a:rPr lang="fr-FR" sz="2000" dirty="0" smtClean="0">
                <a:solidFill>
                  <a:schemeClr val="bg1"/>
                </a:solidFill>
                <a:latin typeface="Calibri" pitchFamily="34" charset="0"/>
              </a:rPr>
              <a:t>expert </a:t>
            </a:r>
            <a:r>
              <a:rPr lang="fr-FR" sz="2000" dirty="0" err="1" smtClean="0">
                <a:solidFill>
                  <a:schemeClr val="bg1"/>
                </a:solidFill>
                <a:latin typeface="Calibri" pitchFamily="34" charset="0"/>
              </a:rPr>
              <a:t>from</a:t>
            </a:r>
            <a:r>
              <a:rPr lang="fr-FR" sz="2000" dirty="0" smtClean="0">
                <a:solidFill>
                  <a:schemeClr val="bg1"/>
                </a:solidFill>
                <a:latin typeface="Calibri" pitchFamily="34" charset="0"/>
              </a:rPr>
              <a:t> </a:t>
            </a:r>
          </a:p>
          <a:p>
            <a:pPr algn="ctr"/>
            <a:r>
              <a:rPr lang="fr-FR" sz="2000" dirty="0" smtClean="0">
                <a:solidFill>
                  <a:schemeClr val="bg1"/>
                </a:solidFill>
                <a:latin typeface="Calibri" pitchFamily="34" charset="0"/>
              </a:rPr>
              <a:t>the </a:t>
            </a:r>
            <a:r>
              <a:rPr lang="fr-FR" sz="2000" dirty="0" err="1" smtClean="0">
                <a:solidFill>
                  <a:schemeClr val="bg1"/>
                </a:solidFill>
                <a:latin typeface="Calibri" pitchFamily="34" charset="0"/>
              </a:rPr>
              <a:t>European</a:t>
            </a:r>
            <a:r>
              <a:rPr lang="fr-FR" sz="2000" dirty="0" smtClean="0">
                <a:solidFill>
                  <a:schemeClr val="bg1"/>
                </a:solidFill>
                <a:latin typeface="Calibri" pitchFamily="34" charset="0"/>
              </a:rPr>
              <a:t> Commission</a:t>
            </a:r>
            <a:endParaRPr lang="en-US" sz="2000" dirty="0">
              <a:solidFill>
                <a:schemeClr val="bg1"/>
              </a:solidFill>
              <a:latin typeface="Calibri" pitchFamily="34" charset="0"/>
            </a:endParaRPr>
          </a:p>
        </p:txBody>
      </p:sp>
      <p:sp>
        <p:nvSpPr>
          <p:cNvPr id="5" name="Espace réservé du pied de page 4"/>
          <p:cNvSpPr txBox="1">
            <a:spLocks/>
          </p:cNvSpPr>
          <p:nvPr/>
        </p:nvSpPr>
        <p:spPr bwMode="auto">
          <a:xfrm>
            <a:off x="5652121" y="1633"/>
            <a:ext cx="3384376" cy="957453"/>
          </a:xfrm>
          <a:prstGeom prst="rect">
            <a:avLst/>
          </a:prstGeom>
          <a:noFill/>
          <a:ln w="9525">
            <a:noFill/>
            <a:miter lim="800000"/>
            <a:headEnd/>
            <a:tailEnd/>
          </a:ln>
        </p:spPr>
        <p:txBody>
          <a:bodyPr anchor="ctr"/>
          <a:lstStyle/>
          <a:p>
            <a:r>
              <a:rPr lang="fr-FR" sz="2000" u="sng" dirty="0" smtClean="0">
                <a:solidFill>
                  <a:schemeClr val="bg1"/>
                </a:solidFill>
                <a:latin typeface="Calibri" pitchFamily="34" charset="0"/>
              </a:rPr>
              <a:t>Informal document </a:t>
            </a:r>
            <a:r>
              <a:rPr lang="fr-FR" sz="2000" b="1" dirty="0" smtClean="0">
                <a:solidFill>
                  <a:schemeClr val="bg1"/>
                </a:solidFill>
                <a:latin typeface="Calibri" pitchFamily="34" charset="0"/>
              </a:rPr>
              <a:t>GRE-77-31</a:t>
            </a:r>
            <a:endParaRPr lang="fr-FR" sz="2000" b="1" dirty="0" smtClean="0">
              <a:solidFill>
                <a:schemeClr val="bg1"/>
              </a:solidFill>
              <a:latin typeface="Calibri" pitchFamily="34" charset="0"/>
            </a:endParaRPr>
          </a:p>
          <a:p>
            <a:r>
              <a:rPr lang="fr-FR" sz="2000" dirty="0" smtClean="0">
                <a:solidFill>
                  <a:schemeClr val="bg1"/>
                </a:solidFill>
                <a:latin typeface="Calibri" pitchFamily="34" charset="0"/>
              </a:rPr>
              <a:t>(77th GRE, </a:t>
            </a:r>
            <a:r>
              <a:rPr lang="fr-FR" sz="2000" dirty="0" smtClean="0">
                <a:solidFill>
                  <a:schemeClr val="bg1"/>
                </a:solidFill>
                <a:latin typeface="Calibri" pitchFamily="34" charset="0"/>
              </a:rPr>
              <a:t>4-7 </a:t>
            </a:r>
            <a:r>
              <a:rPr lang="fr-FR" sz="2000" dirty="0" smtClean="0">
                <a:solidFill>
                  <a:schemeClr val="bg1"/>
                </a:solidFill>
                <a:latin typeface="Calibri" pitchFamily="34" charset="0"/>
              </a:rPr>
              <a:t>April 2017,</a:t>
            </a:r>
          </a:p>
          <a:p>
            <a:r>
              <a:rPr lang="fr-FR" sz="2000" dirty="0" smtClean="0">
                <a:solidFill>
                  <a:schemeClr val="bg1"/>
                </a:solidFill>
                <a:latin typeface="Calibri" pitchFamily="34" charset="0"/>
              </a:rPr>
              <a:t>Agenda item </a:t>
            </a:r>
            <a:r>
              <a:rPr lang="fr-FR" sz="2000" dirty="0" smtClean="0">
                <a:solidFill>
                  <a:schemeClr val="bg1"/>
                </a:solidFill>
                <a:latin typeface="Calibri" pitchFamily="34" charset="0"/>
              </a:rPr>
              <a:t>8 (c))</a:t>
            </a:r>
            <a:endParaRPr lang="en-US" sz="2000" dirty="0">
              <a:solidFill>
                <a:schemeClr val="bg1"/>
              </a:solidFill>
              <a:latin typeface="Calibri"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1916832"/>
            <a:ext cx="8229600" cy="3529013"/>
          </a:xfrm>
        </p:spPr>
        <p:txBody>
          <a:bodyPr/>
          <a:lstStyle/>
          <a:p>
            <a:pPr algn="just"/>
            <a:r>
              <a:rPr lang="en-GB" dirty="0" smtClean="0"/>
              <a:t>Mandatory use of Unique </a:t>
            </a:r>
            <a:r>
              <a:rPr lang="en-GB" dirty="0"/>
              <a:t>I</a:t>
            </a:r>
            <a:r>
              <a:rPr lang="en-GB" dirty="0" smtClean="0"/>
              <a:t>dentifier is a prerequisite for an effective transition towards the simplified lighting and light-signalling regulations:</a:t>
            </a:r>
          </a:p>
          <a:p>
            <a:pPr algn="just"/>
            <a:r>
              <a:rPr lang="en-GB" dirty="0" smtClean="0"/>
              <a:t>The principle of grouping a number of devices into a single regulation is not compatible with the use of detailed approval markings on devices.</a:t>
            </a:r>
          </a:p>
          <a:p>
            <a:pPr algn="just"/>
            <a:r>
              <a:rPr lang="en-GB" dirty="0" smtClean="0"/>
              <a:t>The </a:t>
            </a:r>
            <a:r>
              <a:rPr lang="en-GB" dirty="0"/>
              <a:t>current practice of one marking per one </a:t>
            </a:r>
            <a:r>
              <a:rPr lang="en-GB" dirty="0" smtClean="0"/>
              <a:t>(series of the) regulation </a:t>
            </a:r>
            <a:r>
              <a:rPr lang="en-GB" dirty="0"/>
              <a:t>cannot be </a:t>
            </a:r>
            <a:r>
              <a:rPr lang="en-GB" dirty="0" smtClean="0"/>
              <a:t>applied.</a:t>
            </a:r>
          </a:p>
          <a:p>
            <a:endParaRPr lang="en-GB" dirty="0" smtClean="0"/>
          </a:p>
          <a:p>
            <a:endParaRPr lang="en-GB" dirty="0"/>
          </a:p>
        </p:txBody>
      </p:sp>
    </p:spTree>
    <p:extLst>
      <p:ext uri="{BB962C8B-B14F-4D97-AF65-F5344CB8AC3E}">
        <p14:creationId xmlns:p14="http://schemas.microsoft.com/office/powerpoint/2010/main" val="3905052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1412776"/>
            <a:ext cx="8229600" cy="3529013"/>
          </a:xfrm>
        </p:spPr>
        <p:txBody>
          <a:bodyPr/>
          <a:lstStyle/>
          <a:p>
            <a:pPr algn="just"/>
            <a:r>
              <a:rPr lang="en-GB" dirty="0" smtClean="0"/>
              <a:t>When individual devices will undergo substantial amendments, this will result in new series of amendments applicable to those particular devices, while others will remain unaffected. </a:t>
            </a:r>
          </a:p>
          <a:p>
            <a:pPr algn="just"/>
            <a:r>
              <a:rPr lang="en-GB" dirty="0" smtClean="0"/>
              <a:t>As a result part of the markings within LSD, RID or RRD would in principle have to be updated.</a:t>
            </a:r>
          </a:p>
          <a:p>
            <a:pPr algn="just"/>
            <a:r>
              <a:rPr lang="en-GB" dirty="0" smtClean="0"/>
              <a:t>With different markings for each device within one regulation the traditional marking becomes extremely complicated.</a:t>
            </a:r>
          </a:p>
          <a:p>
            <a:pPr algn="just"/>
            <a:r>
              <a:rPr lang="en-GB" dirty="0" smtClean="0"/>
              <a:t>This will be in more so critical in the case of minimum performance based requirements (Phase 2 SLR).</a:t>
            </a:r>
            <a:endParaRPr lang="en-GB" dirty="0"/>
          </a:p>
        </p:txBody>
      </p:sp>
    </p:spTree>
    <p:extLst>
      <p:ext uri="{BB962C8B-B14F-4D97-AF65-F5344CB8AC3E}">
        <p14:creationId xmlns:p14="http://schemas.microsoft.com/office/powerpoint/2010/main" val="4669348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1340768"/>
            <a:ext cx="8229600" cy="3529013"/>
          </a:xfrm>
        </p:spPr>
        <p:txBody>
          <a:bodyPr/>
          <a:lstStyle/>
          <a:p>
            <a:pPr algn="just"/>
            <a:r>
              <a:rPr lang="en-GB" dirty="0"/>
              <a:t>T</a:t>
            </a:r>
            <a:r>
              <a:rPr lang="en-GB" dirty="0" smtClean="0"/>
              <a:t>he concept of more devices combined in one regulation will not be very user friendly (for TAAs), who will have to decide based on the traditional markings which set of requirements applies to individual devices (e.g. R4, series 01, suppl. 27, rev.3, amend.1, Corr,1; R7, series 02, suppl.26, rev.6, amend.1-4).</a:t>
            </a:r>
          </a:p>
          <a:p>
            <a:pPr algn="just"/>
            <a:r>
              <a:rPr lang="en-GB" dirty="0" smtClean="0"/>
              <a:t>Using of an electronic system of UI is a clear benefit compared to E-markings paper version processing. TAAs will be in position to identify the level of product compliance and performance more easily and will be able to relate it to products certified in different certification environments.</a:t>
            </a:r>
            <a:endParaRPr lang="en-GB" dirty="0"/>
          </a:p>
        </p:txBody>
      </p:sp>
    </p:spTree>
    <p:extLst>
      <p:ext uri="{BB962C8B-B14F-4D97-AF65-F5344CB8AC3E}">
        <p14:creationId xmlns:p14="http://schemas.microsoft.com/office/powerpoint/2010/main" val="23257034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909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3608" y="1124744"/>
            <a:ext cx="7197011" cy="5400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miter lim="800000"/>
                <a:headEnd/>
                <a:tailEnd/>
              </a14:hiddenLine>
            </a:ext>
          </a:extLst>
        </p:spPr>
      </p:pic>
    </p:spTree>
    <p:extLst>
      <p:ext uri="{BB962C8B-B14F-4D97-AF65-F5344CB8AC3E}">
        <p14:creationId xmlns:p14="http://schemas.microsoft.com/office/powerpoint/2010/main" val="29390543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1916832"/>
            <a:ext cx="8229600" cy="3529013"/>
          </a:xfrm>
        </p:spPr>
        <p:txBody>
          <a:bodyPr/>
          <a:lstStyle/>
          <a:p>
            <a:pPr algn="just"/>
            <a:r>
              <a:rPr lang="en-GB" dirty="0" smtClean="0"/>
              <a:t>Ensuring the full benefit of international harmonisation (including beyond the 1958 Agreement) the choice for decision on application of a traditional marking or UI marking cannot be left up to an individual applicant (i.e. the industry), but should become a requirement for Contracting Parties applying the simplified lighting and light-signalling regulations.</a:t>
            </a:r>
          </a:p>
          <a:p>
            <a:endParaRPr lang="en-GB" dirty="0"/>
          </a:p>
        </p:txBody>
      </p:sp>
    </p:spTree>
    <p:extLst>
      <p:ext uri="{BB962C8B-B14F-4D97-AF65-F5344CB8AC3E}">
        <p14:creationId xmlns:p14="http://schemas.microsoft.com/office/powerpoint/2010/main" val="41000676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1556792"/>
            <a:ext cx="8229600" cy="3529013"/>
          </a:xfrm>
        </p:spPr>
        <p:txBody>
          <a:bodyPr/>
          <a:lstStyle/>
          <a:p>
            <a:pPr algn="just"/>
            <a:r>
              <a:rPr lang="en-GB" dirty="0" smtClean="0"/>
              <a:t>The </a:t>
            </a:r>
            <a:r>
              <a:rPr lang="en-GB" dirty="0"/>
              <a:t>use of the "Unique Identifier" </a:t>
            </a:r>
            <a:r>
              <a:rPr lang="en-GB" dirty="0" smtClean="0"/>
              <a:t>which is mandatory in LSD, RID and RRD, is </a:t>
            </a:r>
            <a:r>
              <a:rPr lang="en-GB" dirty="0"/>
              <a:t>conditional upon access to the UN secure internet </a:t>
            </a:r>
            <a:r>
              <a:rPr lang="en-GB" dirty="0" smtClean="0"/>
              <a:t>database.</a:t>
            </a:r>
          </a:p>
          <a:p>
            <a:pPr algn="just"/>
            <a:r>
              <a:rPr lang="en-GB" dirty="0" smtClean="0"/>
              <a:t>When </a:t>
            </a:r>
            <a:r>
              <a:rPr lang="en-GB" dirty="0"/>
              <a:t>the “Unique Identifier” is used there is no requirement for the lamps to carry the conventional type approval markings (E-mark). </a:t>
            </a:r>
            <a:endParaRPr lang="en-GB" dirty="0" smtClean="0"/>
          </a:p>
          <a:p>
            <a:pPr algn="just"/>
            <a:r>
              <a:rPr lang="en-GB" dirty="0" smtClean="0"/>
              <a:t>If </a:t>
            </a:r>
            <a:r>
              <a:rPr lang="en-GB" dirty="0"/>
              <a:t>it is technically not possible to use the "Unique Identifier" (e.g. if the access to the UN internet database cannot be secured or the UN secure internet database is not operative) the use of conventional type approval markings is required until the use of the "Unique Identifier" is enabled. </a:t>
            </a:r>
          </a:p>
          <a:p>
            <a:pPr algn="just"/>
            <a:endParaRPr lang="en-GB" dirty="0"/>
          </a:p>
        </p:txBody>
      </p:sp>
    </p:spTree>
    <p:extLst>
      <p:ext uri="{BB962C8B-B14F-4D97-AF65-F5344CB8AC3E}">
        <p14:creationId xmlns:p14="http://schemas.microsoft.com/office/powerpoint/2010/main" val="666073263"/>
      </p:ext>
    </p:extLst>
  </p:cSld>
  <p:clrMapOvr>
    <a:masterClrMapping/>
  </p:clrMapOvr>
</p:sld>
</file>

<file path=ppt/theme/theme1.xml><?xml version="1.0" encoding="utf-8"?>
<a:theme xmlns:a="http://schemas.openxmlformats.org/drawingml/2006/main" name="Blank">
  <a:themeElements>
    <a:clrScheme name="Slide_Maste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lide_Master">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bodyPr>
      <a:lstStyle>
        <a:defPPr marL="3175" marR="0" indent="0" algn="l" defTabSz="914400" rtl="0" eaLnBrk="1" fontAlgn="base" latinLnBrk="0" hangingPunct="1">
          <a:lnSpc>
            <a:spcPct val="100000"/>
          </a:lnSpc>
          <a:spcBef>
            <a:spcPct val="0"/>
          </a:spcBef>
          <a:spcAft>
            <a:spcPct val="0"/>
          </a:spcAft>
          <a:buClrTx/>
          <a:buSzTx/>
          <a:buFontTx/>
          <a:buNone/>
          <a:tabLst/>
          <a:defRPr kumimoji="0" lang="en-GB" altLang="en-US" sz="1200" b="0" i="0" u="none" strike="noStrike" cap="none" normalizeH="0" baseline="0" smtClean="0">
            <a:ln>
              <a:noFill/>
            </a:ln>
            <a:solidFill>
              <a:srgbClr val="0F5494"/>
            </a:solidFill>
            <a:effectLst/>
            <a:latin typeface="Verdana" pitchFamily="34"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bodyPr>
      <a:lstStyle>
        <a:defPPr marL="3175" marR="0" indent="0" algn="l" defTabSz="914400" rtl="0" eaLnBrk="1" fontAlgn="base" latinLnBrk="0" hangingPunct="1">
          <a:lnSpc>
            <a:spcPct val="100000"/>
          </a:lnSpc>
          <a:spcBef>
            <a:spcPct val="0"/>
          </a:spcBef>
          <a:spcAft>
            <a:spcPct val="0"/>
          </a:spcAft>
          <a:buClrTx/>
          <a:buSzTx/>
          <a:buFontTx/>
          <a:buNone/>
          <a:tabLst/>
          <a:defRPr kumimoji="0" lang="en-GB" altLang="en-US" sz="1200" b="0" i="0" u="none" strike="noStrike" cap="none" normalizeH="0" baseline="0" smtClean="0">
            <a:ln>
              <a:noFill/>
            </a:ln>
            <a:solidFill>
              <a:srgbClr val="0F5494"/>
            </a:solidFill>
            <a:effectLst/>
            <a:latin typeface="Verdana" pitchFamily="34" charset="0"/>
          </a:defRPr>
        </a:defPPr>
      </a:lstStyle>
    </a:lnDef>
  </a:objectDefaults>
  <a:extraClrSchemeLst>
    <a:extraClrScheme>
      <a:clrScheme name="Slide_Maste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lide_Master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lide_Master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lide_Master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lide_Master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lide_Master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lide_Master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lide_Master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lide_Master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lide_Master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lide_Master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lide_Master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blank</Template>
  <TotalTime>101</TotalTime>
  <Words>471</Words>
  <Application>Microsoft Office PowerPoint</Application>
  <PresentationFormat>On-screen Show (4:3)</PresentationFormat>
  <Paragraphs>19</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Blank</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European Commission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Unique Identified  Simplification of Lighting and Light-Signalling Regulations</dc:title>
  <dc:creator>LAZAREVIC Aleksander (GROW)</dc:creator>
  <cp:lastModifiedBy>Konstantin Glukhenkiy</cp:lastModifiedBy>
  <cp:revision>13</cp:revision>
  <dcterms:created xsi:type="dcterms:W3CDTF">2017-03-28T15:15:21Z</dcterms:created>
  <dcterms:modified xsi:type="dcterms:W3CDTF">2017-04-06T07:12:33Z</dcterms:modified>
</cp:coreProperties>
</file>