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19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5-7 September 2016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10 June 2016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 Annex II </a:t>
            </a:r>
            <a:r>
              <a:rPr lang="en-GB" sz="1800" dirty="0"/>
              <a:t>to </a:t>
            </a:r>
            <a:r>
              <a:rPr lang="en-GB" sz="1800" dirty="0" smtClean="0"/>
              <a:t>ECE/TRANS/WP.29/1118 (</a:t>
            </a:r>
            <a:r>
              <a:rPr lang="en-US" sz="1800" dirty="0" smtClean="0"/>
              <a:t>calendar </a:t>
            </a:r>
            <a:r>
              <a:rPr lang="en-US" sz="1800" dirty="0"/>
              <a:t>of meetings for 2016</a:t>
            </a:r>
            <a:r>
              <a:rPr lang="en-US" sz="1800" dirty="0" smtClean="0"/>
              <a:t>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GRB-63-06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63rd 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16-18 February 2016,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sessions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2"/>
                </a:solidFill>
              </a:rPr>
              <a:t>November 2016 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GB" dirty="0" smtClean="0">
                <a:solidFill>
                  <a:schemeClr val="accent2"/>
                </a:solidFill>
              </a:rPr>
              <a:t>167th</a:t>
            </a:r>
            <a:r>
              <a:rPr lang="en-GB" dirty="0">
                <a:solidFill>
                  <a:schemeClr val="accent2"/>
                </a:solidFill>
              </a:rPr>
              <a:t>) </a:t>
            </a:r>
            <a:endParaRPr lang="en-GB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First time participation of Pakistan in WP.29 as observer</a:t>
            </a:r>
            <a:endParaRPr lang="en-US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Rev</a:t>
            </a:r>
            <a:r>
              <a:rPr lang="en-US" dirty="0"/>
              <a:t>. 3 of the 1958 Agreement: </a:t>
            </a:r>
            <a:r>
              <a:rPr lang="en-US" dirty="0" smtClean="0"/>
              <a:t>in March 2016, EU to deliver its final position on the majority issue (3/4 </a:t>
            </a:r>
            <a:r>
              <a:rPr lang="en-US" dirty="0"/>
              <a:t>or </a:t>
            </a:r>
            <a:r>
              <a:rPr lang="en-US" dirty="0" smtClean="0"/>
              <a:t>4/5) and WP.29 to seek unanimity on the final text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Mandates of both IWGs QRTV for GTR and a Regulation extended until December 2016 </a:t>
            </a:r>
            <a:endParaRPr lang="en-US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WBU requested </a:t>
            </a:r>
            <a:r>
              <a:rPr lang="en-US" dirty="0"/>
              <a:t>further consideration </a:t>
            </a:r>
            <a:r>
              <a:rPr lang="en-US" dirty="0" smtClean="0"/>
              <a:t>of AVAS </a:t>
            </a:r>
            <a:r>
              <a:rPr lang="en-US" dirty="0"/>
              <a:t>sound pressure levels, optional installation of </a:t>
            </a:r>
            <a:r>
              <a:rPr lang="en-US" dirty="0" smtClean="0"/>
              <a:t>pause </a:t>
            </a:r>
            <a:r>
              <a:rPr lang="en-US" dirty="0"/>
              <a:t>switches and sound emissions when stationary. WP.29 agreed to consider the </a:t>
            </a:r>
            <a:r>
              <a:rPr lang="en-US" dirty="0" smtClean="0"/>
              <a:t>draft QRTV  </a:t>
            </a:r>
            <a:r>
              <a:rPr lang="en-US" dirty="0"/>
              <a:t>Regulation </a:t>
            </a:r>
            <a:r>
              <a:rPr lang="en-US" dirty="0" smtClean="0"/>
              <a:t>in </a:t>
            </a:r>
            <a:r>
              <a:rPr lang="en-US" dirty="0"/>
              <a:t>March 2016 </a:t>
            </a:r>
            <a:r>
              <a:rPr lang="en-US" dirty="0" smtClean="0"/>
              <a:t>and later address the </a:t>
            </a:r>
            <a:r>
              <a:rPr lang="en-US" dirty="0"/>
              <a:t>concerns </a:t>
            </a:r>
            <a:r>
              <a:rPr lang="en-US" dirty="0" smtClean="0"/>
              <a:t>raised by WBU.</a:t>
            </a:r>
            <a:endParaRPr lang="en-US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Draft </a:t>
            </a:r>
            <a:r>
              <a:rPr lang="en-US" dirty="0" err="1" smtClean="0"/>
              <a:t>programme</a:t>
            </a:r>
            <a:r>
              <a:rPr lang="en-US" dirty="0" smtClean="0"/>
              <a:t> of work and biennial evaluation (2016-2017) approved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Mr</a:t>
            </a:r>
            <a:r>
              <a:rPr lang="en-US" dirty="0"/>
              <a:t>. B. </a:t>
            </a:r>
            <a:r>
              <a:rPr lang="en-US" dirty="0" err="1"/>
              <a:t>Kisulenko</a:t>
            </a:r>
            <a:r>
              <a:rPr lang="en-US" dirty="0"/>
              <a:t> (Russia) </a:t>
            </a:r>
            <a:r>
              <a:rPr lang="en-US" dirty="0" smtClean="0"/>
              <a:t>re-elected </a:t>
            </a:r>
            <a:r>
              <a:rPr lang="en-US" dirty="0"/>
              <a:t>as Chair and Mr. A. </a:t>
            </a:r>
            <a:r>
              <a:rPr lang="en-US" dirty="0" err="1"/>
              <a:t>Erario</a:t>
            </a:r>
            <a:r>
              <a:rPr lang="en-US" dirty="0"/>
              <a:t> (Italy) as Vice-Chair for </a:t>
            </a:r>
            <a:r>
              <a:rPr lang="en-US" dirty="0" smtClean="0"/>
              <a:t>2016 </a:t>
            </a:r>
            <a:endParaRPr lang="en-GB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dirty="0"/>
              <a:t>more details see: </a:t>
            </a:r>
            <a:r>
              <a:rPr lang="en-US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ECE/TRANS/WP.29/1118</a:t>
            </a:r>
            <a:endParaRPr lang="en-US" dirty="0">
              <a:solidFill>
                <a:srgbClr val="0066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15443</TotalTime>
  <Words>333</Words>
  <Application>Microsoft Office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sessions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147</cp:revision>
  <cp:lastPrinted>2014-03-30T15:01:41Z</cp:lastPrinted>
  <dcterms:created xsi:type="dcterms:W3CDTF">2014-03-30T12:17:15Z</dcterms:created>
  <dcterms:modified xsi:type="dcterms:W3CDTF">2016-02-15T13:13:40Z</dcterms:modified>
</cp:coreProperties>
</file>