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121" d="100"/>
          <a:sy n="121" d="100"/>
        </p:scale>
        <p:origin x="-178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08/09/2014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Update concerning the ITS activities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June 2014 at the 163</a:t>
            </a:r>
            <a:r>
              <a:rPr lang="en-GB" sz="1800" baseline="30000" dirty="0" smtClean="0">
                <a:solidFill>
                  <a:srgbClr val="002060"/>
                </a:solidFill>
              </a:rPr>
              <a:t>rd</a:t>
            </a:r>
            <a:r>
              <a:rPr lang="en-GB" sz="1800" dirty="0" smtClean="0">
                <a:solidFill>
                  <a:srgbClr val="002060"/>
                </a:solidFill>
              </a:rPr>
              <a:t> WP.29 session </a:t>
            </a:r>
          </a:p>
          <a:p>
            <a:pPr marL="666750" lvl="2" indent="0">
              <a:buNone/>
            </a:pPr>
            <a:r>
              <a:rPr lang="en-GB" sz="1400" dirty="0" smtClean="0"/>
              <a:t>WP.29 decided that:</a:t>
            </a:r>
          </a:p>
          <a:p>
            <a:pPr marL="952500" lvl="2" indent="-285750"/>
            <a:r>
              <a:rPr lang="en-GB" sz="1400" dirty="0" smtClean="0"/>
              <a:t>Given </a:t>
            </a:r>
            <a:r>
              <a:rPr lang="en-GB" sz="1400" dirty="0"/>
              <a:t>the  significance of the latest technological </a:t>
            </a:r>
            <a:r>
              <a:rPr lang="en-GB" sz="1400" dirty="0" smtClean="0"/>
              <a:t>developments, </a:t>
            </a:r>
            <a:endParaRPr lang="en-GB" sz="1400" dirty="0"/>
          </a:p>
          <a:p>
            <a:pPr marL="952500" lvl="2" indent="-285750"/>
            <a:r>
              <a:rPr lang="en-GB" sz="1400" dirty="0"/>
              <a:t>the IWG on ITS </a:t>
            </a:r>
            <a:r>
              <a:rPr lang="en-GB" sz="1400" dirty="0" smtClean="0"/>
              <a:t>will be </a:t>
            </a:r>
            <a:r>
              <a:rPr lang="en-GB" sz="1400" dirty="0"/>
              <a:t>refocused to reflect the rapid technological </a:t>
            </a:r>
            <a:r>
              <a:rPr lang="en-GB" sz="1400" dirty="0" smtClean="0"/>
              <a:t>development, </a:t>
            </a:r>
            <a:endParaRPr lang="en-GB" sz="1400" dirty="0"/>
          </a:p>
          <a:p>
            <a:pPr marL="952500" lvl="2" indent="-285750"/>
            <a:r>
              <a:rPr lang="en-GB" sz="1400" dirty="0" smtClean="0"/>
              <a:t>the </a:t>
            </a:r>
            <a:r>
              <a:rPr lang="en-GB" sz="1400" dirty="0"/>
              <a:t>IWG will take forward the challenges and coordinate the work of WP.29 and its related GRs on issues related to </a:t>
            </a:r>
            <a:r>
              <a:rPr lang="en-GB" sz="1400" dirty="0" smtClean="0"/>
              <a:t>autonomous driving/automated driving/self-driving cars.</a:t>
            </a:r>
          </a:p>
          <a:p>
            <a:pPr marL="952500" lvl="2" indent="-285750"/>
            <a:endParaRPr lang="en-GB" sz="1400" dirty="0"/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Last IWG session: </a:t>
            </a:r>
          </a:p>
          <a:p>
            <a:pPr marL="666750" lvl="2" indent="0">
              <a:buNone/>
            </a:pPr>
            <a:r>
              <a:rPr lang="en-GB" sz="1400" dirty="0" smtClean="0"/>
              <a:t>Highlights of the session on Friday</a:t>
            </a:r>
            <a:r>
              <a:rPr lang="en-GB" sz="1400" dirty="0"/>
              <a:t>, 27 June 2014 from 9.30-10.30 a.m.</a:t>
            </a:r>
          </a:p>
          <a:p>
            <a:pPr marL="952500" lvl="2" indent="-285750"/>
            <a:r>
              <a:rPr lang="en-GB" sz="1400" dirty="0"/>
              <a:t>Explanation by the WP.1 secretariat about the </a:t>
            </a:r>
            <a:r>
              <a:rPr lang="en-GB" sz="1400" dirty="0" smtClean="0"/>
              <a:t>adopted amendments </a:t>
            </a:r>
            <a:r>
              <a:rPr lang="en-GB" sz="1400" dirty="0"/>
              <a:t>to the 1968 Vienna </a:t>
            </a:r>
            <a:r>
              <a:rPr lang="en-GB" sz="1400" dirty="0" smtClean="0"/>
              <a:t>convention</a:t>
            </a:r>
          </a:p>
          <a:p>
            <a:pPr marL="952500" lvl="2" indent="-285750"/>
            <a:r>
              <a:rPr lang="en-GB" sz="1400" dirty="0" smtClean="0"/>
              <a:t>Presentation by the secretariat on the state of play related to new technologies, automations and self-driving.</a:t>
            </a:r>
          </a:p>
          <a:p>
            <a:pPr marL="952500" lvl="2" indent="-285750"/>
            <a:endParaRPr lang="en-GB" sz="1800" dirty="0" smtClean="0"/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IWG session on ITS</a:t>
            </a:r>
          </a:p>
          <a:p>
            <a:pPr marL="952500" lvl="2" indent="-285750"/>
            <a:r>
              <a:rPr lang="en-GB" sz="1400" dirty="0" smtClean="0"/>
              <a:t>in </a:t>
            </a:r>
            <a:r>
              <a:rPr lang="en-GB" sz="1400" dirty="0"/>
              <a:t>Geneva on 11 November </a:t>
            </a:r>
            <a:r>
              <a:rPr lang="en-GB" sz="1400" dirty="0" smtClean="0"/>
              <a:t>2014</a:t>
            </a:r>
          </a:p>
          <a:p>
            <a:pPr marL="666750" lvl="2" indent="0">
              <a:buNone/>
            </a:pPr>
            <a:endParaRPr lang="en-GB" sz="1400" dirty="0"/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round table on ITS</a:t>
            </a:r>
          </a:p>
          <a:p>
            <a:pPr marL="952500" lvl="2" indent="-285750"/>
            <a:r>
              <a:rPr lang="en-GB" sz="1400" dirty="0"/>
              <a:t>in Brussels on 17-18 November </a:t>
            </a:r>
            <a:r>
              <a:rPr lang="en-GB" sz="1400" dirty="0" smtClean="0"/>
              <a:t>2014</a:t>
            </a:r>
          </a:p>
          <a:p>
            <a:pPr marL="952500" lvl="2" indent="-285750"/>
            <a:endParaRPr lang="en-GB" sz="1400" dirty="0"/>
          </a:p>
          <a:p>
            <a:pPr indent="-476250"/>
            <a:endParaRPr lang="en-GB" sz="14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GRRF-78-0</a:t>
            </a:r>
            <a:r>
              <a:rPr lang="fr-CH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GRRF, 15-19 September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b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(08/09/2014)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154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Update concerning the ITS activities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GRRF</dc:creator>
  <cp:lastModifiedBy>Armengol</cp:lastModifiedBy>
  <cp:revision>131</cp:revision>
  <cp:lastPrinted>2014-03-30T15:01:41Z</cp:lastPrinted>
  <dcterms:created xsi:type="dcterms:W3CDTF">2014-03-30T12:17:15Z</dcterms:created>
  <dcterms:modified xsi:type="dcterms:W3CDTF">2014-09-08T12:25:04Z</dcterms:modified>
</cp:coreProperties>
</file>