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47E944-4CF6-4545-8799-370E4A56E8D6}" v="1" dt="2024-04-30T06:42:02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2" d="100"/>
          <a:sy n="82" d="100"/>
        </p:scale>
        <p:origin x="60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7247E944-4CF6-4545-8799-370E4A56E8D6}"/>
    <pc:docChg chg="custSel modSld">
      <pc:chgData name="Konstantin Glukhenkiy" userId="24b49d37-c936-4e44-8fab-4bfac34f62f4" providerId="ADAL" clId="{7247E944-4CF6-4545-8799-370E4A56E8D6}" dt="2024-04-30T06:42:10.800" v="31" actId="20577"/>
      <pc:docMkLst>
        <pc:docMk/>
      </pc:docMkLst>
      <pc:sldChg chg="modSp mod">
        <pc:chgData name="Konstantin Glukhenkiy" userId="24b49d37-c936-4e44-8fab-4bfac34f62f4" providerId="ADAL" clId="{7247E944-4CF6-4545-8799-370E4A56E8D6}" dt="2024-04-30T06:42:10.800" v="31" actId="20577"/>
        <pc:sldMkLst>
          <pc:docMk/>
          <pc:sldMk cId="2814621936" sldId="256"/>
        </pc:sldMkLst>
        <pc:spChg chg="mod">
          <ac:chgData name="Konstantin Glukhenkiy" userId="24b49d37-c936-4e44-8fab-4bfac34f62f4" providerId="ADAL" clId="{7247E944-4CF6-4545-8799-370E4A56E8D6}" dt="2024-04-30T06:42:10.800" v="31" actId="20577"/>
          <ac:spMkLst>
            <pc:docMk/>
            <pc:sldMk cId="2814621936" sldId="256"/>
            <ac:spMk id="7" creationId="{F48ACB57-4016-4F34-882B-6624DE54F3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DB689-7931-409E-9E20-7629ABEE6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FFDE16-0ACA-4EF2-B419-8519A52D6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A07309-B24A-43EC-A960-92495EB7D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07BC4A-1E9E-4E67-ADEF-E16E77D6C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C85313-FCF1-47CC-9668-15870A669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58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DEB0ED-3E5F-4836-B067-8EB2F11FA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57E546-F582-40AE-8489-41681934D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F8667C-7908-4353-8EE5-C174B7016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55910F-F23F-4C61-8F9D-E150089BF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1CD35B-FCA5-4951-8D08-546B0372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2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D8A1533-3CC3-4CBF-B907-DA9E51C40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D9AC5E2-502E-4AD6-80E2-DC0BDA2F1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F5A6D5-7B4E-4108-A0B8-1A4E5A2C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61CFBA-1154-4143-B3B0-B65598A3C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385085-3911-426A-B8CC-65DF8377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945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3D9494-0742-4DF1-954F-79C0DBA7B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0727BD-4D30-45B3-96D5-259F95E52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D73BB1-7BD5-48AC-8572-EA9F2C7C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BD1EFD-6858-4599-8A39-32EB3913C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D0E299-7488-4067-8FCC-289F74F5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7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F391E4-37FC-4C87-A676-68D3F98B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F027DE-6F9C-4A2D-B954-99643F13E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8C3E08-4D0A-4B58-AF27-331DF9686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997EE0-2E2D-4C9F-9033-9D574DE8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5A3200-5198-4427-9C43-163F2C544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1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4DC989-A2E4-4245-AB76-AA14C01E8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73CBB8-7B33-4F8B-936A-DD4BCA2980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88706DF-E717-43E0-AE3B-0DAB92477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DB3B26-0E04-4172-92E6-1F6331E0A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F0A7309-8DF4-482A-9763-8D1265A96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C5EC55-52F5-45CF-90DE-0BD382C5E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564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994731-B748-4B4A-9EB4-5C33CEA7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51A907-E3D0-4FBB-BDA4-FEA3BD189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9368901-D129-4D49-9F5A-EA367E301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63D4ABA-6A6B-4795-B31C-CD287AE77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00705C9-FB92-4FA8-AEA9-09AB449ABE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CDDDAEC-C2A3-4D44-94C0-535DF0F89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092E09F-7CCA-4612-9A4D-AC06349F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B0BEF4A-9D31-4C0D-8799-BC6E9AD15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04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E2C6A-AF18-4F4A-8827-EA35F73A8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B736852-2B71-439E-8DDA-5E9622E91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5664995-5805-457D-A5D7-60F3B24B5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4BA5523-7F82-473A-B9AA-2EB2994FB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02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AF21FE3-316D-4334-9A90-BCAF132B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AE5F820-A833-4AF9-8B8A-B5E1ED51C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219F3B-20CD-4C63-A7DB-67754A4C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6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E2F4C-40B9-4D11-BF7D-55143AFC2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D6997-57A9-4222-8C55-30E1C9504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156656-55C5-4DD8-BBF6-011D3B548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820A24-7740-4D8C-B757-917B10B07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66E6D5-CD0B-4FF1-97A9-FC7829AC3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21517E-9C6C-437E-9F4F-38C0957E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51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3D5BDE-8AC8-45FE-848C-BF3BCC23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542D7AC-4E5E-41DD-8962-DE3D93B5C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9372C6-B495-4ABF-924D-4519B7757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9230CB-632A-4AED-A31B-556E982A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1F4475-DABB-437C-8D2E-FB0FB4F3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F9FB774-6AF9-4015-A4B1-7571B9BC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705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84A6007-C9B6-4060-854F-FAC59771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4E7A44-393A-49A3-A992-F63883946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60D6CF-E09C-4A68-8D7B-CF7BE125D8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1041-8954-4D2C-B1EB-A7911D1CFA04}" type="datetimeFigureOut">
              <a:rPr lang="de-DE" smtClean="0"/>
              <a:t>30.04.2024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6FF9A7-82EC-4710-947C-9D9FD0AC2B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17565F-C730-49BE-875E-2633664BB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E34EB-97E0-4C1C-B0AA-01C89372E5A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91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7803F1B-36F0-4679-BB74-F787B3E60CF9}"/>
              </a:ext>
            </a:extLst>
          </p:cNvPr>
          <p:cNvSpPr txBox="1"/>
          <p:nvPr/>
        </p:nvSpPr>
        <p:spPr>
          <a:xfrm>
            <a:off x="2760490" y="1692682"/>
            <a:ext cx="715715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Manufacturer Logo as part of a Road illumination device</a:t>
            </a:r>
          </a:p>
          <a:p>
            <a:pPr algn="ctr"/>
            <a:r>
              <a:rPr lang="en-US" sz="2000" b="1" dirty="0"/>
              <a:t> </a:t>
            </a:r>
            <a:endParaRPr lang="de-DE" sz="2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EDDCA3C-2872-4EA5-B559-C8326B437ACF}"/>
              </a:ext>
            </a:extLst>
          </p:cNvPr>
          <p:cNvSpPr txBox="1"/>
          <p:nvPr/>
        </p:nvSpPr>
        <p:spPr>
          <a:xfrm>
            <a:off x="647753" y="2783789"/>
            <a:ext cx="10070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The </a:t>
            </a:r>
            <a:r>
              <a:rPr lang="de-DE" sz="2000" dirty="0" err="1"/>
              <a:t>possibility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grant</a:t>
            </a:r>
            <a:r>
              <a:rPr lang="de-DE" sz="2000" dirty="0"/>
              <a:t> an </a:t>
            </a:r>
            <a:r>
              <a:rPr lang="de-DE" sz="2000" dirty="0" err="1"/>
              <a:t>approval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signalling</a:t>
            </a:r>
            <a:r>
              <a:rPr lang="de-DE" sz="2000" dirty="0"/>
              <a:t> </a:t>
            </a:r>
            <a:r>
              <a:rPr lang="de-DE" sz="2000" dirty="0" err="1"/>
              <a:t>lamps</a:t>
            </a:r>
            <a:r>
              <a:rPr lang="de-DE" sz="2000" dirty="0"/>
              <a:t> </a:t>
            </a:r>
            <a:r>
              <a:rPr lang="de-DE" sz="2000" dirty="0" err="1"/>
              <a:t>including</a:t>
            </a:r>
            <a:r>
              <a:rPr lang="de-DE" sz="2000" dirty="0"/>
              <a:t> a </a:t>
            </a:r>
            <a:r>
              <a:rPr lang="de-DE" sz="2000" dirty="0" err="1"/>
              <a:t>manufacturer</a:t>
            </a:r>
            <a:r>
              <a:rPr lang="de-DE" sz="2000" dirty="0"/>
              <a:t> logo was </a:t>
            </a:r>
            <a:r>
              <a:rPr lang="de-DE" sz="2000" dirty="0" err="1"/>
              <a:t>created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entering</a:t>
            </a:r>
            <a:r>
              <a:rPr lang="de-DE" sz="2000" dirty="0"/>
              <a:t> </a:t>
            </a:r>
            <a:r>
              <a:rPr lang="de-DE" sz="2000" dirty="0" err="1"/>
              <a:t>into</a:t>
            </a:r>
            <a:r>
              <a:rPr lang="de-DE" sz="2000" dirty="0"/>
              <a:t> </a:t>
            </a:r>
            <a:r>
              <a:rPr lang="de-DE" sz="2000" dirty="0" err="1"/>
              <a:t>force</a:t>
            </a:r>
            <a:r>
              <a:rPr lang="de-DE" sz="2000" dirty="0"/>
              <a:t> </a:t>
            </a:r>
            <a:r>
              <a:rPr lang="en-US" sz="2000" dirty="0"/>
              <a:t>of the 01 series of amendment to UN Regulation No. 148 and supplement 1 to the 08 series of amendments to UN Regulation No. 48.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This possibility is the result of a long and hard discussion at GRE.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intention is to allow a manufacturer logo to be part of a </a:t>
            </a:r>
            <a:r>
              <a:rPr lang="en-US" sz="2000" dirty="0" err="1"/>
              <a:t>signalling</a:t>
            </a:r>
            <a:r>
              <a:rPr lang="en-US" sz="2000" dirty="0"/>
              <a:t> lamp in a very restrictive way.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UN Regulation No. 149 does not contain any restrictive requirement concerning road illuminating devices including illuminated manufacturer logo.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AAB4562-0E6B-43DB-B4A6-C03B9096A5A2}"/>
              </a:ext>
            </a:extLst>
          </p:cNvPr>
          <p:cNvSpPr txBox="1"/>
          <p:nvPr/>
        </p:nvSpPr>
        <p:spPr>
          <a:xfrm>
            <a:off x="555585" y="416689"/>
            <a:ext cx="3296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Informal </a:t>
            </a:r>
            <a:r>
              <a:rPr lang="de-DE" sz="1400" dirty="0" err="1"/>
              <a:t>document</a:t>
            </a:r>
            <a:r>
              <a:rPr lang="de-DE" sz="1400" dirty="0"/>
              <a:t> </a:t>
            </a:r>
            <a:r>
              <a:rPr lang="de-DE" sz="1400" dirty="0" err="1"/>
              <a:t>submitted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Germany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8ACB57-4016-4F34-882B-6624DE54F33C}"/>
              </a:ext>
            </a:extLst>
          </p:cNvPr>
          <p:cNvSpPr txBox="1"/>
          <p:nvPr/>
        </p:nvSpPr>
        <p:spPr>
          <a:xfrm>
            <a:off x="7674016" y="462855"/>
            <a:ext cx="28262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Informal </a:t>
            </a:r>
            <a:r>
              <a:rPr lang="de-DE" sz="1400" dirty="0" err="1"/>
              <a:t>document</a:t>
            </a:r>
            <a:r>
              <a:rPr lang="de-DE" sz="1400" dirty="0"/>
              <a:t> GRE-90-28</a:t>
            </a:r>
          </a:p>
          <a:p>
            <a:r>
              <a:rPr lang="de-DE" sz="1400" dirty="0"/>
              <a:t>(90th GRE, 29 April – 03 May 2024, </a:t>
            </a:r>
          </a:p>
          <a:p>
            <a:r>
              <a:rPr lang="de-DE" sz="1400" dirty="0"/>
              <a:t>Agenda item 11 (c</a:t>
            </a:r>
            <a:r>
              <a:rPr lang="de-DE" sz="1400"/>
              <a:t>) )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814621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07803F1B-36F0-4679-BB74-F787B3E60CF9}"/>
              </a:ext>
            </a:extLst>
          </p:cNvPr>
          <p:cNvSpPr txBox="1"/>
          <p:nvPr/>
        </p:nvSpPr>
        <p:spPr>
          <a:xfrm>
            <a:off x="2760490" y="1692682"/>
            <a:ext cx="715715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/>
              <a:t>Manufacturer Logo as part of a Road illumination device</a:t>
            </a:r>
          </a:p>
          <a:p>
            <a:pPr algn="ctr"/>
            <a:r>
              <a:rPr lang="en-US" sz="2000" b="1" dirty="0"/>
              <a:t> </a:t>
            </a:r>
            <a:endParaRPr lang="de-DE" sz="200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EDDCA3C-2872-4EA5-B559-C8326B437ACF}"/>
              </a:ext>
            </a:extLst>
          </p:cNvPr>
          <p:cNvSpPr txBox="1"/>
          <p:nvPr/>
        </p:nvSpPr>
        <p:spPr>
          <a:xfrm>
            <a:off x="786650" y="3003708"/>
            <a:ext cx="100704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In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opinion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Germany a </a:t>
            </a:r>
            <a:r>
              <a:rPr lang="de-DE" sz="2000" dirty="0" err="1"/>
              <a:t>manufacturer</a:t>
            </a:r>
            <a:r>
              <a:rPr lang="de-DE" sz="2000" dirty="0"/>
              <a:t> Logo </a:t>
            </a:r>
            <a:r>
              <a:rPr lang="de-DE" sz="2000" dirty="0" err="1"/>
              <a:t>could</a:t>
            </a:r>
            <a:r>
              <a:rPr lang="de-DE" sz="2000" dirty="0"/>
              <a:t> </a:t>
            </a: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approved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part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a </a:t>
            </a:r>
            <a:r>
              <a:rPr lang="de-DE" sz="2000" dirty="0" err="1"/>
              <a:t>signaling</a:t>
            </a:r>
            <a:r>
              <a:rPr lang="de-DE" sz="2000" dirty="0"/>
              <a:t> </a:t>
            </a:r>
            <a:r>
              <a:rPr lang="de-DE" sz="2000" dirty="0" err="1"/>
              <a:t>Lamp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specified</a:t>
            </a:r>
            <a:r>
              <a:rPr lang="de-DE" sz="2000" dirty="0"/>
              <a:t> in UN Regulation </a:t>
            </a:r>
            <a:r>
              <a:rPr lang="de-DE" sz="2000" dirty="0" err="1"/>
              <a:t>No</a:t>
            </a:r>
            <a:r>
              <a:rPr lang="de-DE" sz="2000" dirty="0"/>
              <a:t>. 148, but not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part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a </a:t>
            </a:r>
            <a:r>
              <a:rPr lang="de-DE" sz="2000" dirty="0" err="1"/>
              <a:t>road</a:t>
            </a:r>
            <a:r>
              <a:rPr lang="de-DE" sz="2000" dirty="0"/>
              <a:t> </a:t>
            </a:r>
            <a:r>
              <a:rPr lang="de-DE" sz="2000" dirty="0" err="1"/>
              <a:t>illuminating</a:t>
            </a:r>
            <a:r>
              <a:rPr lang="de-DE" sz="2000" dirty="0"/>
              <a:t> </a:t>
            </a:r>
            <a:r>
              <a:rPr lang="de-DE" sz="2000" dirty="0" err="1"/>
              <a:t>device</a:t>
            </a:r>
            <a:r>
              <a:rPr lang="de-DE" sz="2000" dirty="0"/>
              <a:t> </a:t>
            </a:r>
            <a:r>
              <a:rPr lang="de-DE" sz="2000" dirty="0" err="1"/>
              <a:t>approved</a:t>
            </a:r>
            <a:r>
              <a:rPr lang="de-DE" sz="2000" dirty="0"/>
              <a:t> </a:t>
            </a:r>
            <a:r>
              <a:rPr lang="de-DE" sz="2000" dirty="0" err="1"/>
              <a:t>according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UN Regulation </a:t>
            </a:r>
            <a:r>
              <a:rPr lang="de-DE" sz="2000" dirty="0" err="1"/>
              <a:t>No</a:t>
            </a:r>
            <a:r>
              <a:rPr lang="de-DE" sz="2000" dirty="0"/>
              <a:t>. 149. </a:t>
            </a:r>
            <a:r>
              <a:rPr lang="de-DE" sz="2000" dirty="0" err="1"/>
              <a:t>However</a:t>
            </a:r>
            <a:r>
              <a:rPr lang="de-DE" sz="2000" dirty="0"/>
              <a:t>,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refusal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an </a:t>
            </a:r>
            <a:r>
              <a:rPr lang="de-DE" sz="2000" dirty="0" err="1"/>
              <a:t>approval</a:t>
            </a:r>
            <a:r>
              <a:rPr lang="de-DE" sz="2000" dirty="0"/>
              <a:t> </a:t>
            </a:r>
            <a:r>
              <a:rPr lang="de-DE" sz="2000" dirty="0" err="1"/>
              <a:t>cannot</a:t>
            </a:r>
            <a:r>
              <a:rPr lang="de-DE" sz="2000" dirty="0"/>
              <a:t> </a:t>
            </a:r>
            <a:r>
              <a:rPr lang="de-DE" sz="2000" dirty="0" err="1"/>
              <a:t>be</a:t>
            </a:r>
            <a:r>
              <a:rPr lang="de-DE" sz="2000" dirty="0"/>
              <a:t> </a:t>
            </a:r>
            <a:r>
              <a:rPr lang="de-DE" sz="2000" dirty="0" err="1"/>
              <a:t>justified</a:t>
            </a:r>
            <a:r>
              <a:rPr lang="de-DE" sz="2000" dirty="0"/>
              <a:t> </a:t>
            </a:r>
            <a:r>
              <a:rPr lang="de-DE" sz="2000" dirty="0" err="1"/>
              <a:t>only</a:t>
            </a:r>
            <a:r>
              <a:rPr lang="de-DE" sz="2000" dirty="0"/>
              <a:t> </a:t>
            </a:r>
            <a:r>
              <a:rPr lang="de-DE" sz="2000" dirty="0" err="1"/>
              <a:t>because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design </a:t>
            </a:r>
            <a:r>
              <a:rPr lang="de-DE" sz="2000" dirty="0" err="1"/>
              <a:t>if</a:t>
            </a:r>
            <a:r>
              <a:rPr lang="de-DE" sz="2000" dirty="0"/>
              <a:t> all </a:t>
            </a:r>
            <a:r>
              <a:rPr lang="de-DE" sz="2000" dirty="0" err="1"/>
              <a:t>requirements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fulfilled</a:t>
            </a:r>
            <a:r>
              <a:rPr lang="de-DE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Can GRE </a:t>
            </a:r>
            <a:r>
              <a:rPr lang="de-DE" sz="2000" dirty="0" err="1"/>
              <a:t>agree</a:t>
            </a:r>
            <a:r>
              <a:rPr lang="de-DE" sz="2000" dirty="0"/>
              <a:t>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AAB4562-0E6B-43DB-B4A6-C03B9096A5A2}"/>
              </a:ext>
            </a:extLst>
          </p:cNvPr>
          <p:cNvSpPr txBox="1"/>
          <p:nvPr/>
        </p:nvSpPr>
        <p:spPr>
          <a:xfrm>
            <a:off x="555585" y="416689"/>
            <a:ext cx="3296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Informal </a:t>
            </a:r>
            <a:r>
              <a:rPr lang="de-DE" sz="1400" dirty="0" err="1"/>
              <a:t>document</a:t>
            </a:r>
            <a:r>
              <a:rPr lang="de-DE" sz="1400" dirty="0"/>
              <a:t> </a:t>
            </a:r>
            <a:r>
              <a:rPr lang="de-DE" sz="1400" dirty="0" err="1"/>
              <a:t>submitted</a:t>
            </a:r>
            <a:r>
              <a:rPr lang="de-DE" sz="1400" dirty="0"/>
              <a:t> </a:t>
            </a:r>
            <a:r>
              <a:rPr lang="de-DE" sz="1400" dirty="0" err="1"/>
              <a:t>by</a:t>
            </a:r>
            <a:r>
              <a:rPr lang="de-DE" sz="1400" dirty="0"/>
              <a:t> Germany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48ACB57-4016-4F34-882B-6624DE54F33C}"/>
              </a:ext>
            </a:extLst>
          </p:cNvPr>
          <p:cNvSpPr txBox="1"/>
          <p:nvPr/>
        </p:nvSpPr>
        <p:spPr>
          <a:xfrm>
            <a:off x="7674016" y="462855"/>
            <a:ext cx="2731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Informal </a:t>
            </a:r>
            <a:r>
              <a:rPr lang="de-DE" sz="1400" dirty="0" err="1"/>
              <a:t>document</a:t>
            </a:r>
            <a:r>
              <a:rPr lang="de-DE" sz="1400" dirty="0"/>
              <a:t> GRE-90-xx</a:t>
            </a:r>
          </a:p>
          <a:p>
            <a:r>
              <a:rPr lang="de-DE" sz="1400" dirty="0"/>
              <a:t>(90th GRE, 29 April – 03 May 2024)</a:t>
            </a:r>
          </a:p>
        </p:txBody>
      </p:sp>
    </p:spTree>
    <p:extLst>
      <p:ext uri="{BB962C8B-B14F-4D97-AF65-F5344CB8AC3E}">
        <p14:creationId xmlns:p14="http://schemas.microsoft.com/office/powerpoint/2010/main" val="309366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2BCE70-0041-4F71-AE36-8E06DCDC1B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80E624-58F8-4C2B-A6FC-C6C3958BAC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237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Fischer, Marc</dc:creator>
  <cp:lastModifiedBy>Secretariat editorial modifications</cp:lastModifiedBy>
  <cp:revision>11</cp:revision>
  <dcterms:created xsi:type="dcterms:W3CDTF">2024-04-29T12:44:48Z</dcterms:created>
  <dcterms:modified xsi:type="dcterms:W3CDTF">2024-04-30T06:42:11Z</dcterms:modified>
</cp:coreProperties>
</file>